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Candal"/>
      <p:regular r:id="rId62"/>
    </p:embeddedFont>
    <p:embeddedFont>
      <p:font typeface="Anaheim"/>
      <p:regular r:id="rId63"/>
    </p:embeddedFont>
    <p:embeddedFont>
      <p:font typeface="Inter"/>
      <p:regular r:id="rId64"/>
      <p:bold r:id="rId65"/>
    </p:embeddedFont>
    <p:embeddedFont>
      <p:font typeface="Bebas Neue"/>
      <p:regular r:id="rId66"/>
    </p:embeddedFont>
    <p:embeddedFont>
      <p:font typeface="Work Sans"/>
      <p:regular r:id="rId67"/>
      <p:bold r:id="rId68"/>
      <p:italic r:id="rId69"/>
      <p:boldItalic r:id="rId70"/>
    </p:embeddedFont>
    <p:embeddedFont>
      <p:font typeface="Barlow Semi Condensed"/>
      <p:regular r:id="rId71"/>
      <p:bold r:id="rId72"/>
      <p:italic r:id="rId73"/>
      <p:boldItalic r:id="rId74"/>
    </p:embeddedFont>
    <p:embeddedFont>
      <p:font typeface="PT Sans"/>
      <p:regular r:id="rId75"/>
      <p:bold r:id="rId76"/>
      <p:italic r:id="rId77"/>
      <p:boldItalic r:id="rId78"/>
    </p:embeddedFont>
    <p:embeddedFont>
      <p:font typeface="Barlow Semi Condensed SemiBold"/>
      <p:regular r:id="rId79"/>
      <p:bold r:id="rId80"/>
      <p:italic r:id="rId81"/>
      <p:boldItalic r:id="rId82"/>
    </p:embeddedFont>
    <p:embeddedFont>
      <p:font typeface="Space Grotesk"/>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paceGrotesk-bold.fntdata"/><Relationship Id="rId83" Type="http://schemas.openxmlformats.org/officeDocument/2006/relationships/font" Target="fonts/SpaceGrotesk-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SemiCondensedSemiBold-bold.fntdata"/><Relationship Id="rId82" Type="http://schemas.openxmlformats.org/officeDocument/2006/relationships/font" Target="fonts/BarlowSemiCondensedSemiBold-boldItalic.fntdata"/><Relationship Id="rId81" Type="http://schemas.openxmlformats.org/officeDocument/2006/relationships/font" Target="fonts/BarlowSemiCondensed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SemiCondensed-italic.fntdata"/><Relationship Id="rId72" Type="http://schemas.openxmlformats.org/officeDocument/2006/relationships/font" Target="fonts/BarlowSemiCondensed-bold.fntdata"/><Relationship Id="rId31" Type="http://schemas.openxmlformats.org/officeDocument/2006/relationships/slide" Target="slides/slide25.xml"/><Relationship Id="rId75" Type="http://schemas.openxmlformats.org/officeDocument/2006/relationships/font" Target="fonts/PTSans-regular.fntdata"/><Relationship Id="rId30" Type="http://schemas.openxmlformats.org/officeDocument/2006/relationships/slide" Target="slides/slide24.xml"/><Relationship Id="rId74" Type="http://schemas.openxmlformats.org/officeDocument/2006/relationships/font" Target="fonts/BarlowSemiCondensed-boldItalic.fntdata"/><Relationship Id="rId33" Type="http://schemas.openxmlformats.org/officeDocument/2006/relationships/slide" Target="slides/slide27.xml"/><Relationship Id="rId77" Type="http://schemas.openxmlformats.org/officeDocument/2006/relationships/font" Target="fonts/PTSans-italic.fntdata"/><Relationship Id="rId32" Type="http://schemas.openxmlformats.org/officeDocument/2006/relationships/slide" Target="slides/slide26.xml"/><Relationship Id="rId76" Type="http://schemas.openxmlformats.org/officeDocument/2006/relationships/font" Target="fonts/PTSans-bold.fntdata"/><Relationship Id="rId35" Type="http://schemas.openxmlformats.org/officeDocument/2006/relationships/slide" Target="slides/slide29.xml"/><Relationship Id="rId79" Type="http://schemas.openxmlformats.org/officeDocument/2006/relationships/font" Target="fonts/BarlowSemiCondensedSemiBold-regular.fntdata"/><Relationship Id="rId34" Type="http://schemas.openxmlformats.org/officeDocument/2006/relationships/slide" Target="slides/slide28.xml"/><Relationship Id="rId78" Type="http://schemas.openxmlformats.org/officeDocument/2006/relationships/font" Target="fonts/PTSans-boldItalic.fntdata"/><Relationship Id="rId71" Type="http://schemas.openxmlformats.org/officeDocument/2006/relationships/font" Target="fonts/BarlowSemiCondensed-regular.fntdata"/><Relationship Id="rId70" Type="http://schemas.openxmlformats.org/officeDocument/2006/relationships/font" Target="fonts/Work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andal-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Inter-regular.fntdata"/><Relationship Id="rId63" Type="http://schemas.openxmlformats.org/officeDocument/2006/relationships/font" Target="fonts/Anaheim-regular.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Inter-bold.fntdata"/><Relationship Id="rId24" Type="http://schemas.openxmlformats.org/officeDocument/2006/relationships/slide" Target="slides/slide18.xml"/><Relationship Id="rId68" Type="http://schemas.openxmlformats.org/officeDocument/2006/relationships/font" Target="fonts/WorkSans-bold.fntdata"/><Relationship Id="rId23" Type="http://schemas.openxmlformats.org/officeDocument/2006/relationships/slide" Target="slides/slide17.xml"/><Relationship Id="rId67" Type="http://schemas.openxmlformats.org/officeDocument/2006/relationships/font" Target="fonts/WorkSans-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Work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a08a6f8278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a08a6f8278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d910bb551c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d910bb551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d910bb551c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d910bb551c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d910bb551c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d910bb551c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d910bb551c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d910bb551c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1d6f05c5b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1d6f05c5b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d6f05c5b5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d6f05c5b5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d910bb551c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d910bb551c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d910bb551c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d910bb551c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d910bb551c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d910bb551c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d910bb551c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d910bb551c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a08a6f8278_1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a08a6f8278_1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1a08a6f8278_3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1a08a6f8278_3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d6f05c5b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d6f05c5b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1d6f05c5b5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1d6f05c5b5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a08a6f8278_3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1a08a6f8278_3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1d910bb551c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1d910bb551c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1d910bb551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1d910bb551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d910bb551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d910bb551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1a08a6f8278_1_1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1a08a6f8278_1_1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1a08a6f8278_1_1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1a08a6f8278_1_1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1a08a6f8278_1_1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1a08a6f8278_1_1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a08a6f8278_1_8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a08a6f8278_1_8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1a08a6f8278_3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1a08a6f8278_3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a08a6f8278_3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a08a6f8278_3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a08a6f8278_3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a08a6f8278_3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1a08a6f8278_3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1a08a6f8278_3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a08a6f8278_3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a08a6f8278_3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1d6f8628d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1d6f8628d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d6f8628da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d6f8628da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1d6f8628da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1d6f8628da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1a08a6f8278_1_1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1a08a6f8278_1_1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1a08a6f8278_1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1a08a6f8278_1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a08a6f8278_1_9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a08a6f8278_1_9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d6f05c5b5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d6f05c5b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more detail in appendix)</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a1e841824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1a1e841824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1a1e841824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1a1e841824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1d910bb551c_3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1d910bb551c_3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a1e8418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1a1e8418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1d910bb551c_3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1d910bb551c_3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1d910bb5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1d910bb5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1a08a6f8278_3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3" name="Google Shape;3323;g1a08a6f8278_3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1a08a6f8278_1_12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1a08a6f8278_1_12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g1d6f05c5b5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5" name="Google Shape;3415;g1d6f05c5b5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d910bb551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d910bb551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1d910bb551c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1d910bb551c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details on how we redesigned according to our heuristic evaluation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1d910bb551c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1d910bb551c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1d6f05c5b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1d6f05c5b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more detail in appendix)</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1d6f05c5b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2" name="Google Shape;3732;g1d6f05c5b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1d6f05c5b5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1d6f05c5b5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Barlow Semi Condensed"/>
                <a:ea typeface="Barlow Semi Condensed"/>
                <a:cs typeface="Barlow Semi Condensed"/>
                <a:sym typeface="Barlow Semi Condensed"/>
              </a:rPr>
              <a:t>Image recognition only uses both the Clarifai API food-item library (around 500 generic ingredients) and our custom library of cultural food items. Currently we have three items: bitter melon, cardamom and lemongrass. So if one scanned a cucumber, it would probably come up as bitter melon.</a:t>
            </a:r>
            <a:endParaRPr sz="14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1d910bb551c_3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1d910bb551c_3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a08a6f8278_1_10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a08a6f8278_1_10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1d910bb551c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1d910bb551c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d910bb551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d910bb551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d910bb551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d910bb551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 name="Google Shape;11;p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 name="Google Shape;14;p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6" name="Google Shape;76;p11"/>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7" name="Google Shape;77;p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 name="Google Shape;80;p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2" name="Shape 82"/>
        <p:cNvGrpSpPr/>
        <p:nvPr/>
      </p:nvGrpSpPr>
      <p:grpSpPr>
        <a:xfrm>
          <a:off x="0" y="0"/>
          <a:ext cx="0" cy="0"/>
          <a:chOff x="0" y="0"/>
          <a:chExt cx="0" cy="0"/>
        </a:xfrm>
      </p:grpSpPr>
      <p:sp>
        <p:nvSpPr>
          <p:cNvPr id="83" name="Google Shape;83;p13"/>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3"/>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7" name="Google Shape;87;p13"/>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8" name="Google Shape;88;p13"/>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90" name="Google Shape;90;p13"/>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3"/>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93" name="Google Shape;93;p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 name="Google Shape;95;p13"/>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 name="Google Shape;96;p13"/>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97" name="Shape 97"/>
        <p:cNvGrpSpPr/>
        <p:nvPr/>
      </p:nvGrpSpPr>
      <p:grpSpPr>
        <a:xfrm>
          <a:off x="0" y="0"/>
          <a:ext cx="0" cy="0"/>
          <a:chOff x="0" y="0"/>
          <a:chExt cx="0" cy="0"/>
        </a:xfrm>
      </p:grpSpPr>
      <p:sp>
        <p:nvSpPr>
          <p:cNvPr id="98" name="Google Shape;98;p14"/>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0" name="Google Shape;100;p14"/>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2" name="Google Shape;102;p14"/>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 name="Google Shape;104;p14"/>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14"/>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14"/>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14"/>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1" name="Google Shape;111;p1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4" name="Google Shape;114;p14"/>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15" name="Shape 115"/>
        <p:cNvGrpSpPr/>
        <p:nvPr/>
      </p:nvGrpSpPr>
      <p:grpSpPr>
        <a:xfrm>
          <a:off x="0" y="0"/>
          <a:ext cx="0" cy="0"/>
          <a:chOff x="0" y="0"/>
          <a:chExt cx="0" cy="0"/>
        </a:xfrm>
      </p:grpSpPr>
      <p:sp>
        <p:nvSpPr>
          <p:cNvPr id="116" name="Google Shape;116;p15"/>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5"/>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18" name="Google Shape;118;p15"/>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5"/>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0" name="Google Shape;120;p15"/>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5"/>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2" name="Google Shape;122;p15"/>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5"/>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4" name="Google Shape;124;p15"/>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1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5"/>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28" name="Google Shape;128;p15"/>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9" name="Shape 129"/>
        <p:cNvGrpSpPr/>
        <p:nvPr/>
      </p:nvGrpSpPr>
      <p:grpSpPr>
        <a:xfrm>
          <a:off x="0" y="0"/>
          <a:ext cx="0" cy="0"/>
          <a:chOff x="0" y="0"/>
          <a:chExt cx="0" cy="0"/>
        </a:xfrm>
      </p:grpSpPr>
      <p:sp>
        <p:nvSpPr>
          <p:cNvPr id="130" name="Google Shape;130;p16"/>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6"/>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6"/>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16"/>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36" name="Google Shape;136;p1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6"/>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39" name="Google Shape;139;p16"/>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7"/>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43" name="Google Shape;143;p1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6" name="Google Shape;146;p1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9" name="Google Shape;149;p1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0" name="Google Shape;150;p1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53" name="Google Shape;153;p1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6" name="Google Shape;156;p1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58" name="Google Shape;158;p1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9"/>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61" name="Google Shape;161;p19"/>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62" name="Shape 162"/>
        <p:cNvGrpSpPr/>
        <p:nvPr/>
      </p:nvGrpSpPr>
      <p:grpSpPr>
        <a:xfrm>
          <a:off x="0" y="0"/>
          <a:ext cx="0" cy="0"/>
          <a:chOff x="0" y="0"/>
          <a:chExt cx="0" cy="0"/>
        </a:xfrm>
      </p:grpSpPr>
      <p:sp>
        <p:nvSpPr>
          <p:cNvPr id="163" name="Google Shape;163;p20"/>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65" name="Google Shape;165;p20"/>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67" name="Google Shape;167;p2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70" name="Google Shape;170;p2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 name="Google Shape;18;p3"/>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9" name="Google Shape;19;p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 name="Google Shape;22;p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71" name="Shape 171"/>
        <p:cNvGrpSpPr/>
        <p:nvPr/>
      </p:nvGrpSpPr>
      <p:grpSpPr>
        <a:xfrm>
          <a:off x="0" y="0"/>
          <a:ext cx="0" cy="0"/>
          <a:chOff x="0" y="0"/>
          <a:chExt cx="0" cy="0"/>
        </a:xfrm>
      </p:grpSpPr>
      <p:grpSp>
        <p:nvGrpSpPr>
          <p:cNvPr id="172" name="Google Shape;172;p21"/>
          <p:cNvGrpSpPr/>
          <p:nvPr/>
        </p:nvGrpSpPr>
        <p:grpSpPr>
          <a:xfrm>
            <a:off x="1265868" y="549590"/>
            <a:ext cx="528885" cy="545802"/>
            <a:chOff x="-1507225" y="3988588"/>
            <a:chExt cx="575250" cy="593650"/>
          </a:xfrm>
        </p:grpSpPr>
        <p:sp>
          <p:nvSpPr>
            <p:cNvPr id="173" name="Google Shape;173;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7711188" y="3642869"/>
            <a:ext cx="387316" cy="399705"/>
            <a:chOff x="-1507225" y="3988588"/>
            <a:chExt cx="575250" cy="593650"/>
          </a:xfrm>
        </p:grpSpPr>
        <p:sp>
          <p:nvSpPr>
            <p:cNvPr id="184" name="Google Shape;184;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873882" y="1242578"/>
            <a:ext cx="387296" cy="396831"/>
            <a:chOff x="874000" y="1401213"/>
            <a:chExt cx="581875" cy="596200"/>
          </a:xfrm>
        </p:grpSpPr>
        <p:sp>
          <p:nvSpPr>
            <p:cNvPr id="188" name="Google Shape;188;p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1"/>
          <p:cNvGrpSpPr/>
          <p:nvPr/>
        </p:nvGrpSpPr>
        <p:grpSpPr>
          <a:xfrm>
            <a:off x="6592055" y="4001105"/>
            <a:ext cx="528916" cy="535303"/>
            <a:chOff x="-1988450" y="2592438"/>
            <a:chExt cx="550725" cy="557375"/>
          </a:xfrm>
        </p:grpSpPr>
        <p:sp>
          <p:nvSpPr>
            <p:cNvPr id="214" name="Google Shape;214;p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1"/>
          <p:cNvCxnSpPr>
            <a:stCxn id="22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1"/>
          <p:cNvCxnSpPr>
            <a:endCxn id="22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9" name="Google Shape;229;p21"/>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230" name="Shape 230"/>
        <p:cNvGrpSpPr/>
        <p:nvPr/>
      </p:nvGrpSpPr>
      <p:grpSpPr>
        <a:xfrm>
          <a:off x="0" y="0"/>
          <a:ext cx="0" cy="0"/>
          <a:chOff x="0" y="0"/>
          <a:chExt cx="0" cy="0"/>
        </a:xfrm>
      </p:grpSpPr>
      <p:cxnSp>
        <p:nvCxnSpPr>
          <p:cNvPr id="231" name="Google Shape;231;p22"/>
          <p:cNvCxnSpPr>
            <a:stCxn id="23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2"/>
          <p:cNvCxnSpPr>
            <a:endCxn id="23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36" name="Google Shape;236;p22"/>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4" name="Google Shape;2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26"/>
          <p:cNvSpPr/>
          <p:nvPr/>
        </p:nvSpPr>
        <p:spPr>
          <a:xfrm>
            <a:off x="5762833"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436660"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6"/>
          <p:cNvGrpSpPr/>
          <p:nvPr/>
        </p:nvGrpSpPr>
        <p:grpSpPr>
          <a:xfrm>
            <a:off x="-436660" y="-425763"/>
            <a:ext cx="3704019" cy="2121973"/>
            <a:chOff x="-1389150" y="804800"/>
            <a:chExt cx="971750" cy="556700"/>
          </a:xfrm>
        </p:grpSpPr>
        <p:sp>
          <p:nvSpPr>
            <p:cNvPr id="252" name="Google Shape;252;p26"/>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6"/>
          <p:cNvGrpSpPr/>
          <p:nvPr/>
        </p:nvGrpSpPr>
        <p:grpSpPr>
          <a:xfrm>
            <a:off x="5932858" y="3317253"/>
            <a:ext cx="3704019" cy="2121973"/>
            <a:chOff x="38000" y="1652300"/>
            <a:chExt cx="971750" cy="556700"/>
          </a:xfrm>
        </p:grpSpPr>
        <p:sp>
          <p:nvSpPr>
            <p:cNvPr id="313" name="Google Shape;313;p26"/>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6"/>
          <p:cNvGrpSpPr/>
          <p:nvPr/>
        </p:nvGrpSpPr>
        <p:grpSpPr>
          <a:xfrm>
            <a:off x="7991401" y="284021"/>
            <a:ext cx="842871" cy="1020680"/>
            <a:chOff x="5192425" y="1134275"/>
            <a:chExt cx="714600" cy="865350"/>
          </a:xfrm>
        </p:grpSpPr>
        <p:sp>
          <p:nvSpPr>
            <p:cNvPr id="374" name="Google Shape;374;p26"/>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6"/>
          <p:cNvGrpSpPr/>
          <p:nvPr/>
        </p:nvGrpSpPr>
        <p:grpSpPr>
          <a:xfrm>
            <a:off x="423655" y="3724525"/>
            <a:ext cx="967608" cy="1038277"/>
            <a:chOff x="4636200" y="2444325"/>
            <a:chExt cx="409050" cy="438925"/>
          </a:xfrm>
        </p:grpSpPr>
        <p:sp>
          <p:nvSpPr>
            <p:cNvPr id="387" name="Google Shape;387;p26"/>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6"/>
          <p:cNvSpPr/>
          <p:nvPr/>
        </p:nvSpPr>
        <p:spPr>
          <a:xfrm rot="-5400000">
            <a:off x="8600688" y="1934975"/>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rot="-135123">
            <a:off x="4800611" y="404714"/>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6"/>
          <p:cNvGrpSpPr/>
          <p:nvPr/>
        </p:nvGrpSpPr>
        <p:grpSpPr>
          <a:xfrm rot="-679735">
            <a:off x="342751" y="1214405"/>
            <a:ext cx="665105" cy="970912"/>
            <a:chOff x="5852575" y="1940500"/>
            <a:chExt cx="321175" cy="468825"/>
          </a:xfrm>
        </p:grpSpPr>
        <p:sp>
          <p:nvSpPr>
            <p:cNvPr id="398" name="Google Shape;398;p26"/>
            <p:cNvSpPr/>
            <p:nvPr/>
          </p:nvSpPr>
          <p:spPr>
            <a:xfrm>
              <a:off x="5852575" y="1940500"/>
              <a:ext cx="321175" cy="468825"/>
            </a:xfrm>
            <a:custGeom>
              <a:rect b="b" l="l" r="r" t="t"/>
              <a:pathLst>
                <a:path extrusionOk="0" h="18753" w="12847">
                  <a:moveTo>
                    <a:pt x="5023" y="1"/>
                  </a:moveTo>
                  <a:cubicBezTo>
                    <a:pt x="4916" y="1"/>
                    <a:pt x="4800" y="28"/>
                    <a:pt x="4693" y="72"/>
                  </a:cubicBezTo>
                  <a:cubicBezTo>
                    <a:pt x="4488" y="161"/>
                    <a:pt x="2793" y="955"/>
                    <a:pt x="2240" y="2525"/>
                  </a:cubicBezTo>
                  <a:cubicBezTo>
                    <a:pt x="1945" y="2463"/>
                    <a:pt x="1660" y="2445"/>
                    <a:pt x="1419" y="2445"/>
                  </a:cubicBezTo>
                  <a:cubicBezTo>
                    <a:pt x="1026" y="2445"/>
                    <a:pt x="732" y="2499"/>
                    <a:pt x="705" y="2499"/>
                  </a:cubicBezTo>
                  <a:cubicBezTo>
                    <a:pt x="322" y="2570"/>
                    <a:pt x="36" y="2900"/>
                    <a:pt x="27" y="3293"/>
                  </a:cubicBezTo>
                  <a:cubicBezTo>
                    <a:pt x="18" y="3471"/>
                    <a:pt x="0" y="5077"/>
                    <a:pt x="1071" y="5996"/>
                  </a:cubicBezTo>
                  <a:cubicBezTo>
                    <a:pt x="1321" y="6210"/>
                    <a:pt x="1597" y="6353"/>
                    <a:pt x="1874" y="6460"/>
                  </a:cubicBezTo>
                  <a:cubicBezTo>
                    <a:pt x="1856" y="6486"/>
                    <a:pt x="1829" y="6513"/>
                    <a:pt x="1802" y="6549"/>
                  </a:cubicBezTo>
                  <a:cubicBezTo>
                    <a:pt x="1437" y="6959"/>
                    <a:pt x="1142" y="7432"/>
                    <a:pt x="901" y="7932"/>
                  </a:cubicBezTo>
                  <a:cubicBezTo>
                    <a:pt x="759" y="8244"/>
                    <a:pt x="634" y="8565"/>
                    <a:pt x="536" y="8895"/>
                  </a:cubicBezTo>
                  <a:cubicBezTo>
                    <a:pt x="491" y="9065"/>
                    <a:pt x="446" y="9225"/>
                    <a:pt x="420" y="9395"/>
                  </a:cubicBezTo>
                  <a:cubicBezTo>
                    <a:pt x="348" y="9734"/>
                    <a:pt x="304" y="10090"/>
                    <a:pt x="277" y="10438"/>
                  </a:cubicBezTo>
                  <a:cubicBezTo>
                    <a:pt x="223" y="11518"/>
                    <a:pt x="420" y="12633"/>
                    <a:pt x="839" y="13668"/>
                  </a:cubicBezTo>
                  <a:cubicBezTo>
                    <a:pt x="1026" y="14132"/>
                    <a:pt x="1267" y="14587"/>
                    <a:pt x="1544" y="15006"/>
                  </a:cubicBezTo>
                  <a:cubicBezTo>
                    <a:pt x="1606" y="15095"/>
                    <a:pt x="1669" y="15184"/>
                    <a:pt x="1731" y="15274"/>
                  </a:cubicBezTo>
                  <a:cubicBezTo>
                    <a:pt x="1776" y="15336"/>
                    <a:pt x="1820" y="15398"/>
                    <a:pt x="1874" y="15461"/>
                  </a:cubicBezTo>
                  <a:cubicBezTo>
                    <a:pt x="2124" y="15782"/>
                    <a:pt x="2400" y="16076"/>
                    <a:pt x="2686" y="16344"/>
                  </a:cubicBezTo>
                  <a:cubicBezTo>
                    <a:pt x="2900" y="16540"/>
                    <a:pt x="3132" y="16728"/>
                    <a:pt x="3373" y="16897"/>
                  </a:cubicBezTo>
                  <a:cubicBezTo>
                    <a:pt x="3587" y="17049"/>
                    <a:pt x="3810" y="17192"/>
                    <a:pt x="4042" y="17316"/>
                  </a:cubicBezTo>
                  <a:cubicBezTo>
                    <a:pt x="4961" y="17825"/>
                    <a:pt x="5978" y="18093"/>
                    <a:pt x="6977" y="18093"/>
                  </a:cubicBezTo>
                  <a:lnTo>
                    <a:pt x="7155" y="18093"/>
                  </a:lnTo>
                  <a:lnTo>
                    <a:pt x="8279" y="18610"/>
                  </a:lnTo>
                  <a:cubicBezTo>
                    <a:pt x="8475" y="18708"/>
                    <a:pt x="8681" y="18753"/>
                    <a:pt x="8904" y="18753"/>
                  </a:cubicBezTo>
                  <a:cubicBezTo>
                    <a:pt x="9519" y="18753"/>
                    <a:pt x="10081" y="18360"/>
                    <a:pt x="10295" y="17789"/>
                  </a:cubicBezTo>
                  <a:lnTo>
                    <a:pt x="10732" y="16621"/>
                  </a:lnTo>
                  <a:cubicBezTo>
                    <a:pt x="11642" y="15782"/>
                    <a:pt x="12285" y="14605"/>
                    <a:pt x="12552" y="13302"/>
                  </a:cubicBezTo>
                  <a:cubicBezTo>
                    <a:pt x="12847" y="11901"/>
                    <a:pt x="12695" y="10429"/>
                    <a:pt x="12133" y="9047"/>
                  </a:cubicBezTo>
                  <a:cubicBezTo>
                    <a:pt x="11410" y="7289"/>
                    <a:pt x="10063" y="5871"/>
                    <a:pt x="8431" y="5148"/>
                  </a:cubicBezTo>
                  <a:cubicBezTo>
                    <a:pt x="8261" y="5077"/>
                    <a:pt x="8092" y="5006"/>
                    <a:pt x="7913" y="4952"/>
                  </a:cubicBezTo>
                  <a:cubicBezTo>
                    <a:pt x="7851" y="4925"/>
                    <a:pt x="7797" y="4907"/>
                    <a:pt x="7744" y="4898"/>
                  </a:cubicBezTo>
                  <a:lnTo>
                    <a:pt x="7726" y="4890"/>
                  </a:lnTo>
                  <a:cubicBezTo>
                    <a:pt x="7610" y="4854"/>
                    <a:pt x="7494" y="4818"/>
                    <a:pt x="7387" y="4791"/>
                  </a:cubicBezTo>
                  <a:cubicBezTo>
                    <a:pt x="7333" y="4782"/>
                    <a:pt x="7289" y="4774"/>
                    <a:pt x="7244" y="4765"/>
                  </a:cubicBezTo>
                  <a:cubicBezTo>
                    <a:pt x="7218" y="4756"/>
                    <a:pt x="7200" y="4756"/>
                    <a:pt x="7173" y="4747"/>
                  </a:cubicBezTo>
                  <a:cubicBezTo>
                    <a:pt x="7128" y="4738"/>
                    <a:pt x="7084" y="4729"/>
                    <a:pt x="7039" y="4720"/>
                  </a:cubicBezTo>
                  <a:cubicBezTo>
                    <a:pt x="7012" y="4711"/>
                    <a:pt x="6977" y="4711"/>
                    <a:pt x="6950" y="4702"/>
                  </a:cubicBezTo>
                  <a:lnTo>
                    <a:pt x="6932" y="4702"/>
                  </a:lnTo>
                  <a:cubicBezTo>
                    <a:pt x="6870" y="4693"/>
                    <a:pt x="6816" y="4684"/>
                    <a:pt x="6763" y="4675"/>
                  </a:cubicBezTo>
                  <a:cubicBezTo>
                    <a:pt x="6718" y="4667"/>
                    <a:pt x="6673" y="4667"/>
                    <a:pt x="6629" y="4658"/>
                  </a:cubicBezTo>
                  <a:cubicBezTo>
                    <a:pt x="6602" y="4658"/>
                    <a:pt x="6566" y="4649"/>
                    <a:pt x="6531" y="4649"/>
                  </a:cubicBezTo>
                  <a:cubicBezTo>
                    <a:pt x="6486" y="4649"/>
                    <a:pt x="6432" y="4640"/>
                    <a:pt x="6388" y="4640"/>
                  </a:cubicBezTo>
                  <a:lnTo>
                    <a:pt x="6370" y="4640"/>
                  </a:lnTo>
                  <a:cubicBezTo>
                    <a:pt x="6352" y="4640"/>
                    <a:pt x="6334" y="4631"/>
                    <a:pt x="6317" y="4631"/>
                  </a:cubicBezTo>
                  <a:lnTo>
                    <a:pt x="6254" y="4631"/>
                  </a:lnTo>
                  <a:cubicBezTo>
                    <a:pt x="6388" y="4399"/>
                    <a:pt x="6486" y="4158"/>
                    <a:pt x="6548" y="3908"/>
                  </a:cubicBezTo>
                  <a:cubicBezTo>
                    <a:pt x="7003" y="2195"/>
                    <a:pt x="5835" y="527"/>
                    <a:pt x="5692" y="340"/>
                  </a:cubicBezTo>
                  <a:cubicBezTo>
                    <a:pt x="5531" y="126"/>
                    <a:pt x="5282" y="1"/>
                    <a:pt x="5023" y="1"/>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5872875" y="2022375"/>
              <a:ext cx="74500" cy="64225"/>
            </a:xfrm>
            <a:custGeom>
              <a:rect b="b" l="l" r="r" t="t"/>
              <a:pathLst>
                <a:path extrusionOk="0" h="2569" w="2980">
                  <a:moveTo>
                    <a:pt x="617" y="0"/>
                  </a:moveTo>
                  <a:cubicBezTo>
                    <a:pt x="282" y="0"/>
                    <a:pt x="45" y="44"/>
                    <a:pt x="45" y="44"/>
                  </a:cubicBezTo>
                  <a:cubicBezTo>
                    <a:pt x="45" y="44"/>
                    <a:pt x="0" y="1400"/>
                    <a:pt x="803" y="2087"/>
                  </a:cubicBezTo>
                  <a:cubicBezTo>
                    <a:pt x="1263" y="2485"/>
                    <a:pt x="1908" y="2569"/>
                    <a:pt x="2370" y="2569"/>
                  </a:cubicBezTo>
                  <a:cubicBezTo>
                    <a:pt x="2705" y="2569"/>
                    <a:pt x="2944" y="2524"/>
                    <a:pt x="2944" y="2524"/>
                  </a:cubicBezTo>
                  <a:cubicBezTo>
                    <a:pt x="2944" y="2524"/>
                    <a:pt x="2980" y="1168"/>
                    <a:pt x="2186" y="482"/>
                  </a:cubicBezTo>
                  <a:cubicBezTo>
                    <a:pt x="1721" y="84"/>
                    <a:pt x="1077" y="0"/>
                    <a:pt x="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5917700" y="1961250"/>
              <a:ext cx="87900" cy="124925"/>
            </a:xfrm>
            <a:custGeom>
              <a:rect b="b" l="l" r="r" t="t"/>
              <a:pathLst>
                <a:path extrusionOk="0" h="4997" w="3516">
                  <a:moveTo>
                    <a:pt x="2427" y="0"/>
                  </a:moveTo>
                  <a:cubicBezTo>
                    <a:pt x="2427" y="0"/>
                    <a:pt x="741" y="750"/>
                    <a:pt x="366" y="2133"/>
                  </a:cubicBezTo>
                  <a:cubicBezTo>
                    <a:pt x="0" y="3506"/>
                    <a:pt x="1089" y="4996"/>
                    <a:pt x="1089" y="4996"/>
                  </a:cubicBezTo>
                  <a:cubicBezTo>
                    <a:pt x="1089" y="4996"/>
                    <a:pt x="2775" y="4247"/>
                    <a:pt x="3141" y="2873"/>
                  </a:cubicBezTo>
                  <a:cubicBezTo>
                    <a:pt x="3515" y="1490"/>
                    <a:pt x="2427" y="0"/>
                    <a:pt x="24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5866625" y="2060625"/>
              <a:ext cx="295975" cy="327925"/>
            </a:xfrm>
            <a:custGeom>
              <a:rect b="b" l="l" r="r" t="t"/>
              <a:pathLst>
                <a:path extrusionOk="0" h="13117" w="11839">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8065" y="13056"/>
                  </a:lnTo>
                  <a:cubicBezTo>
                    <a:pt x="8155" y="13097"/>
                    <a:pt x="8248" y="13116"/>
                    <a:pt x="8341" y="13116"/>
                  </a:cubicBezTo>
                  <a:cubicBezTo>
                    <a:pt x="8606" y="13116"/>
                    <a:pt x="8858" y="12955"/>
                    <a:pt x="8957" y="12690"/>
                  </a:cubicBezTo>
                  <a:lnTo>
                    <a:pt x="9466" y="11334"/>
                  </a:lnTo>
                  <a:cubicBezTo>
                    <a:pt x="11223" y="9835"/>
                    <a:pt x="11839" y="7088"/>
                    <a:pt x="10804" y="4554"/>
                  </a:cubicBezTo>
                  <a:cubicBezTo>
                    <a:pt x="9815" y="2146"/>
                    <a:pt x="7634" y="650"/>
                    <a:pt x="5436" y="650"/>
                  </a:cubicBezTo>
                  <a:cubicBezTo>
                    <a:pt x="5313" y="650"/>
                    <a:pt x="5190" y="655"/>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5866625" y="2060625"/>
              <a:ext cx="273000" cy="322825"/>
            </a:xfrm>
            <a:custGeom>
              <a:rect b="b" l="l" r="r" t="t"/>
              <a:pathLst>
                <a:path extrusionOk="0" h="12913" w="10920">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7762" y="12913"/>
                  </a:lnTo>
                  <a:cubicBezTo>
                    <a:pt x="7797" y="12868"/>
                    <a:pt x="7833" y="12806"/>
                    <a:pt x="7851" y="12743"/>
                  </a:cubicBezTo>
                  <a:lnTo>
                    <a:pt x="8395" y="11307"/>
                  </a:lnTo>
                  <a:cubicBezTo>
                    <a:pt x="10269" y="9701"/>
                    <a:pt x="10920" y="6775"/>
                    <a:pt x="9822" y="4081"/>
                  </a:cubicBezTo>
                  <a:cubicBezTo>
                    <a:pt x="9314" y="2832"/>
                    <a:pt x="8502" y="1824"/>
                    <a:pt x="7530" y="1102"/>
                  </a:cubicBezTo>
                  <a:cubicBezTo>
                    <a:pt x="6867" y="808"/>
                    <a:pt x="6167" y="648"/>
                    <a:pt x="5460" y="648"/>
                  </a:cubicBezTo>
                  <a:cubicBezTo>
                    <a:pt x="5330" y="648"/>
                    <a:pt x="5199" y="653"/>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5965875" y="2111625"/>
              <a:ext cx="11625" cy="10175"/>
            </a:xfrm>
            <a:custGeom>
              <a:rect b="b" l="l" r="r" t="t"/>
              <a:pathLst>
                <a:path extrusionOk="0" h="407" w="465">
                  <a:moveTo>
                    <a:pt x="236" y="0"/>
                  </a:moveTo>
                  <a:cubicBezTo>
                    <a:pt x="210" y="0"/>
                    <a:pt x="185" y="5"/>
                    <a:pt x="161" y="16"/>
                  </a:cubicBezTo>
                  <a:cubicBezTo>
                    <a:pt x="54" y="61"/>
                    <a:pt x="0" y="177"/>
                    <a:pt x="45" y="284"/>
                  </a:cubicBezTo>
                  <a:cubicBezTo>
                    <a:pt x="79" y="358"/>
                    <a:pt x="153" y="407"/>
                    <a:pt x="234" y="407"/>
                  </a:cubicBezTo>
                  <a:cubicBezTo>
                    <a:pt x="260" y="407"/>
                    <a:pt x="286" y="402"/>
                    <a:pt x="313" y="391"/>
                  </a:cubicBezTo>
                  <a:cubicBezTo>
                    <a:pt x="420" y="346"/>
                    <a:pt x="464" y="230"/>
                    <a:pt x="420" y="123"/>
                  </a:cubicBezTo>
                  <a:cubicBezTo>
                    <a:pt x="393" y="49"/>
                    <a:pt x="315" y="0"/>
                    <a:pt x="236"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6004900" y="2114950"/>
              <a:ext cx="11625" cy="10200"/>
            </a:xfrm>
            <a:custGeom>
              <a:rect b="b" l="l" r="r" t="t"/>
              <a:pathLst>
                <a:path extrusionOk="0" h="408" w="465">
                  <a:moveTo>
                    <a:pt x="231" y="1"/>
                  </a:moveTo>
                  <a:cubicBezTo>
                    <a:pt x="205" y="1"/>
                    <a:pt x="178" y="6"/>
                    <a:pt x="152" y="17"/>
                  </a:cubicBezTo>
                  <a:cubicBezTo>
                    <a:pt x="54" y="61"/>
                    <a:pt x="0" y="177"/>
                    <a:pt x="45" y="276"/>
                  </a:cubicBezTo>
                  <a:cubicBezTo>
                    <a:pt x="79" y="357"/>
                    <a:pt x="154" y="407"/>
                    <a:pt x="231" y="407"/>
                  </a:cubicBezTo>
                  <a:cubicBezTo>
                    <a:pt x="256" y="407"/>
                    <a:pt x="280" y="402"/>
                    <a:pt x="304" y="392"/>
                  </a:cubicBezTo>
                  <a:cubicBezTo>
                    <a:pt x="411" y="347"/>
                    <a:pt x="464" y="231"/>
                    <a:pt x="420" y="124"/>
                  </a:cubicBezTo>
                  <a:cubicBezTo>
                    <a:pt x="386" y="50"/>
                    <a:pt x="311" y="1"/>
                    <a:pt x="231"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960300" y="2158675"/>
              <a:ext cx="11625" cy="10175"/>
            </a:xfrm>
            <a:custGeom>
              <a:rect b="b" l="l" r="r" t="t"/>
              <a:pathLst>
                <a:path extrusionOk="0" h="407" w="465">
                  <a:moveTo>
                    <a:pt x="230" y="1"/>
                  </a:moveTo>
                  <a:cubicBezTo>
                    <a:pt x="204" y="1"/>
                    <a:pt x="178" y="6"/>
                    <a:pt x="152" y="16"/>
                  </a:cubicBezTo>
                  <a:cubicBezTo>
                    <a:pt x="54" y="61"/>
                    <a:pt x="0" y="177"/>
                    <a:pt x="45" y="284"/>
                  </a:cubicBezTo>
                  <a:cubicBezTo>
                    <a:pt x="79" y="358"/>
                    <a:pt x="153" y="407"/>
                    <a:pt x="234" y="407"/>
                  </a:cubicBezTo>
                  <a:cubicBezTo>
                    <a:pt x="260" y="407"/>
                    <a:pt x="286" y="402"/>
                    <a:pt x="313" y="391"/>
                  </a:cubicBezTo>
                  <a:cubicBezTo>
                    <a:pt x="411" y="346"/>
                    <a:pt x="464" y="231"/>
                    <a:pt x="420" y="132"/>
                  </a:cubicBezTo>
                  <a:cubicBezTo>
                    <a:pt x="386" y="51"/>
                    <a:pt x="311" y="1"/>
                    <a:pt x="230"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5991525" y="2262250"/>
              <a:ext cx="11625" cy="10225"/>
            </a:xfrm>
            <a:custGeom>
              <a:rect b="b" l="l" r="r" t="t"/>
              <a:pathLst>
                <a:path extrusionOk="0" h="409" w="465">
                  <a:moveTo>
                    <a:pt x="226" y="1"/>
                  </a:moveTo>
                  <a:cubicBezTo>
                    <a:pt x="201" y="1"/>
                    <a:pt x="176" y="5"/>
                    <a:pt x="152" y="13"/>
                  </a:cubicBezTo>
                  <a:cubicBezTo>
                    <a:pt x="54" y="57"/>
                    <a:pt x="0" y="173"/>
                    <a:pt x="45" y="280"/>
                  </a:cubicBezTo>
                  <a:cubicBezTo>
                    <a:pt x="79" y="363"/>
                    <a:pt x="156" y="408"/>
                    <a:pt x="239" y="408"/>
                  </a:cubicBezTo>
                  <a:cubicBezTo>
                    <a:pt x="263" y="408"/>
                    <a:pt x="288" y="404"/>
                    <a:pt x="312" y="396"/>
                  </a:cubicBezTo>
                  <a:cubicBezTo>
                    <a:pt x="411" y="352"/>
                    <a:pt x="464" y="236"/>
                    <a:pt x="420" y="129"/>
                  </a:cubicBezTo>
                  <a:cubicBezTo>
                    <a:pt x="385" y="46"/>
                    <a:pt x="308" y="1"/>
                    <a:pt x="226"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6045725" y="2295800"/>
              <a:ext cx="11375" cy="10125"/>
            </a:xfrm>
            <a:custGeom>
              <a:rect b="b" l="l" r="r" t="t"/>
              <a:pathLst>
                <a:path extrusionOk="0" h="405" w="455">
                  <a:moveTo>
                    <a:pt x="236" y="1"/>
                  </a:moveTo>
                  <a:cubicBezTo>
                    <a:pt x="208" y="1"/>
                    <a:pt x="180" y="6"/>
                    <a:pt x="152" y="18"/>
                  </a:cubicBezTo>
                  <a:cubicBezTo>
                    <a:pt x="45" y="54"/>
                    <a:pt x="0" y="178"/>
                    <a:pt x="45" y="277"/>
                  </a:cubicBezTo>
                  <a:cubicBezTo>
                    <a:pt x="72" y="359"/>
                    <a:pt x="153" y="405"/>
                    <a:pt x="233" y="405"/>
                  </a:cubicBezTo>
                  <a:cubicBezTo>
                    <a:pt x="257" y="405"/>
                    <a:pt x="281" y="401"/>
                    <a:pt x="303" y="393"/>
                  </a:cubicBezTo>
                  <a:cubicBezTo>
                    <a:pt x="410" y="348"/>
                    <a:pt x="455" y="232"/>
                    <a:pt x="419" y="125"/>
                  </a:cubicBezTo>
                  <a:cubicBezTo>
                    <a:pt x="386" y="46"/>
                    <a:pt x="314" y="1"/>
                    <a:pt x="236"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6005800" y="2330850"/>
              <a:ext cx="11625" cy="10175"/>
            </a:xfrm>
            <a:custGeom>
              <a:rect b="b" l="l" r="r" t="t"/>
              <a:pathLst>
                <a:path extrusionOk="0" h="407" w="465">
                  <a:moveTo>
                    <a:pt x="235" y="1"/>
                  </a:moveTo>
                  <a:cubicBezTo>
                    <a:pt x="210" y="1"/>
                    <a:pt x="185" y="6"/>
                    <a:pt x="161" y="16"/>
                  </a:cubicBezTo>
                  <a:cubicBezTo>
                    <a:pt x="54" y="61"/>
                    <a:pt x="0" y="177"/>
                    <a:pt x="45" y="284"/>
                  </a:cubicBezTo>
                  <a:cubicBezTo>
                    <a:pt x="79" y="358"/>
                    <a:pt x="153" y="407"/>
                    <a:pt x="234" y="407"/>
                  </a:cubicBezTo>
                  <a:cubicBezTo>
                    <a:pt x="260" y="407"/>
                    <a:pt x="286" y="402"/>
                    <a:pt x="312" y="391"/>
                  </a:cubicBezTo>
                  <a:cubicBezTo>
                    <a:pt x="411" y="346"/>
                    <a:pt x="464" y="231"/>
                    <a:pt x="419" y="123"/>
                  </a:cubicBezTo>
                  <a:cubicBezTo>
                    <a:pt x="392" y="49"/>
                    <a:pt x="314" y="1"/>
                    <a:pt x="235"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5957850" y="2303875"/>
              <a:ext cx="11400" cy="10175"/>
            </a:xfrm>
            <a:custGeom>
              <a:rect b="b" l="l" r="r" t="t"/>
              <a:pathLst>
                <a:path extrusionOk="0" h="407" w="456">
                  <a:moveTo>
                    <a:pt x="227" y="0"/>
                  </a:moveTo>
                  <a:cubicBezTo>
                    <a:pt x="201" y="0"/>
                    <a:pt x="176" y="5"/>
                    <a:pt x="152" y="16"/>
                  </a:cubicBezTo>
                  <a:cubicBezTo>
                    <a:pt x="45" y="61"/>
                    <a:pt x="0" y="177"/>
                    <a:pt x="36" y="284"/>
                  </a:cubicBezTo>
                  <a:cubicBezTo>
                    <a:pt x="70" y="358"/>
                    <a:pt x="144" y="407"/>
                    <a:pt x="225" y="407"/>
                  </a:cubicBezTo>
                  <a:cubicBezTo>
                    <a:pt x="251" y="407"/>
                    <a:pt x="277" y="402"/>
                    <a:pt x="303" y="391"/>
                  </a:cubicBezTo>
                  <a:cubicBezTo>
                    <a:pt x="411" y="346"/>
                    <a:pt x="455" y="230"/>
                    <a:pt x="411" y="123"/>
                  </a:cubicBezTo>
                  <a:cubicBezTo>
                    <a:pt x="384" y="49"/>
                    <a:pt x="305" y="0"/>
                    <a:pt x="227"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5920825" y="2159350"/>
              <a:ext cx="11625" cy="10175"/>
            </a:xfrm>
            <a:custGeom>
              <a:rect b="b" l="l" r="r" t="t"/>
              <a:pathLst>
                <a:path extrusionOk="0" h="407" w="465">
                  <a:moveTo>
                    <a:pt x="231" y="0"/>
                  </a:moveTo>
                  <a:cubicBezTo>
                    <a:pt x="205" y="0"/>
                    <a:pt x="178" y="5"/>
                    <a:pt x="152" y="16"/>
                  </a:cubicBezTo>
                  <a:cubicBezTo>
                    <a:pt x="54" y="61"/>
                    <a:pt x="0" y="177"/>
                    <a:pt x="45" y="284"/>
                  </a:cubicBezTo>
                  <a:cubicBezTo>
                    <a:pt x="79" y="358"/>
                    <a:pt x="153" y="407"/>
                    <a:pt x="234" y="407"/>
                  </a:cubicBezTo>
                  <a:cubicBezTo>
                    <a:pt x="260" y="407"/>
                    <a:pt x="286" y="402"/>
                    <a:pt x="312" y="391"/>
                  </a:cubicBezTo>
                  <a:cubicBezTo>
                    <a:pt x="411" y="346"/>
                    <a:pt x="464" y="230"/>
                    <a:pt x="420" y="123"/>
                  </a:cubicBezTo>
                  <a:cubicBezTo>
                    <a:pt x="386" y="49"/>
                    <a:pt x="311" y="0"/>
                    <a:pt x="23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6081625" y="2251675"/>
              <a:ext cx="11625" cy="10225"/>
            </a:xfrm>
            <a:custGeom>
              <a:rect b="b" l="l" r="r" t="t"/>
              <a:pathLst>
                <a:path extrusionOk="0" h="409" w="465">
                  <a:moveTo>
                    <a:pt x="235" y="1"/>
                  </a:moveTo>
                  <a:cubicBezTo>
                    <a:pt x="210" y="1"/>
                    <a:pt x="184" y="6"/>
                    <a:pt x="161" y="16"/>
                  </a:cubicBezTo>
                  <a:cubicBezTo>
                    <a:pt x="54" y="61"/>
                    <a:pt x="0" y="177"/>
                    <a:pt x="45" y="284"/>
                  </a:cubicBezTo>
                  <a:cubicBezTo>
                    <a:pt x="78" y="363"/>
                    <a:pt x="150" y="408"/>
                    <a:pt x="229" y="408"/>
                  </a:cubicBezTo>
                  <a:cubicBezTo>
                    <a:pt x="256" y="408"/>
                    <a:pt x="285" y="403"/>
                    <a:pt x="313" y="391"/>
                  </a:cubicBezTo>
                  <a:cubicBezTo>
                    <a:pt x="420" y="355"/>
                    <a:pt x="464" y="231"/>
                    <a:pt x="420" y="132"/>
                  </a:cubicBezTo>
                  <a:cubicBezTo>
                    <a:pt x="392" y="51"/>
                    <a:pt x="314" y="1"/>
                    <a:pt x="235"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6"/>
          <p:cNvSpPr/>
          <p:nvPr/>
        </p:nvSpPr>
        <p:spPr>
          <a:xfrm rot="2285376">
            <a:off x="3364084" y="474776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6"/>
          <p:cNvGrpSpPr/>
          <p:nvPr/>
        </p:nvGrpSpPr>
        <p:grpSpPr>
          <a:xfrm rot="4191619">
            <a:off x="7944603" y="3108153"/>
            <a:ext cx="911590" cy="817662"/>
            <a:chOff x="5215375" y="2178475"/>
            <a:chExt cx="273025" cy="244900"/>
          </a:xfrm>
        </p:grpSpPr>
        <p:sp>
          <p:nvSpPr>
            <p:cNvPr id="414" name="Google Shape;414;p26"/>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6"/>
          <p:cNvGrpSpPr/>
          <p:nvPr/>
        </p:nvGrpSpPr>
        <p:grpSpPr>
          <a:xfrm>
            <a:off x="1171024" y="211073"/>
            <a:ext cx="566736" cy="517241"/>
            <a:chOff x="6878645" y="4321800"/>
            <a:chExt cx="521329" cy="475799"/>
          </a:xfrm>
        </p:grpSpPr>
        <p:sp>
          <p:nvSpPr>
            <p:cNvPr id="420" name="Google Shape;420;p26"/>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6"/>
          <p:cNvGrpSpPr/>
          <p:nvPr/>
        </p:nvGrpSpPr>
        <p:grpSpPr>
          <a:xfrm>
            <a:off x="6747577" y="4370861"/>
            <a:ext cx="635910" cy="608891"/>
            <a:chOff x="4550100" y="3128775"/>
            <a:chExt cx="315150" cy="301775"/>
          </a:xfrm>
        </p:grpSpPr>
        <p:sp>
          <p:nvSpPr>
            <p:cNvPr id="423" name="Google Shape;423;p26"/>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p:nvPr/>
        </p:nvSpPr>
        <p:spPr>
          <a:xfrm>
            <a:off x="1029688" y="2768150"/>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txBox="1"/>
          <p:nvPr>
            <p:ph type="ctrTitle"/>
          </p:nvPr>
        </p:nvSpPr>
        <p:spPr>
          <a:xfrm>
            <a:off x="1445700" y="1210463"/>
            <a:ext cx="6252600" cy="224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Font typeface="Space Grotesk"/>
              <a:buNone/>
              <a:defRPr b="1" sz="4200">
                <a:latin typeface="Space Grotesk"/>
                <a:ea typeface="Space Grotesk"/>
                <a:cs typeface="Space Grotesk"/>
                <a:sym typeface="Space Grotes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41" name="Google Shape;441;p26"/>
          <p:cNvSpPr txBox="1"/>
          <p:nvPr>
            <p:ph idx="1" type="subTitle"/>
          </p:nvPr>
        </p:nvSpPr>
        <p:spPr>
          <a:xfrm>
            <a:off x="1445700" y="3457238"/>
            <a:ext cx="6252600" cy="4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2" name="Shape 442"/>
        <p:cNvGrpSpPr/>
        <p:nvPr/>
      </p:nvGrpSpPr>
      <p:grpSpPr>
        <a:xfrm>
          <a:off x="0" y="0"/>
          <a:ext cx="0" cy="0"/>
          <a:chOff x="0" y="0"/>
          <a:chExt cx="0" cy="0"/>
        </a:xfrm>
      </p:grpSpPr>
      <p:sp>
        <p:nvSpPr>
          <p:cNvPr id="443" name="Google Shape;443;p27"/>
          <p:cNvSpPr txBox="1"/>
          <p:nvPr>
            <p:ph type="title"/>
          </p:nvPr>
        </p:nvSpPr>
        <p:spPr>
          <a:xfrm>
            <a:off x="720000" y="2314050"/>
            <a:ext cx="5067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Space Grotesk"/>
              <a:buNone/>
              <a:defRPr b="1" sz="5000">
                <a:latin typeface="Space Grotesk"/>
                <a:ea typeface="Space Grotesk"/>
                <a:cs typeface="Space Grotesk"/>
                <a:sym typeface="Space Grotes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4" name="Google Shape;444;p27"/>
          <p:cNvSpPr txBox="1"/>
          <p:nvPr>
            <p:ph hasCustomPrompt="1" idx="2" type="title"/>
          </p:nvPr>
        </p:nvSpPr>
        <p:spPr>
          <a:xfrm>
            <a:off x="720000" y="1472250"/>
            <a:ext cx="914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 name="Google Shape;445;p27"/>
          <p:cNvSpPr txBox="1"/>
          <p:nvPr>
            <p:ph idx="1" type="subTitle"/>
          </p:nvPr>
        </p:nvSpPr>
        <p:spPr>
          <a:xfrm>
            <a:off x="720000" y="3155850"/>
            <a:ext cx="5067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6" name="Shape 446"/>
        <p:cNvGrpSpPr/>
        <p:nvPr/>
      </p:nvGrpSpPr>
      <p:grpSpPr>
        <a:xfrm>
          <a:off x="0" y="0"/>
          <a:ext cx="0" cy="0"/>
          <a:chOff x="0" y="0"/>
          <a:chExt cx="0" cy="0"/>
        </a:xfrm>
      </p:grpSpPr>
      <p:sp>
        <p:nvSpPr>
          <p:cNvPr id="447" name="Google Shape;447;p2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sz="2400">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8" name="Google Shape;448;p28"/>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Anaheim"/>
              <a:buChar char="●"/>
              <a:defRPr sz="1400">
                <a:latin typeface="Anaheim"/>
                <a:ea typeface="Anaheim"/>
                <a:cs typeface="Anaheim"/>
                <a:sym typeface="Anaheim"/>
              </a:defRPr>
            </a:lvl1pPr>
            <a:lvl2pPr indent="-317500" lvl="1" marL="914400" rtl="0">
              <a:lnSpc>
                <a:spcPct val="115000"/>
              </a:lnSpc>
              <a:spcBef>
                <a:spcPts val="1600"/>
              </a:spcBef>
              <a:spcAft>
                <a:spcPts val="0"/>
              </a:spcAft>
              <a:buSzPts val="1400"/>
              <a:buFont typeface="Anaheim"/>
              <a:buChar char="○"/>
              <a:defRPr sz="1400">
                <a:latin typeface="Anaheim"/>
                <a:ea typeface="Anaheim"/>
                <a:cs typeface="Anaheim"/>
                <a:sym typeface="Anaheim"/>
              </a:defRPr>
            </a:lvl2pPr>
            <a:lvl3pPr indent="-317500" lvl="2" marL="1371600" rtl="0">
              <a:lnSpc>
                <a:spcPct val="115000"/>
              </a:lnSpc>
              <a:spcBef>
                <a:spcPts val="0"/>
              </a:spcBef>
              <a:spcAft>
                <a:spcPts val="0"/>
              </a:spcAft>
              <a:buSzPts val="1400"/>
              <a:buFont typeface="Anaheim"/>
              <a:buChar char="■"/>
              <a:defRPr sz="1400">
                <a:latin typeface="Anaheim"/>
                <a:ea typeface="Anaheim"/>
                <a:cs typeface="Anaheim"/>
                <a:sym typeface="Anaheim"/>
              </a:defRPr>
            </a:lvl3pPr>
            <a:lvl4pPr indent="-317500" lvl="3" marL="1828800" rtl="0">
              <a:lnSpc>
                <a:spcPct val="115000"/>
              </a:lnSpc>
              <a:spcBef>
                <a:spcPts val="1600"/>
              </a:spcBef>
              <a:spcAft>
                <a:spcPts val="0"/>
              </a:spcAft>
              <a:buSzPts val="1400"/>
              <a:buFont typeface="Anaheim"/>
              <a:buChar char="●"/>
              <a:defRPr sz="1400">
                <a:latin typeface="Anaheim"/>
                <a:ea typeface="Anaheim"/>
                <a:cs typeface="Anaheim"/>
                <a:sym typeface="Anaheim"/>
              </a:defRPr>
            </a:lvl4pPr>
            <a:lvl5pPr indent="-317500" lvl="4" marL="2286000" rtl="0">
              <a:lnSpc>
                <a:spcPct val="115000"/>
              </a:lnSpc>
              <a:spcBef>
                <a:spcPts val="1600"/>
              </a:spcBef>
              <a:spcAft>
                <a:spcPts val="0"/>
              </a:spcAft>
              <a:buSzPts val="1400"/>
              <a:buFont typeface="Anaheim"/>
              <a:buChar char="○"/>
              <a:defRPr sz="1400">
                <a:latin typeface="Anaheim"/>
                <a:ea typeface="Anaheim"/>
                <a:cs typeface="Anaheim"/>
                <a:sym typeface="Anaheim"/>
              </a:defRPr>
            </a:lvl5pPr>
            <a:lvl6pPr indent="-317500" lvl="5" marL="2743200" rtl="0">
              <a:lnSpc>
                <a:spcPct val="115000"/>
              </a:lnSpc>
              <a:spcBef>
                <a:spcPts val="1600"/>
              </a:spcBef>
              <a:spcAft>
                <a:spcPts val="0"/>
              </a:spcAft>
              <a:buSzPts val="1400"/>
              <a:buFont typeface="Anaheim"/>
              <a:buChar char="■"/>
              <a:defRPr sz="1400">
                <a:latin typeface="Anaheim"/>
                <a:ea typeface="Anaheim"/>
                <a:cs typeface="Anaheim"/>
                <a:sym typeface="Anaheim"/>
              </a:defRPr>
            </a:lvl6pPr>
            <a:lvl7pPr indent="-317500" lvl="6" marL="3200400" rtl="0">
              <a:lnSpc>
                <a:spcPct val="115000"/>
              </a:lnSpc>
              <a:spcBef>
                <a:spcPts val="1600"/>
              </a:spcBef>
              <a:spcAft>
                <a:spcPts val="0"/>
              </a:spcAft>
              <a:buSzPts val="1400"/>
              <a:buFont typeface="Anaheim"/>
              <a:buChar char="●"/>
              <a:defRPr sz="1400">
                <a:latin typeface="Anaheim"/>
                <a:ea typeface="Anaheim"/>
                <a:cs typeface="Anaheim"/>
                <a:sym typeface="Anaheim"/>
              </a:defRPr>
            </a:lvl7pPr>
            <a:lvl8pPr indent="-317500" lvl="7" marL="3657600" rtl="0">
              <a:lnSpc>
                <a:spcPct val="115000"/>
              </a:lnSpc>
              <a:spcBef>
                <a:spcPts val="1600"/>
              </a:spcBef>
              <a:spcAft>
                <a:spcPts val="0"/>
              </a:spcAft>
              <a:buSzPts val="1400"/>
              <a:buFont typeface="Anaheim"/>
              <a:buChar char="○"/>
              <a:defRPr sz="1400">
                <a:latin typeface="Anaheim"/>
                <a:ea typeface="Anaheim"/>
                <a:cs typeface="Anaheim"/>
                <a:sym typeface="Anaheim"/>
              </a:defRPr>
            </a:lvl8pPr>
            <a:lvl9pPr indent="-317500" lvl="8" marL="4114800" rtl="0">
              <a:lnSpc>
                <a:spcPct val="115000"/>
              </a:lnSpc>
              <a:spcBef>
                <a:spcPts val="1600"/>
              </a:spcBef>
              <a:spcAft>
                <a:spcPts val="1600"/>
              </a:spcAft>
              <a:buSzPts val="1400"/>
              <a:buFont typeface="Anaheim"/>
              <a:buChar char="■"/>
              <a:defRPr sz="1400">
                <a:latin typeface="Anaheim"/>
                <a:ea typeface="Anaheim"/>
                <a:cs typeface="Anaheim"/>
                <a:sym typeface="Anaheim"/>
              </a:defRPr>
            </a:lvl9pPr>
          </a:lstStyle>
          <a:p/>
        </p:txBody>
      </p:sp>
      <p:grpSp>
        <p:nvGrpSpPr>
          <p:cNvPr id="449" name="Google Shape;449;p28"/>
          <p:cNvGrpSpPr/>
          <p:nvPr/>
        </p:nvGrpSpPr>
        <p:grpSpPr>
          <a:xfrm flipH="1" rot="4419538">
            <a:off x="236884" y="104965"/>
            <a:ext cx="649678" cy="720872"/>
            <a:chOff x="4420450" y="4081750"/>
            <a:chExt cx="854955" cy="948644"/>
          </a:xfrm>
        </p:grpSpPr>
        <p:sp>
          <p:nvSpPr>
            <p:cNvPr id="450" name="Google Shape;450;p28"/>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8"/>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8"/>
          <p:cNvGrpSpPr/>
          <p:nvPr/>
        </p:nvGrpSpPr>
        <p:grpSpPr>
          <a:xfrm flipH="1">
            <a:off x="6496617" y="-1119788"/>
            <a:ext cx="3836998" cy="2198307"/>
            <a:chOff x="-9376871" y="-61513"/>
            <a:chExt cx="3836998" cy="2198307"/>
          </a:xfrm>
        </p:grpSpPr>
        <p:sp>
          <p:nvSpPr>
            <p:cNvPr id="456" name="Google Shape;456;p2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28"/>
          <p:cNvSpPr/>
          <p:nvPr/>
        </p:nvSpPr>
        <p:spPr>
          <a:xfrm flipH="1">
            <a:off x="-1153899"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8"/>
          <p:cNvGrpSpPr/>
          <p:nvPr/>
        </p:nvGrpSpPr>
        <p:grpSpPr>
          <a:xfrm flipH="1" rot="10800000">
            <a:off x="-1018171" y="4122845"/>
            <a:ext cx="3836998" cy="2198307"/>
            <a:chOff x="-9376871" y="-61513"/>
            <a:chExt cx="3836998" cy="2198307"/>
          </a:xfrm>
        </p:grpSpPr>
        <p:sp>
          <p:nvSpPr>
            <p:cNvPr id="518" name="Google Shape;518;p2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8"/>
          <p:cNvSpPr/>
          <p:nvPr/>
        </p:nvSpPr>
        <p:spPr>
          <a:xfrm>
            <a:off x="329850" y="4398000"/>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rot="-3458599">
            <a:off x="8741376" y="1123498"/>
            <a:ext cx="254682" cy="269380"/>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rot="1285590">
            <a:off x="5369726" y="4635347"/>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1" name="Shape 581"/>
        <p:cNvGrpSpPr/>
        <p:nvPr/>
      </p:nvGrpSpPr>
      <p:grpSpPr>
        <a:xfrm>
          <a:off x="0" y="0"/>
          <a:ext cx="0" cy="0"/>
          <a:chOff x="0" y="0"/>
          <a:chExt cx="0" cy="0"/>
        </a:xfrm>
      </p:grpSpPr>
      <p:sp>
        <p:nvSpPr>
          <p:cNvPr id="582" name="Google Shape;582;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3" name="Google Shape;583;p29"/>
          <p:cNvSpPr txBox="1"/>
          <p:nvPr>
            <p:ph idx="2" type="title"/>
          </p:nvPr>
        </p:nvSpPr>
        <p:spPr>
          <a:xfrm>
            <a:off x="1537425" y="211219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Anaheim"/>
              <a:buNone/>
              <a:defRPr b="1" sz="2500">
                <a:solidFill>
                  <a:schemeClr val="accent2"/>
                </a:solidFill>
                <a:latin typeface="Anaheim"/>
                <a:ea typeface="Anaheim"/>
                <a:cs typeface="Anaheim"/>
                <a:sym typeface="Anaheim"/>
              </a:defRPr>
            </a:lvl1pPr>
            <a:lvl2pPr lvl="1" rtl="0">
              <a:spcBef>
                <a:spcPts val="0"/>
              </a:spcBef>
              <a:spcAft>
                <a:spcPts val="0"/>
              </a:spcAft>
              <a:buSzPts val="3500"/>
              <a:buFont typeface="Anaheim"/>
              <a:buNone/>
              <a:defRPr b="1">
                <a:latin typeface="Anaheim"/>
                <a:ea typeface="Anaheim"/>
                <a:cs typeface="Anaheim"/>
                <a:sym typeface="Anaheim"/>
              </a:defRPr>
            </a:lvl2pPr>
            <a:lvl3pPr lvl="2" rtl="0">
              <a:spcBef>
                <a:spcPts val="0"/>
              </a:spcBef>
              <a:spcAft>
                <a:spcPts val="0"/>
              </a:spcAft>
              <a:buSzPts val="3500"/>
              <a:buFont typeface="Anaheim"/>
              <a:buNone/>
              <a:defRPr b="1">
                <a:latin typeface="Anaheim"/>
                <a:ea typeface="Anaheim"/>
                <a:cs typeface="Anaheim"/>
                <a:sym typeface="Anaheim"/>
              </a:defRPr>
            </a:lvl3pPr>
            <a:lvl4pPr lvl="3" rtl="0">
              <a:spcBef>
                <a:spcPts val="0"/>
              </a:spcBef>
              <a:spcAft>
                <a:spcPts val="0"/>
              </a:spcAft>
              <a:buSzPts val="3500"/>
              <a:buFont typeface="Anaheim"/>
              <a:buNone/>
              <a:defRPr b="1">
                <a:latin typeface="Anaheim"/>
                <a:ea typeface="Anaheim"/>
                <a:cs typeface="Anaheim"/>
                <a:sym typeface="Anaheim"/>
              </a:defRPr>
            </a:lvl4pPr>
            <a:lvl5pPr lvl="4" rtl="0">
              <a:spcBef>
                <a:spcPts val="0"/>
              </a:spcBef>
              <a:spcAft>
                <a:spcPts val="0"/>
              </a:spcAft>
              <a:buSzPts val="3500"/>
              <a:buFont typeface="Anaheim"/>
              <a:buNone/>
              <a:defRPr b="1">
                <a:latin typeface="Anaheim"/>
                <a:ea typeface="Anaheim"/>
                <a:cs typeface="Anaheim"/>
                <a:sym typeface="Anaheim"/>
              </a:defRPr>
            </a:lvl5pPr>
            <a:lvl6pPr lvl="5" rtl="0">
              <a:spcBef>
                <a:spcPts val="0"/>
              </a:spcBef>
              <a:spcAft>
                <a:spcPts val="0"/>
              </a:spcAft>
              <a:buSzPts val="3500"/>
              <a:buFont typeface="Anaheim"/>
              <a:buNone/>
              <a:defRPr b="1">
                <a:latin typeface="Anaheim"/>
                <a:ea typeface="Anaheim"/>
                <a:cs typeface="Anaheim"/>
                <a:sym typeface="Anaheim"/>
              </a:defRPr>
            </a:lvl6pPr>
            <a:lvl7pPr lvl="6" rtl="0">
              <a:spcBef>
                <a:spcPts val="0"/>
              </a:spcBef>
              <a:spcAft>
                <a:spcPts val="0"/>
              </a:spcAft>
              <a:buSzPts val="3500"/>
              <a:buFont typeface="Anaheim"/>
              <a:buNone/>
              <a:defRPr b="1">
                <a:latin typeface="Anaheim"/>
                <a:ea typeface="Anaheim"/>
                <a:cs typeface="Anaheim"/>
                <a:sym typeface="Anaheim"/>
              </a:defRPr>
            </a:lvl7pPr>
            <a:lvl8pPr lvl="7" rtl="0">
              <a:spcBef>
                <a:spcPts val="0"/>
              </a:spcBef>
              <a:spcAft>
                <a:spcPts val="0"/>
              </a:spcAft>
              <a:buSzPts val="3500"/>
              <a:buFont typeface="Anaheim"/>
              <a:buNone/>
              <a:defRPr b="1">
                <a:latin typeface="Anaheim"/>
                <a:ea typeface="Anaheim"/>
                <a:cs typeface="Anaheim"/>
                <a:sym typeface="Anaheim"/>
              </a:defRPr>
            </a:lvl8pPr>
            <a:lvl9pPr lvl="8" rtl="0">
              <a:spcBef>
                <a:spcPts val="0"/>
              </a:spcBef>
              <a:spcAft>
                <a:spcPts val="0"/>
              </a:spcAft>
              <a:buSzPts val="3500"/>
              <a:buFont typeface="Anaheim"/>
              <a:buNone/>
              <a:defRPr b="1">
                <a:latin typeface="Anaheim"/>
                <a:ea typeface="Anaheim"/>
                <a:cs typeface="Anaheim"/>
                <a:sym typeface="Anaheim"/>
              </a:defRPr>
            </a:lvl9pPr>
          </a:lstStyle>
          <a:p/>
        </p:txBody>
      </p:sp>
      <p:sp>
        <p:nvSpPr>
          <p:cNvPr id="584" name="Google Shape;584;p29"/>
          <p:cNvSpPr txBox="1"/>
          <p:nvPr>
            <p:ph idx="3" type="title"/>
          </p:nvPr>
        </p:nvSpPr>
        <p:spPr>
          <a:xfrm>
            <a:off x="4863972" y="211219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Anaheim"/>
              <a:buNone/>
              <a:defRPr b="1" sz="2500">
                <a:solidFill>
                  <a:schemeClr val="accent2"/>
                </a:solidFill>
                <a:latin typeface="Anaheim"/>
                <a:ea typeface="Anaheim"/>
                <a:cs typeface="Anaheim"/>
                <a:sym typeface="Anaheim"/>
              </a:defRPr>
            </a:lvl1pPr>
            <a:lvl2pPr lvl="1" rtl="0">
              <a:spcBef>
                <a:spcPts val="0"/>
              </a:spcBef>
              <a:spcAft>
                <a:spcPts val="0"/>
              </a:spcAft>
              <a:buSzPts val="3500"/>
              <a:buFont typeface="Anaheim"/>
              <a:buNone/>
              <a:defRPr b="1">
                <a:latin typeface="Anaheim"/>
                <a:ea typeface="Anaheim"/>
                <a:cs typeface="Anaheim"/>
                <a:sym typeface="Anaheim"/>
              </a:defRPr>
            </a:lvl2pPr>
            <a:lvl3pPr lvl="2" rtl="0">
              <a:spcBef>
                <a:spcPts val="0"/>
              </a:spcBef>
              <a:spcAft>
                <a:spcPts val="0"/>
              </a:spcAft>
              <a:buSzPts val="3500"/>
              <a:buFont typeface="Anaheim"/>
              <a:buNone/>
              <a:defRPr b="1">
                <a:latin typeface="Anaheim"/>
                <a:ea typeface="Anaheim"/>
                <a:cs typeface="Anaheim"/>
                <a:sym typeface="Anaheim"/>
              </a:defRPr>
            </a:lvl3pPr>
            <a:lvl4pPr lvl="3" rtl="0">
              <a:spcBef>
                <a:spcPts val="0"/>
              </a:spcBef>
              <a:spcAft>
                <a:spcPts val="0"/>
              </a:spcAft>
              <a:buSzPts val="3500"/>
              <a:buFont typeface="Anaheim"/>
              <a:buNone/>
              <a:defRPr b="1">
                <a:latin typeface="Anaheim"/>
                <a:ea typeface="Anaheim"/>
                <a:cs typeface="Anaheim"/>
                <a:sym typeface="Anaheim"/>
              </a:defRPr>
            </a:lvl4pPr>
            <a:lvl5pPr lvl="4" rtl="0">
              <a:spcBef>
                <a:spcPts val="0"/>
              </a:spcBef>
              <a:spcAft>
                <a:spcPts val="0"/>
              </a:spcAft>
              <a:buSzPts val="3500"/>
              <a:buFont typeface="Anaheim"/>
              <a:buNone/>
              <a:defRPr b="1">
                <a:latin typeface="Anaheim"/>
                <a:ea typeface="Anaheim"/>
                <a:cs typeface="Anaheim"/>
                <a:sym typeface="Anaheim"/>
              </a:defRPr>
            </a:lvl5pPr>
            <a:lvl6pPr lvl="5" rtl="0">
              <a:spcBef>
                <a:spcPts val="0"/>
              </a:spcBef>
              <a:spcAft>
                <a:spcPts val="0"/>
              </a:spcAft>
              <a:buSzPts val="3500"/>
              <a:buFont typeface="Anaheim"/>
              <a:buNone/>
              <a:defRPr b="1">
                <a:latin typeface="Anaheim"/>
                <a:ea typeface="Anaheim"/>
                <a:cs typeface="Anaheim"/>
                <a:sym typeface="Anaheim"/>
              </a:defRPr>
            </a:lvl6pPr>
            <a:lvl7pPr lvl="6" rtl="0">
              <a:spcBef>
                <a:spcPts val="0"/>
              </a:spcBef>
              <a:spcAft>
                <a:spcPts val="0"/>
              </a:spcAft>
              <a:buSzPts val="3500"/>
              <a:buFont typeface="Anaheim"/>
              <a:buNone/>
              <a:defRPr b="1">
                <a:latin typeface="Anaheim"/>
                <a:ea typeface="Anaheim"/>
                <a:cs typeface="Anaheim"/>
                <a:sym typeface="Anaheim"/>
              </a:defRPr>
            </a:lvl7pPr>
            <a:lvl8pPr lvl="7" rtl="0">
              <a:spcBef>
                <a:spcPts val="0"/>
              </a:spcBef>
              <a:spcAft>
                <a:spcPts val="0"/>
              </a:spcAft>
              <a:buSzPts val="3500"/>
              <a:buFont typeface="Anaheim"/>
              <a:buNone/>
              <a:defRPr b="1">
                <a:latin typeface="Anaheim"/>
                <a:ea typeface="Anaheim"/>
                <a:cs typeface="Anaheim"/>
                <a:sym typeface="Anaheim"/>
              </a:defRPr>
            </a:lvl8pPr>
            <a:lvl9pPr lvl="8" rtl="0">
              <a:spcBef>
                <a:spcPts val="0"/>
              </a:spcBef>
              <a:spcAft>
                <a:spcPts val="0"/>
              </a:spcAft>
              <a:buSzPts val="3500"/>
              <a:buFont typeface="Anaheim"/>
              <a:buNone/>
              <a:defRPr b="1">
                <a:latin typeface="Anaheim"/>
                <a:ea typeface="Anaheim"/>
                <a:cs typeface="Anaheim"/>
                <a:sym typeface="Anaheim"/>
              </a:defRPr>
            </a:lvl9pPr>
          </a:lstStyle>
          <a:p/>
        </p:txBody>
      </p:sp>
      <p:sp>
        <p:nvSpPr>
          <p:cNvPr id="585" name="Google Shape;585;p29"/>
          <p:cNvSpPr txBox="1"/>
          <p:nvPr>
            <p:ph idx="1" type="subTitle"/>
          </p:nvPr>
        </p:nvSpPr>
        <p:spPr>
          <a:xfrm>
            <a:off x="4863975" y="2671100"/>
            <a:ext cx="2742600" cy="13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9pPr>
          </a:lstStyle>
          <a:p/>
        </p:txBody>
      </p:sp>
      <p:sp>
        <p:nvSpPr>
          <p:cNvPr id="586" name="Google Shape;586;p29"/>
          <p:cNvSpPr txBox="1"/>
          <p:nvPr>
            <p:ph idx="4" type="subTitle"/>
          </p:nvPr>
        </p:nvSpPr>
        <p:spPr>
          <a:xfrm>
            <a:off x="1537425" y="2671100"/>
            <a:ext cx="2742600" cy="13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7" name="Shape 587"/>
        <p:cNvGrpSpPr/>
        <p:nvPr/>
      </p:nvGrpSpPr>
      <p:grpSpPr>
        <a:xfrm>
          <a:off x="0" y="0"/>
          <a:ext cx="0" cy="0"/>
          <a:chOff x="0" y="0"/>
          <a:chExt cx="0" cy="0"/>
        </a:xfrm>
      </p:grpSpPr>
      <p:sp>
        <p:nvSpPr>
          <p:cNvPr id="588" name="Google Shape;588;p30"/>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sz="2400">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9" name="Shape 589"/>
        <p:cNvGrpSpPr/>
        <p:nvPr/>
      </p:nvGrpSpPr>
      <p:grpSpPr>
        <a:xfrm>
          <a:off x="0" y="0"/>
          <a:ext cx="0" cy="0"/>
          <a:chOff x="0" y="0"/>
          <a:chExt cx="0" cy="0"/>
        </a:xfrm>
      </p:grpSpPr>
      <p:sp>
        <p:nvSpPr>
          <p:cNvPr id="590" name="Google Shape;590;p31"/>
          <p:cNvSpPr txBox="1"/>
          <p:nvPr>
            <p:ph idx="1" type="body"/>
          </p:nvPr>
        </p:nvSpPr>
        <p:spPr>
          <a:xfrm>
            <a:off x="720000" y="1843250"/>
            <a:ext cx="3620100" cy="26166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AutoNum type="arabicPeriod"/>
              <a:defRPr>
                <a:solidFill>
                  <a:srgbClr val="434343"/>
                </a:solidFill>
              </a:defRPr>
            </a:lvl1pPr>
            <a:lvl2pPr indent="-330200" lvl="1" marL="914400" rtl="0">
              <a:lnSpc>
                <a:spcPct val="115000"/>
              </a:lnSpc>
              <a:spcBef>
                <a:spcPts val="0"/>
              </a:spcBef>
              <a:spcAft>
                <a:spcPts val="0"/>
              </a:spcAft>
              <a:buSzPts val="1600"/>
              <a:buAutoNum type="alphaLcPeriod"/>
              <a:defRPr>
                <a:solidFill>
                  <a:srgbClr val="434343"/>
                </a:solidFill>
              </a:defRPr>
            </a:lvl2pPr>
            <a:lvl3pPr indent="-330200" lvl="2" marL="1371600" rtl="0">
              <a:lnSpc>
                <a:spcPct val="115000"/>
              </a:lnSpc>
              <a:spcBef>
                <a:spcPts val="1600"/>
              </a:spcBef>
              <a:spcAft>
                <a:spcPts val="0"/>
              </a:spcAft>
              <a:buSzPts val="1600"/>
              <a:buAutoNum type="romanLcPeriod"/>
              <a:defRPr>
                <a:solidFill>
                  <a:srgbClr val="434343"/>
                </a:solidFill>
              </a:defRPr>
            </a:lvl3pPr>
            <a:lvl4pPr indent="-330200" lvl="3" marL="1828800" rtl="0">
              <a:lnSpc>
                <a:spcPct val="115000"/>
              </a:lnSpc>
              <a:spcBef>
                <a:spcPts val="1600"/>
              </a:spcBef>
              <a:spcAft>
                <a:spcPts val="0"/>
              </a:spcAft>
              <a:buSzPts val="1600"/>
              <a:buAutoNum type="arabicPeriod"/>
              <a:defRPr>
                <a:solidFill>
                  <a:srgbClr val="434343"/>
                </a:solidFill>
              </a:defRPr>
            </a:lvl4pPr>
            <a:lvl5pPr indent="-330200" lvl="4" marL="2286000" rtl="0">
              <a:lnSpc>
                <a:spcPct val="115000"/>
              </a:lnSpc>
              <a:spcBef>
                <a:spcPts val="1600"/>
              </a:spcBef>
              <a:spcAft>
                <a:spcPts val="0"/>
              </a:spcAft>
              <a:buSzPts val="1600"/>
              <a:buAutoNum type="alphaLcPeriod"/>
              <a:defRPr>
                <a:solidFill>
                  <a:srgbClr val="434343"/>
                </a:solidFill>
              </a:defRPr>
            </a:lvl5pPr>
            <a:lvl6pPr indent="-330200" lvl="5" marL="2743200" rtl="0">
              <a:lnSpc>
                <a:spcPct val="115000"/>
              </a:lnSpc>
              <a:spcBef>
                <a:spcPts val="1600"/>
              </a:spcBef>
              <a:spcAft>
                <a:spcPts val="0"/>
              </a:spcAft>
              <a:buSzPts val="1600"/>
              <a:buAutoNum type="romanLcPeriod"/>
              <a:defRPr>
                <a:solidFill>
                  <a:srgbClr val="434343"/>
                </a:solidFill>
              </a:defRPr>
            </a:lvl6pPr>
            <a:lvl7pPr indent="-330200" lvl="6" marL="3200400" rtl="0">
              <a:lnSpc>
                <a:spcPct val="115000"/>
              </a:lnSpc>
              <a:spcBef>
                <a:spcPts val="1600"/>
              </a:spcBef>
              <a:spcAft>
                <a:spcPts val="0"/>
              </a:spcAft>
              <a:buSzPts val="1600"/>
              <a:buAutoNum type="arabicPeriod"/>
              <a:defRPr>
                <a:solidFill>
                  <a:srgbClr val="434343"/>
                </a:solidFill>
              </a:defRPr>
            </a:lvl7pPr>
            <a:lvl8pPr indent="-330200" lvl="7" marL="3657600" rtl="0">
              <a:lnSpc>
                <a:spcPct val="115000"/>
              </a:lnSpc>
              <a:spcBef>
                <a:spcPts val="1600"/>
              </a:spcBef>
              <a:spcAft>
                <a:spcPts val="0"/>
              </a:spcAft>
              <a:buSzPts val="1600"/>
              <a:buAutoNum type="alphaLcPeriod"/>
              <a:defRPr>
                <a:solidFill>
                  <a:srgbClr val="434343"/>
                </a:solidFill>
              </a:defRPr>
            </a:lvl8pPr>
            <a:lvl9pPr indent="-330200" lvl="8" marL="4114800" rtl="0">
              <a:lnSpc>
                <a:spcPct val="115000"/>
              </a:lnSpc>
              <a:spcBef>
                <a:spcPts val="1600"/>
              </a:spcBef>
              <a:spcAft>
                <a:spcPts val="1600"/>
              </a:spcAft>
              <a:buSzPts val="1600"/>
              <a:buAutoNum type="romanLcPeriod"/>
              <a:defRPr>
                <a:solidFill>
                  <a:srgbClr val="434343"/>
                </a:solidFill>
              </a:defRPr>
            </a:lvl9pPr>
          </a:lstStyle>
          <a:p/>
        </p:txBody>
      </p:sp>
      <p:sp>
        <p:nvSpPr>
          <p:cNvPr id="591" name="Google Shape;591;p31"/>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 name="Google Shape;26;p4"/>
          <p:cNvCxnSpPr>
            <a:stCxn id="2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4"/>
          <p:cNvCxnSpPr>
            <a:endCxn id="2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 name="Google Shape;30;p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 name="Google Shape;31;p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2" name="Shape 592"/>
        <p:cNvGrpSpPr/>
        <p:nvPr/>
      </p:nvGrpSpPr>
      <p:grpSpPr>
        <a:xfrm>
          <a:off x="0" y="0"/>
          <a:ext cx="0" cy="0"/>
          <a:chOff x="0" y="0"/>
          <a:chExt cx="0" cy="0"/>
        </a:xfrm>
      </p:grpSpPr>
      <p:sp>
        <p:nvSpPr>
          <p:cNvPr id="593" name="Google Shape;593;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Font typeface="Space Grotesk"/>
              <a:buNone/>
              <a:defRPr b="1" sz="10000">
                <a:latin typeface="Space Grotesk"/>
                <a:ea typeface="Space Grotesk"/>
                <a:cs typeface="Space Grotesk"/>
                <a:sym typeface="Space Grotesk"/>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4" name="Shape 594"/>
        <p:cNvGrpSpPr/>
        <p:nvPr/>
      </p:nvGrpSpPr>
      <p:grpSpPr>
        <a:xfrm>
          <a:off x="0" y="0"/>
          <a:ext cx="0" cy="0"/>
          <a:chOff x="0" y="0"/>
          <a:chExt cx="0" cy="0"/>
        </a:xfrm>
      </p:grpSpPr>
      <p:sp>
        <p:nvSpPr>
          <p:cNvPr id="595" name="Google Shape;595;p33"/>
          <p:cNvSpPr txBox="1"/>
          <p:nvPr>
            <p:ph type="title"/>
          </p:nvPr>
        </p:nvSpPr>
        <p:spPr>
          <a:xfrm>
            <a:off x="2088300" y="1309950"/>
            <a:ext cx="49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Space Grotesk"/>
              <a:buNone/>
              <a:defRPr b="1" sz="4500">
                <a:latin typeface="Space Grotesk"/>
                <a:ea typeface="Space Grotesk"/>
                <a:cs typeface="Space Grotesk"/>
                <a:sym typeface="Space Grotes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6" name="Google Shape;596;p33"/>
          <p:cNvSpPr txBox="1"/>
          <p:nvPr>
            <p:ph idx="1" type="subTitle"/>
          </p:nvPr>
        </p:nvSpPr>
        <p:spPr>
          <a:xfrm>
            <a:off x="2088300" y="2151750"/>
            <a:ext cx="49674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7" name="Shape 597"/>
        <p:cNvGrpSpPr/>
        <p:nvPr/>
      </p:nvGrpSpPr>
      <p:grpSpPr>
        <a:xfrm>
          <a:off x="0" y="0"/>
          <a:ext cx="0" cy="0"/>
          <a:chOff x="0" y="0"/>
          <a:chExt cx="0" cy="0"/>
        </a:xfrm>
      </p:grpSpPr>
      <p:sp>
        <p:nvSpPr>
          <p:cNvPr id="598" name="Google Shape;598;p34"/>
          <p:cNvSpPr txBox="1"/>
          <p:nvPr>
            <p:ph type="title"/>
          </p:nvPr>
        </p:nvSpPr>
        <p:spPr>
          <a:xfrm>
            <a:off x="720000" y="386205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9" name="Shape 599"/>
        <p:cNvGrpSpPr/>
        <p:nvPr/>
      </p:nvGrpSpPr>
      <p:grpSpPr>
        <a:xfrm>
          <a:off x="0" y="0"/>
          <a:ext cx="0" cy="0"/>
          <a:chOff x="0" y="0"/>
          <a:chExt cx="0" cy="0"/>
        </a:xfrm>
      </p:grpSpPr>
      <p:sp>
        <p:nvSpPr>
          <p:cNvPr id="600" name="Google Shape;600;p35"/>
          <p:cNvSpPr txBox="1"/>
          <p:nvPr>
            <p:ph hasCustomPrompt="1" type="title"/>
          </p:nvPr>
        </p:nvSpPr>
        <p:spPr>
          <a:xfrm>
            <a:off x="1284000" y="1273050"/>
            <a:ext cx="6576000" cy="21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Font typeface="Space Grotesk"/>
              <a:buNone/>
              <a:defRPr b="1" sz="14900">
                <a:solidFill>
                  <a:srgbClr val="101122"/>
                </a:solidFill>
                <a:latin typeface="Space Grotesk"/>
                <a:ea typeface="Space Grotesk"/>
                <a:cs typeface="Space Grotesk"/>
                <a:sym typeface="Space Grotesk"/>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01" name="Google Shape;601;p35"/>
          <p:cNvSpPr txBox="1"/>
          <p:nvPr>
            <p:ph idx="1" type="subTitle"/>
          </p:nvPr>
        </p:nvSpPr>
        <p:spPr>
          <a:xfrm>
            <a:off x="1284000" y="3373350"/>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02" name="Shape 60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03" name="Shape 603"/>
        <p:cNvGrpSpPr/>
        <p:nvPr/>
      </p:nvGrpSpPr>
      <p:grpSpPr>
        <a:xfrm>
          <a:off x="0" y="0"/>
          <a:ext cx="0" cy="0"/>
          <a:chOff x="0" y="0"/>
          <a:chExt cx="0" cy="0"/>
        </a:xfrm>
      </p:grpSpPr>
      <p:sp>
        <p:nvSpPr>
          <p:cNvPr id="604" name="Google Shape;604;p37"/>
          <p:cNvSpPr txBox="1"/>
          <p:nvPr>
            <p:ph type="title"/>
          </p:nvPr>
        </p:nvSpPr>
        <p:spPr>
          <a:xfrm>
            <a:off x="7200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5" name="Google Shape;605;p37"/>
          <p:cNvSpPr txBox="1"/>
          <p:nvPr>
            <p:ph hasCustomPrompt="1" idx="2" type="title"/>
          </p:nvPr>
        </p:nvSpPr>
        <p:spPr>
          <a:xfrm>
            <a:off x="7200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6" name="Google Shape;606;p37"/>
          <p:cNvSpPr txBox="1"/>
          <p:nvPr>
            <p:ph idx="1" type="subTitle"/>
          </p:nvPr>
        </p:nvSpPr>
        <p:spPr>
          <a:xfrm>
            <a:off x="7200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07" name="Google Shape;607;p37"/>
          <p:cNvSpPr txBox="1"/>
          <p:nvPr>
            <p:ph idx="3" type="title"/>
          </p:nvPr>
        </p:nvSpPr>
        <p:spPr>
          <a:xfrm>
            <a:off x="34038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8" name="Google Shape;608;p37"/>
          <p:cNvSpPr txBox="1"/>
          <p:nvPr>
            <p:ph hasCustomPrompt="1" idx="4" type="title"/>
          </p:nvPr>
        </p:nvSpPr>
        <p:spPr>
          <a:xfrm>
            <a:off x="34038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9" name="Google Shape;609;p37"/>
          <p:cNvSpPr txBox="1"/>
          <p:nvPr>
            <p:ph idx="5" type="subTitle"/>
          </p:nvPr>
        </p:nvSpPr>
        <p:spPr>
          <a:xfrm>
            <a:off x="34038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0" name="Google Shape;610;p37"/>
          <p:cNvSpPr txBox="1"/>
          <p:nvPr>
            <p:ph idx="6" type="title"/>
          </p:nvPr>
        </p:nvSpPr>
        <p:spPr>
          <a:xfrm>
            <a:off x="60876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1" name="Google Shape;611;p37"/>
          <p:cNvSpPr txBox="1"/>
          <p:nvPr>
            <p:ph hasCustomPrompt="1" idx="7" type="title"/>
          </p:nvPr>
        </p:nvSpPr>
        <p:spPr>
          <a:xfrm>
            <a:off x="60876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2" name="Google Shape;612;p37"/>
          <p:cNvSpPr txBox="1"/>
          <p:nvPr>
            <p:ph idx="8" type="subTitle"/>
          </p:nvPr>
        </p:nvSpPr>
        <p:spPr>
          <a:xfrm>
            <a:off x="60876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3" name="Google Shape;613;p37"/>
          <p:cNvSpPr txBox="1"/>
          <p:nvPr>
            <p:ph idx="9" type="title"/>
          </p:nvPr>
        </p:nvSpPr>
        <p:spPr>
          <a:xfrm>
            <a:off x="7200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4" name="Google Shape;614;p37"/>
          <p:cNvSpPr txBox="1"/>
          <p:nvPr>
            <p:ph hasCustomPrompt="1" idx="13" type="title"/>
          </p:nvPr>
        </p:nvSpPr>
        <p:spPr>
          <a:xfrm>
            <a:off x="7200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15" name="Google Shape;615;p37"/>
          <p:cNvSpPr txBox="1"/>
          <p:nvPr>
            <p:ph idx="14" type="subTitle"/>
          </p:nvPr>
        </p:nvSpPr>
        <p:spPr>
          <a:xfrm>
            <a:off x="7200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6" name="Google Shape;616;p37"/>
          <p:cNvSpPr txBox="1"/>
          <p:nvPr>
            <p:ph idx="15" type="title"/>
          </p:nvPr>
        </p:nvSpPr>
        <p:spPr>
          <a:xfrm>
            <a:off x="34038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7" name="Google Shape;617;p37"/>
          <p:cNvSpPr txBox="1"/>
          <p:nvPr>
            <p:ph hasCustomPrompt="1" idx="16" type="title"/>
          </p:nvPr>
        </p:nvSpPr>
        <p:spPr>
          <a:xfrm>
            <a:off x="34038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18" name="Google Shape;618;p37"/>
          <p:cNvSpPr txBox="1"/>
          <p:nvPr>
            <p:ph idx="17" type="subTitle"/>
          </p:nvPr>
        </p:nvSpPr>
        <p:spPr>
          <a:xfrm>
            <a:off x="34038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9" name="Google Shape;619;p37"/>
          <p:cNvSpPr txBox="1"/>
          <p:nvPr>
            <p:ph idx="18" type="title"/>
          </p:nvPr>
        </p:nvSpPr>
        <p:spPr>
          <a:xfrm>
            <a:off x="60876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20" name="Google Shape;620;p37"/>
          <p:cNvSpPr txBox="1"/>
          <p:nvPr>
            <p:ph hasCustomPrompt="1" idx="19" type="title"/>
          </p:nvPr>
        </p:nvSpPr>
        <p:spPr>
          <a:xfrm>
            <a:off x="60876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21" name="Google Shape;621;p37"/>
          <p:cNvSpPr txBox="1"/>
          <p:nvPr>
            <p:ph idx="20" type="subTitle"/>
          </p:nvPr>
        </p:nvSpPr>
        <p:spPr>
          <a:xfrm>
            <a:off x="60876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22" name="Google Shape;622;p37"/>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23" name="Shape 623"/>
        <p:cNvGrpSpPr/>
        <p:nvPr/>
      </p:nvGrpSpPr>
      <p:grpSpPr>
        <a:xfrm>
          <a:off x="0" y="0"/>
          <a:ext cx="0" cy="0"/>
          <a:chOff x="0" y="0"/>
          <a:chExt cx="0" cy="0"/>
        </a:xfrm>
      </p:grpSpPr>
      <p:sp>
        <p:nvSpPr>
          <p:cNvPr id="624" name="Google Shape;624;p38"/>
          <p:cNvSpPr txBox="1"/>
          <p:nvPr>
            <p:ph type="title"/>
          </p:nvPr>
        </p:nvSpPr>
        <p:spPr>
          <a:xfrm>
            <a:off x="2311800" y="1189100"/>
            <a:ext cx="45204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5" name="Google Shape;625;p38"/>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26" name="Shape 626"/>
        <p:cNvGrpSpPr/>
        <p:nvPr/>
      </p:nvGrpSpPr>
      <p:grpSpPr>
        <a:xfrm>
          <a:off x="0" y="0"/>
          <a:ext cx="0" cy="0"/>
          <a:chOff x="0" y="0"/>
          <a:chExt cx="0" cy="0"/>
        </a:xfrm>
      </p:grpSpPr>
      <p:sp>
        <p:nvSpPr>
          <p:cNvPr id="627" name="Google Shape;627;p39"/>
          <p:cNvSpPr txBox="1"/>
          <p:nvPr>
            <p:ph type="title"/>
          </p:nvPr>
        </p:nvSpPr>
        <p:spPr>
          <a:xfrm>
            <a:off x="3557400" y="2989727"/>
            <a:ext cx="4360200" cy="64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28" name="Google Shape;628;p39"/>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29" name="Shape 629"/>
        <p:cNvGrpSpPr/>
        <p:nvPr/>
      </p:nvGrpSpPr>
      <p:grpSpPr>
        <a:xfrm>
          <a:off x="0" y="0"/>
          <a:ext cx="0" cy="0"/>
          <a:chOff x="0" y="0"/>
          <a:chExt cx="0" cy="0"/>
        </a:xfrm>
      </p:grpSpPr>
      <p:sp>
        <p:nvSpPr>
          <p:cNvPr id="630" name="Google Shape;630;p40"/>
          <p:cNvSpPr txBox="1"/>
          <p:nvPr>
            <p:ph type="title"/>
          </p:nvPr>
        </p:nvSpPr>
        <p:spPr>
          <a:xfrm>
            <a:off x="720000" y="29361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1" name="Google Shape;631;p40"/>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32" name="Shape 632"/>
        <p:cNvGrpSpPr/>
        <p:nvPr/>
      </p:nvGrpSpPr>
      <p:grpSpPr>
        <a:xfrm>
          <a:off x="0" y="0"/>
          <a:ext cx="0" cy="0"/>
          <a:chOff x="0" y="0"/>
          <a:chExt cx="0" cy="0"/>
        </a:xfrm>
      </p:grpSpPr>
      <p:sp>
        <p:nvSpPr>
          <p:cNvPr id="633" name="Google Shape;633;p41"/>
          <p:cNvSpPr txBox="1"/>
          <p:nvPr>
            <p:ph type="title"/>
          </p:nvPr>
        </p:nvSpPr>
        <p:spPr>
          <a:xfrm>
            <a:off x="720000" y="445025"/>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4" name="Google Shape;634;p41"/>
          <p:cNvSpPr txBox="1"/>
          <p:nvPr>
            <p:ph idx="1" type="subTitle"/>
          </p:nvPr>
        </p:nvSpPr>
        <p:spPr>
          <a:xfrm>
            <a:off x="720000" y="2215050"/>
            <a:ext cx="33606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 name="Google Shape;34;p5"/>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 name="Google Shape;36;p5"/>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 name="Google Shape;39;p5"/>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40" name="Google Shape;40;p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635" name="Shape 635"/>
        <p:cNvGrpSpPr/>
        <p:nvPr/>
      </p:nvGrpSpPr>
      <p:grpSpPr>
        <a:xfrm>
          <a:off x="0" y="0"/>
          <a:ext cx="0" cy="0"/>
          <a:chOff x="0" y="0"/>
          <a:chExt cx="0" cy="0"/>
        </a:xfrm>
      </p:grpSpPr>
      <p:sp>
        <p:nvSpPr>
          <p:cNvPr id="636" name="Google Shape;636;p42"/>
          <p:cNvSpPr txBox="1"/>
          <p:nvPr>
            <p:ph idx="1" type="body"/>
          </p:nvPr>
        </p:nvSpPr>
        <p:spPr>
          <a:xfrm>
            <a:off x="1027100" y="1533450"/>
            <a:ext cx="34224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Barlow Semi Condensed"/>
              <a:buAutoNum type="arabicPeriod"/>
              <a:defRPr sz="1250">
                <a:solidFill>
                  <a:srgbClr val="434343"/>
                </a:solidFill>
                <a:latin typeface="Barlow Semi Condensed"/>
                <a:ea typeface="Barlow Semi Condensed"/>
                <a:cs typeface="Barlow Semi Condensed"/>
                <a:sym typeface="Barlow Semi Condensed"/>
              </a:defRPr>
            </a:lvl1pPr>
            <a:lvl2pPr indent="-304800" lvl="1" marL="914400" rtl="0">
              <a:lnSpc>
                <a:spcPct val="115000"/>
              </a:lnSpc>
              <a:spcBef>
                <a:spcPts val="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9pPr>
          </a:lstStyle>
          <a:p/>
        </p:txBody>
      </p:sp>
      <p:sp>
        <p:nvSpPr>
          <p:cNvPr id="637" name="Google Shape;637;p42"/>
          <p:cNvSpPr txBox="1"/>
          <p:nvPr>
            <p:ph idx="2" type="body"/>
          </p:nvPr>
        </p:nvSpPr>
        <p:spPr>
          <a:xfrm>
            <a:off x="4694500" y="1533450"/>
            <a:ext cx="34224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Barlow Semi Condensed"/>
              <a:buAutoNum type="arabicPeriod"/>
              <a:defRPr sz="2500">
                <a:solidFill>
                  <a:schemeClr val="dk1"/>
                </a:solidFill>
                <a:latin typeface="Barlow Semi Condensed"/>
                <a:ea typeface="Barlow Semi Condensed"/>
                <a:cs typeface="Barlow Semi Condensed"/>
                <a:sym typeface="Barlow Semi Condensed"/>
              </a:defRPr>
            </a:lvl1pPr>
            <a:lvl2pPr indent="-304800" lvl="1" marL="914400" rtl="0">
              <a:lnSpc>
                <a:spcPct val="115000"/>
              </a:lnSpc>
              <a:spcBef>
                <a:spcPts val="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9pPr>
          </a:lstStyle>
          <a:p/>
        </p:txBody>
      </p:sp>
      <p:sp>
        <p:nvSpPr>
          <p:cNvPr id="638" name="Google Shape;638;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39" name="Shape 639"/>
        <p:cNvGrpSpPr/>
        <p:nvPr/>
      </p:nvGrpSpPr>
      <p:grpSpPr>
        <a:xfrm>
          <a:off x="0" y="0"/>
          <a:ext cx="0" cy="0"/>
          <a:chOff x="0" y="0"/>
          <a:chExt cx="0" cy="0"/>
        </a:xfrm>
      </p:grpSpPr>
      <p:sp>
        <p:nvSpPr>
          <p:cNvPr id="640" name="Google Shape;640;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1" name="Google Shape;641;p43"/>
          <p:cNvSpPr txBox="1"/>
          <p:nvPr>
            <p:ph idx="2" type="title"/>
          </p:nvPr>
        </p:nvSpPr>
        <p:spPr>
          <a:xfrm>
            <a:off x="937700"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2" name="Google Shape;642;p43"/>
          <p:cNvSpPr txBox="1"/>
          <p:nvPr>
            <p:ph idx="1" type="subTitle"/>
          </p:nvPr>
        </p:nvSpPr>
        <p:spPr>
          <a:xfrm>
            <a:off x="937700"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
        <p:nvSpPr>
          <p:cNvPr id="643" name="Google Shape;643;p43"/>
          <p:cNvSpPr txBox="1"/>
          <p:nvPr>
            <p:ph idx="3" type="title"/>
          </p:nvPr>
        </p:nvSpPr>
        <p:spPr>
          <a:xfrm>
            <a:off x="3484419"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4" name="Google Shape;644;p43"/>
          <p:cNvSpPr txBox="1"/>
          <p:nvPr>
            <p:ph idx="4" type="subTitle"/>
          </p:nvPr>
        </p:nvSpPr>
        <p:spPr>
          <a:xfrm>
            <a:off x="3484421"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
        <p:nvSpPr>
          <p:cNvPr id="645" name="Google Shape;645;p43"/>
          <p:cNvSpPr txBox="1"/>
          <p:nvPr>
            <p:ph idx="5" type="title"/>
          </p:nvPr>
        </p:nvSpPr>
        <p:spPr>
          <a:xfrm>
            <a:off x="6031146"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6" name="Google Shape;646;p43"/>
          <p:cNvSpPr txBox="1"/>
          <p:nvPr>
            <p:ph idx="6" type="subTitle"/>
          </p:nvPr>
        </p:nvSpPr>
        <p:spPr>
          <a:xfrm>
            <a:off x="6031149"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47" name="Shape 647"/>
        <p:cNvGrpSpPr/>
        <p:nvPr/>
      </p:nvGrpSpPr>
      <p:grpSpPr>
        <a:xfrm>
          <a:off x="0" y="0"/>
          <a:ext cx="0" cy="0"/>
          <a:chOff x="0" y="0"/>
          <a:chExt cx="0" cy="0"/>
        </a:xfrm>
      </p:grpSpPr>
      <p:sp>
        <p:nvSpPr>
          <p:cNvPr id="648" name="Google Shape;648;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9" name="Google Shape;649;p44"/>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0" name="Google Shape;650;p44"/>
          <p:cNvSpPr txBox="1"/>
          <p:nvPr>
            <p:ph idx="1" type="subTitle"/>
          </p:nvPr>
        </p:nvSpPr>
        <p:spPr>
          <a:xfrm>
            <a:off x="2424850"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1" name="Google Shape;651;p44"/>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2" name="Google Shape;652;p44"/>
          <p:cNvSpPr txBox="1"/>
          <p:nvPr>
            <p:ph idx="4" type="subTitle"/>
          </p:nvPr>
        </p:nvSpPr>
        <p:spPr>
          <a:xfrm>
            <a:off x="4740954"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3" name="Google Shape;653;p44"/>
          <p:cNvSpPr txBox="1"/>
          <p:nvPr>
            <p:ph idx="5" type="title"/>
          </p:nvPr>
        </p:nvSpPr>
        <p:spPr>
          <a:xfrm>
            <a:off x="2424850" y="30516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4" name="Google Shape;654;p44"/>
          <p:cNvSpPr txBox="1"/>
          <p:nvPr>
            <p:ph idx="6"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5" name="Google Shape;655;p44"/>
          <p:cNvSpPr txBox="1"/>
          <p:nvPr>
            <p:ph idx="7" type="title"/>
          </p:nvPr>
        </p:nvSpPr>
        <p:spPr>
          <a:xfrm>
            <a:off x="4740958" y="30516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6" name="Google Shape;656;p44"/>
          <p:cNvSpPr txBox="1"/>
          <p:nvPr>
            <p:ph idx="8"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57" name="Shape 657"/>
        <p:cNvGrpSpPr/>
        <p:nvPr/>
      </p:nvGrpSpPr>
      <p:grpSpPr>
        <a:xfrm>
          <a:off x="0" y="0"/>
          <a:ext cx="0" cy="0"/>
          <a:chOff x="0" y="0"/>
          <a:chExt cx="0" cy="0"/>
        </a:xfrm>
      </p:grpSpPr>
      <p:sp>
        <p:nvSpPr>
          <p:cNvPr id="658" name="Google Shape;658;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9" name="Google Shape;659;p45"/>
          <p:cNvSpPr txBox="1"/>
          <p:nvPr>
            <p:ph idx="2"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0" name="Google Shape;660;p45"/>
          <p:cNvSpPr txBox="1"/>
          <p:nvPr>
            <p:ph idx="1" type="subTitle"/>
          </p:nvPr>
        </p:nvSpPr>
        <p:spPr>
          <a:xfrm>
            <a:off x="110117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1" name="Google Shape;661;p45"/>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2" name="Google Shape;662;p45"/>
          <p:cNvSpPr txBox="1"/>
          <p:nvPr>
            <p:ph idx="4" type="subTitle"/>
          </p:nvPr>
        </p:nvSpPr>
        <p:spPr>
          <a:xfrm>
            <a:off x="3579000"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3" name="Google Shape;663;p45"/>
          <p:cNvSpPr txBox="1"/>
          <p:nvPr>
            <p:ph idx="5" type="title"/>
          </p:nvPr>
        </p:nvSpPr>
        <p:spPr>
          <a:xfrm>
            <a:off x="1101175"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4" name="Google Shape;664;p45"/>
          <p:cNvSpPr txBox="1"/>
          <p:nvPr>
            <p:ph idx="6" type="subTitle"/>
          </p:nvPr>
        </p:nvSpPr>
        <p:spPr>
          <a:xfrm>
            <a:off x="1101175"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5" name="Google Shape;665;p45"/>
          <p:cNvSpPr txBox="1"/>
          <p:nvPr>
            <p:ph idx="7" type="title"/>
          </p:nvPr>
        </p:nvSpPr>
        <p:spPr>
          <a:xfrm>
            <a:off x="3578948"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6" name="Google Shape;666;p45"/>
          <p:cNvSpPr txBox="1"/>
          <p:nvPr>
            <p:ph idx="8" type="subTitle"/>
          </p:nvPr>
        </p:nvSpPr>
        <p:spPr>
          <a:xfrm>
            <a:off x="3578948"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7" name="Google Shape;667;p45"/>
          <p:cNvSpPr txBox="1"/>
          <p:nvPr>
            <p:ph idx="9"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45"/>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9" name="Google Shape;669;p45"/>
          <p:cNvSpPr txBox="1"/>
          <p:nvPr>
            <p:ph idx="14" type="title"/>
          </p:nvPr>
        </p:nvSpPr>
        <p:spPr>
          <a:xfrm>
            <a:off x="6056727"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45"/>
          <p:cNvSpPr txBox="1"/>
          <p:nvPr>
            <p:ph idx="15" type="subTitle"/>
          </p:nvPr>
        </p:nvSpPr>
        <p:spPr>
          <a:xfrm>
            <a:off x="6056727"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71" name="Shape 671"/>
        <p:cNvGrpSpPr/>
        <p:nvPr/>
      </p:nvGrpSpPr>
      <p:grpSpPr>
        <a:xfrm>
          <a:off x="0" y="0"/>
          <a:ext cx="0" cy="0"/>
          <a:chOff x="0" y="0"/>
          <a:chExt cx="0" cy="0"/>
        </a:xfrm>
      </p:grpSpPr>
      <p:sp>
        <p:nvSpPr>
          <p:cNvPr id="672" name="Google Shape;672;p46"/>
          <p:cNvSpPr txBox="1"/>
          <p:nvPr>
            <p:ph hasCustomPrompt="1" type="title"/>
          </p:nvPr>
        </p:nvSpPr>
        <p:spPr>
          <a:xfrm>
            <a:off x="713100" y="232400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3" name="Google Shape;673;p46"/>
          <p:cNvSpPr txBox="1"/>
          <p:nvPr>
            <p:ph idx="1" type="subTitle"/>
          </p:nvPr>
        </p:nvSpPr>
        <p:spPr>
          <a:xfrm>
            <a:off x="713100" y="30929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4" name="Google Shape;674;p46"/>
          <p:cNvSpPr txBox="1"/>
          <p:nvPr>
            <p:ph hasCustomPrompt="1" idx="2" type="title"/>
          </p:nvPr>
        </p:nvSpPr>
        <p:spPr>
          <a:xfrm>
            <a:off x="3442950" y="232399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5" name="Google Shape;675;p46"/>
          <p:cNvSpPr txBox="1"/>
          <p:nvPr>
            <p:ph idx="3" type="subTitle"/>
          </p:nvPr>
        </p:nvSpPr>
        <p:spPr>
          <a:xfrm>
            <a:off x="3442950" y="30928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6" name="Google Shape;676;p46"/>
          <p:cNvSpPr txBox="1"/>
          <p:nvPr>
            <p:ph hasCustomPrompt="1" idx="4" type="title"/>
          </p:nvPr>
        </p:nvSpPr>
        <p:spPr>
          <a:xfrm>
            <a:off x="6172800" y="2323996"/>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7" name="Google Shape;677;p46"/>
          <p:cNvSpPr txBox="1"/>
          <p:nvPr>
            <p:ph idx="5" type="subTitle"/>
          </p:nvPr>
        </p:nvSpPr>
        <p:spPr>
          <a:xfrm>
            <a:off x="6172800" y="30928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78" name="Shape 678"/>
        <p:cNvGrpSpPr/>
        <p:nvPr/>
      </p:nvGrpSpPr>
      <p:grpSpPr>
        <a:xfrm>
          <a:off x="0" y="0"/>
          <a:ext cx="0" cy="0"/>
          <a:chOff x="0" y="0"/>
          <a:chExt cx="0" cy="0"/>
        </a:xfrm>
      </p:grpSpPr>
      <p:sp>
        <p:nvSpPr>
          <p:cNvPr id="679" name="Google Shape;679;p47"/>
          <p:cNvSpPr txBox="1"/>
          <p:nvPr>
            <p:ph type="title"/>
          </p:nvPr>
        </p:nvSpPr>
        <p:spPr>
          <a:xfrm>
            <a:off x="720000" y="539412"/>
            <a:ext cx="42948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0" name="Google Shape;680;p47"/>
          <p:cNvSpPr txBox="1"/>
          <p:nvPr>
            <p:ph idx="1" type="subTitle"/>
          </p:nvPr>
        </p:nvSpPr>
        <p:spPr>
          <a:xfrm>
            <a:off x="720000" y="2117375"/>
            <a:ext cx="3434700" cy="67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81" name="Google Shape;681;p47"/>
          <p:cNvSpPr txBox="1"/>
          <p:nvPr>
            <p:ph idx="2" type="subTitle"/>
          </p:nvPr>
        </p:nvSpPr>
        <p:spPr>
          <a:xfrm>
            <a:off x="720000" y="170845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82" name="Shape 682"/>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83" name="Shape 6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 name="Google Shape;44;p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5" name="Google Shape;45;p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 name="Google Shape;46;p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 name="Google Shape;47;p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0" name="Google Shape;50;p7"/>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 name="Google Shape;52;p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3" name="Google Shape;53;p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7" name="Google Shape;57;p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 name="Google Shape;60;p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4" name="Google Shape;64;p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7" name="Google Shape;67;p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0" name="Google Shape;70;p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 name="Google Shape;73;p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5" Type="http://schemas.openxmlformats.org/officeDocument/2006/relationships/theme" Target="../theme/theme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47" name="Google Shape;247;p25"/>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Anaheim"/>
              <a:buChar char="●"/>
              <a:defRPr sz="1600">
                <a:solidFill>
                  <a:schemeClr val="dk2"/>
                </a:solidFill>
                <a:latin typeface="Anaheim"/>
                <a:ea typeface="Anaheim"/>
                <a:cs typeface="Anaheim"/>
                <a:sym typeface="Anaheim"/>
              </a:defRPr>
            </a:lvl1pPr>
            <a:lvl2pPr indent="-330200" lvl="1" marL="9144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2pPr>
            <a:lvl3pPr indent="-330200" lvl="2" marL="13716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3pPr>
            <a:lvl4pPr indent="-330200" lvl="3" marL="18288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4pPr>
            <a:lvl5pPr indent="-330200" lvl="4" marL="22860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5pPr>
            <a:lvl6pPr indent="-330200" lvl="5" marL="27432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6pPr>
            <a:lvl7pPr indent="-330200" lvl="6" marL="32004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7pPr>
            <a:lvl8pPr indent="-330200" lvl="7" marL="36576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8pPr>
            <a:lvl9pPr indent="-330200" lvl="8" marL="4114800" rtl="0">
              <a:lnSpc>
                <a:spcPct val="115000"/>
              </a:lnSpc>
              <a:spcBef>
                <a:spcPts val="1600"/>
              </a:spcBef>
              <a:spcAft>
                <a:spcPts val="1600"/>
              </a:spcAft>
              <a:buClr>
                <a:schemeClr val="dk2"/>
              </a:buClr>
              <a:buSzPts val="1600"/>
              <a:buFont typeface="Anaheim"/>
              <a:buChar char="■"/>
              <a:defRPr sz="1600">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1">
          <p15:clr>
            <a:srgbClr val="EA4335"/>
          </p15:clr>
        </p15:guide>
        <p15:guide id="2" pos="288">
          <p15:clr>
            <a:srgbClr val="EA4335"/>
          </p15:clr>
        </p15:guide>
        <p15:guide id="3" pos="5472">
          <p15:clr>
            <a:srgbClr val="EA4335"/>
          </p15:clr>
        </p15:guide>
        <p15:guide id="4" orient="horz" pos="2979">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hyperlink" Target="http://drive.google.com/file/d/1XpU6_Vsg7LEc945RArIG_6P88ALMth-B/view" TargetMode="External"/><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drive.google.com/file/d/1PsO6hN7dhIvpZcHq-xdqEEVQPFp7sgQ8/view" TargetMode="Externa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0"/>
          <p:cNvSpPr txBox="1"/>
          <p:nvPr>
            <p:ph type="ctrTitle"/>
          </p:nvPr>
        </p:nvSpPr>
        <p:spPr>
          <a:xfrm>
            <a:off x="1445700" y="1045763"/>
            <a:ext cx="6252600" cy="22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Dishcovery</a:t>
            </a:r>
            <a:endParaRPr b="1" sz="3400">
              <a:solidFill>
                <a:schemeClr val="lt1"/>
              </a:solidFill>
              <a:latin typeface="Anaheim"/>
              <a:ea typeface="Anaheim"/>
              <a:cs typeface="Anaheim"/>
              <a:sym typeface="Anaheim"/>
            </a:endParaRPr>
          </a:p>
        </p:txBody>
      </p:sp>
      <p:sp>
        <p:nvSpPr>
          <p:cNvPr id="689" name="Google Shape;689;p50"/>
          <p:cNvSpPr txBox="1"/>
          <p:nvPr/>
        </p:nvSpPr>
        <p:spPr>
          <a:xfrm>
            <a:off x="3072000" y="3401825"/>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C4442"/>
                </a:solidFill>
                <a:latin typeface="Anaheim"/>
                <a:ea typeface="Anaheim"/>
                <a:cs typeface="Anaheim"/>
                <a:sym typeface="Anaheim"/>
              </a:rPr>
              <a:t>Defne Genç, Sharon Wambu, </a:t>
            </a:r>
            <a:endParaRPr b="1" sz="1600">
              <a:solidFill>
                <a:srgbClr val="3C4442"/>
              </a:solidFill>
              <a:latin typeface="Anaheim"/>
              <a:ea typeface="Anaheim"/>
              <a:cs typeface="Anaheim"/>
              <a:sym typeface="Anaheim"/>
            </a:endParaRPr>
          </a:p>
          <a:p>
            <a:pPr indent="0" lvl="0" marL="0" rtl="0" algn="ctr">
              <a:spcBef>
                <a:spcPts val="0"/>
              </a:spcBef>
              <a:spcAft>
                <a:spcPts val="0"/>
              </a:spcAft>
              <a:buNone/>
            </a:pPr>
            <a:r>
              <a:rPr b="1" lang="en" sz="1600">
                <a:solidFill>
                  <a:srgbClr val="3C4442"/>
                </a:solidFill>
                <a:latin typeface="Anaheim"/>
                <a:ea typeface="Anaheim"/>
                <a:cs typeface="Anaheim"/>
                <a:sym typeface="Anaheim"/>
              </a:rPr>
              <a:t>Abena Ofosu, Kayla Kelly</a:t>
            </a:r>
            <a:endParaRPr b="1" sz="400">
              <a:solidFill>
                <a:srgbClr val="3C4442"/>
              </a:solidFill>
              <a:latin typeface="Barlow Semi Condensed"/>
              <a:ea typeface="Barlow Semi Condensed"/>
              <a:cs typeface="Barlow Semi Condensed"/>
              <a:sym typeface="Barlow Semi Condensed"/>
            </a:endParaRPr>
          </a:p>
        </p:txBody>
      </p:sp>
      <p:sp>
        <p:nvSpPr>
          <p:cNvPr id="690" name="Google Shape;690;p50"/>
          <p:cNvSpPr txBox="1"/>
          <p:nvPr/>
        </p:nvSpPr>
        <p:spPr>
          <a:xfrm>
            <a:off x="3072000" y="2571750"/>
            <a:ext cx="3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Your cultural culinary companion</a:t>
            </a:r>
            <a:endParaRPr>
              <a:latin typeface="Anaheim"/>
              <a:ea typeface="Anaheim"/>
              <a:cs typeface="Anaheim"/>
              <a:sym typeface="Anahei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59"/>
          <p:cNvSpPr txBox="1"/>
          <p:nvPr>
            <p:ph type="title"/>
          </p:nvPr>
        </p:nvSpPr>
        <p:spPr>
          <a:xfrm>
            <a:off x="720000"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observed</a:t>
            </a:r>
            <a:endParaRPr/>
          </a:p>
        </p:txBody>
      </p:sp>
      <p:pic>
        <p:nvPicPr>
          <p:cNvPr id="2039" name="Google Shape;2039;p59"/>
          <p:cNvPicPr preferRelativeResize="0"/>
          <p:nvPr/>
        </p:nvPicPr>
        <p:blipFill>
          <a:blip r:embed="rId3">
            <a:alphaModFix/>
          </a:blip>
          <a:stretch>
            <a:fillRect/>
          </a:stretch>
        </p:blipFill>
        <p:spPr>
          <a:xfrm>
            <a:off x="922700" y="967600"/>
            <a:ext cx="7192489" cy="3960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60"/>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POVs &amp; HMWs - Grace</a:t>
            </a:r>
            <a:endParaRPr/>
          </a:p>
        </p:txBody>
      </p:sp>
      <p:sp>
        <p:nvSpPr>
          <p:cNvPr id="2045" name="Google Shape;2045;p60"/>
          <p:cNvSpPr txBox="1"/>
          <p:nvPr/>
        </p:nvSpPr>
        <p:spPr>
          <a:xfrm>
            <a:off x="1370000" y="1319175"/>
            <a:ext cx="77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pic>
        <p:nvPicPr>
          <p:cNvPr descr="page9image19771968" id="2046" name="Google Shape;2046;p60"/>
          <p:cNvPicPr preferRelativeResize="0"/>
          <p:nvPr/>
        </p:nvPicPr>
        <p:blipFill>
          <a:blip r:embed="rId3">
            <a:alphaModFix/>
          </a:blip>
          <a:stretch>
            <a:fillRect/>
          </a:stretch>
        </p:blipFill>
        <p:spPr>
          <a:xfrm>
            <a:off x="659125" y="3286350"/>
            <a:ext cx="924608" cy="9525"/>
          </a:xfrm>
          <a:prstGeom prst="rect">
            <a:avLst/>
          </a:prstGeom>
          <a:noFill/>
          <a:ln>
            <a:noFill/>
          </a:ln>
        </p:spPr>
      </p:pic>
      <p:sp>
        <p:nvSpPr>
          <p:cNvPr id="2047" name="Google Shape;2047;p60"/>
          <p:cNvSpPr txBox="1"/>
          <p:nvPr/>
        </p:nvSpPr>
        <p:spPr>
          <a:xfrm>
            <a:off x="659125" y="1369850"/>
            <a:ext cx="7285800" cy="3349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DD6135"/>
                </a:solidFill>
                <a:latin typeface="Inter"/>
                <a:ea typeface="Inter"/>
                <a:cs typeface="Inter"/>
                <a:sym typeface="Inter"/>
              </a:rPr>
              <a:t>We met…</a:t>
            </a:r>
            <a:endParaRPr b="1" sz="1300">
              <a:solidFill>
                <a:srgbClr val="DD6135"/>
              </a:solidFill>
              <a:latin typeface="Inter"/>
              <a:ea typeface="Inter"/>
              <a:cs typeface="Inter"/>
              <a:sym typeface="Inter"/>
            </a:endParaRPr>
          </a:p>
          <a:p>
            <a:pPr indent="0" lvl="0" marL="0" rtl="0" algn="l">
              <a:lnSpc>
                <a:spcPct val="150000"/>
              </a:lnSpc>
              <a:spcBef>
                <a:spcPts val="0"/>
              </a:spcBef>
              <a:spcAft>
                <a:spcPts val="0"/>
              </a:spcAft>
              <a:buNone/>
            </a:pPr>
            <a:r>
              <a:rPr lang="en" sz="1300">
                <a:latin typeface="Inter"/>
                <a:ea typeface="Inter"/>
                <a:cs typeface="Inter"/>
                <a:sym typeface="Inter"/>
              </a:rPr>
              <a:t>Grace, the </a:t>
            </a:r>
            <a:r>
              <a:rPr b="1" lang="en" sz="1300">
                <a:latin typeface="Inter"/>
                <a:ea typeface="Inter"/>
                <a:cs typeface="Inter"/>
                <a:sym typeface="Inter"/>
              </a:rPr>
              <a:t>manager of 99 Ranch </a:t>
            </a:r>
            <a:r>
              <a:rPr lang="en" sz="1300">
                <a:latin typeface="Inter"/>
                <a:ea typeface="Inter"/>
                <a:cs typeface="Inter"/>
                <a:sym typeface="Inter"/>
              </a:rPr>
              <a:t>in Mountain View, who cooks at home and </a:t>
            </a:r>
            <a:r>
              <a:rPr b="1" lang="en" sz="1300">
                <a:latin typeface="Inter"/>
                <a:ea typeface="Inter"/>
                <a:cs typeface="Inter"/>
                <a:sym typeface="Inter"/>
              </a:rPr>
              <a:t>observes customers </a:t>
            </a:r>
            <a:r>
              <a:rPr lang="en" sz="1300">
                <a:latin typeface="Inter"/>
                <a:ea typeface="Inter"/>
                <a:cs typeface="Inter"/>
                <a:sym typeface="Inter"/>
              </a:rPr>
              <a:t>who are looking for ingredients </a:t>
            </a:r>
            <a:r>
              <a:rPr lang="en" sz="1300">
                <a:latin typeface="Inter"/>
                <a:ea typeface="Inter"/>
                <a:cs typeface="Inter"/>
                <a:sym typeface="Inter"/>
              </a:rPr>
              <a:t>for Asian cooking.</a:t>
            </a:r>
            <a:br>
              <a:rPr b="1" lang="en" sz="1300">
                <a:latin typeface="Inter"/>
                <a:ea typeface="Inter"/>
                <a:cs typeface="Inter"/>
                <a:sym typeface="Inter"/>
              </a:rPr>
            </a:br>
            <a:r>
              <a:rPr b="1" lang="en" sz="1300">
                <a:solidFill>
                  <a:srgbClr val="DD6135"/>
                </a:solidFill>
                <a:latin typeface="Inter"/>
                <a:ea typeface="Inter"/>
                <a:cs typeface="Inter"/>
                <a:sym typeface="Inter"/>
              </a:rPr>
              <a:t>We were surprised to realize that...</a:t>
            </a:r>
            <a:br>
              <a:rPr b="1" lang="en" sz="1300">
                <a:solidFill>
                  <a:srgbClr val="DD6135"/>
                </a:solidFill>
                <a:latin typeface="Inter"/>
                <a:ea typeface="Inter"/>
                <a:cs typeface="Inter"/>
                <a:sym typeface="Inter"/>
              </a:rPr>
            </a:br>
            <a:r>
              <a:rPr lang="en" sz="1300"/>
              <a:t>● </a:t>
            </a:r>
            <a:r>
              <a:rPr lang="en" sz="1300">
                <a:latin typeface="Inter"/>
                <a:ea typeface="Inter"/>
                <a:cs typeface="Inter"/>
                <a:sym typeface="Inter"/>
              </a:rPr>
              <a:t>She noticed a lot of people </a:t>
            </a:r>
            <a:r>
              <a:rPr lang="en" sz="1300">
                <a:latin typeface="Inter"/>
                <a:ea typeface="Inter"/>
                <a:cs typeface="Inter"/>
                <a:sym typeface="Inter"/>
              </a:rPr>
              <a:t>didn’t bring in authentic recipes</a:t>
            </a:r>
            <a:r>
              <a:rPr b="1" lang="en" sz="1300">
                <a:latin typeface="Inter"/>
                <a:ea typeface="Inter"/>
                <a:cs typeface="Inter"/>
                <a:sym typeface="Inter"/>
              </a:rPr>
              <a:t> </a:t>
            </a:r>
            <a:r>
              <a:rPr lang="en" sz="1300">
                <a:latin typeface="Inter"/>
                <a:ea typeface="Inter"/>
                <a:cs typeface="Inter"/>
                <a:sym typeface="Inter"/>
              </a:rPr>
              <a:t>when </a:t>
            </a:r>
            <a:r>
              <a:rPr b="1" lang="en" sz="1300">
                <a:latin typeface="Inter"/>
                <a:ea typeface="Inter"/>
                <a:cs typeface="Inter"/>
                <a:sym typeface="Inter"/>
              </a:rPr>
              <a:t>looking for ingredients, </a:t>
            </a:r>
            <a:r>
              <a:rPr lang="en" sz="1300">
                <a:latin typeface="Inter"/>
                <a:ea typeface="Inter"/>
                <a:cs typeface="Inter"/>
                <a:sym typeface="Inter"/>
              </a:rPr>
              <a:t>instead defaulting to westernized versions of traditional Asian foods.</a:t>
            </a:r>
            <a:br>
              <a:rPr lang="en" sz="1300">
                <a:latin typeface="Inter"/>
                <a:ea typeface="Inter"/>
                <a:cs typeface="Inter"/>
                <a:sym typeface="Inter"/>
              </a:rPr>
            </a:br>
            <a:r>
              <a:rPr b="1" lang="en" sz="1300">
                <a:solidFill>
                  <a:srgbClr val="DD6135"/>
                </a:solidFill>
                <a:latin typeface="Inter"/>
                <a:ea typeface="Inter"/>
                <a:cs typeface="Inter"/>
                <a:sym typeface="Inter"/>
              </a:rPr>
              <a:t>We wonder if this means...</a:t>
            </a:r>
            <a:br>
              <a:rPr b="1" lang="en" sz="1300">
                <a:solidFill>
                  <a:srgbClr val="DD6135"/>
                </a:solidFill>
                <a:latin typeface="Inter"/>
                <a:ea typeface="Inter"/>
                <a:cs typeface="Inter"/>
                <a:sym typeface="Inter"/>
              </a:rPr>
            </a:br>
            <a:r>
              <a:rPr lang="en" sz="1300"/>
              <a:t>● </a:t>
            </a:r>
            <a:r>
              <a:rPr lang="en" sz="1300">
                <a:latin typeface="Inter"/>
                <a:ea typeface="Inter"/>
                <a:cs typeface="Inter"/>
                <a:sym typeface="Inter"/>
              </a:rPr>
              <a:t>She was concerned that a lot o</a:t>
            </a:r>
            <a:r>
              <a:rPr lang="en" sz="1300">
                <a:latin typeface="Inter"/>
                <a:ea typeface="Inter"/>
                <a:cs typeface="Inter"/>
                <a:sym typeface="Inter"/>
              </a:rPr>
              <a:t>f authenticity behind</a:t>
            </a:r>
            <a:r>
              <a:rPr lang="en" sz="1300">
                <a:latin typeface="Inter"/>
                <a:ea typeface="Inter"/>
                <a:cs typeface="Inter"/>
                <a:sym typeface="Inter"/>
              </a:rPr>
              <a:t> food was </a:t>
            </a:r>
            <a:r>
              <a:rPr b="1" lang="en" sz="1300">
                <a:latin typeface="Inter"/>
                <a:ea typeface="Inter"/>
                <a:cs typeface="Inter"/>
                <a:sym typeface="Inter"/>
              </a:rPr>
              <a:t>lost </a:t>
            </a:r>
            <a:r>
              <a:rPr lang="en" sz="1300">
                <a:latin typeface="Inter"/>
                <a:ea typeface="Inter"/>
                <a:cs typeface="Inter"/>
                <a:sym typeface="Inter"/>
              </a:rPr>
              <a:t>through </a:t>
            </a:r>
            <a:r>
              <a:rPr b="1" lang="en" sz="1300">
                <a:latin typeface="Inter"/>
                <a:ea typeface="Inter"/>
                <a:cs typeface="Inter"/>
                <a:sym typeface="Inter"/>
              </a:rPr>
              <a:t>language barriers or inauthentic recipes.</a:t>
            </a:r>
            <a:endParaRPr b="1" sz="1300">
              <a:latin typeface="Inter"/>
              <a:ea typeface="Inter"/>
              <a:cs typeface="Inter"/>
              <a:sym typeface="Inter"/>
            </a:endParaRPr>
          </a:p>
          <a:p>
            <a:pPr indent="0" lvl="0" marL="0" rtl="0" algn="l">
              <a:lnSpc>
                <a:spcPct val="150000"/>
              </a:lnSpc>
              <a:spcBef>
                <a:spcPts val="0"/>
              </a:spcBef>
              <a:spcAft>
                <a:spcPts val="0"/>
              </a:spcAft>
              <a:buNone/>
            </a:pPr>
            <a:r>
              <a:rPr b="1" lang="en" sz="1300">
                <a:solidFill>
                  <a:srgbClr val="DD6135"/>
                </a:solidFill>
                <a:latin typeface="Inter"/>
                <a:ea typeface="Inter"/>
                <a:cs typeface="Inter"/>
                <a:sym typeface="Inter"/>
              </a:rPr>
              <a:t>It would be game-changing to...</a:t>
            </a:r>
            <a:endParaRPr b="1" sz="1300">
              <a:solidFill>
                <a:srgbClr val="DD6135"/>
              </a:solidFill>
              <a:latin typeface="Inter"/>
              <a:ea typeface="Inter"/>
              <a:cs typeface="Inter"/>
              <a:sym typeface="Inter"/>
            </a:endParaRPr>
          </a:p>
          <a:p>
            <a:pPr indent="0" lvl="0" marL="0" rtl="0" algn="l">
              <a:lnSpc>
                <a:spcPct val="150000"/>
              </a:lnSpc>
              <a:spcBef>
                <a:spcPts val="0"/>
              </a:spcBef>
              <a:spcAft>
                <a:spcPts val="0"/>
              </a:spcAft>
              <a:buNone/>
            </a:pPr>
            <a:r>
              <a:rPr lang="en" sz="1300"/>
              <a:t>● </a:t>
            </a:r>
            <a:r>
              <a:rPr b="1" lang="en" sz="1300">
                <a:latin typeface="Inter"/>
                <a:ea typeface="Inter"/>
                <a:cs typeface="Inter"/>
                <a:sym typeface="Inter"/>
              </a:rPr>
              <a:t>Connect </a:t>
            </a:r>
            <a:r>
              <a:rPr lang="en" sz="1300">
                <a:latin typeface="Inter"/>
                <a:ea typeface="Inter"/>
                <a:cs typeface="Inter"/>
                <a:sym typeface="Inter"/>
              </a:rPr>
              <a:t>people exploring new cuisines </a:t>
            </a:r>
            <a:r>
              <a:rPr lang="en" sz="1300">
                <a:latin typeface="Inter"/>
                <a:ea typeface="Inter"/>
                <a:cs typeface="Inter"/>
                <a:sym typeface="Inter"/>
              </a:rPr>
              <a:t>to authentic recipes or expert sources of </a:t>
            </a:r>
            <a:r>
              <a:rPr lang="en" sz="1300">
                <a:latin typeface="Inter"/>
                <a:ea typeface="Inter"/>
                <a:cs typeface="Inter"/>
                <a:sym typeface="Inter"/>
              </a:rPr>
              <a:t>information.</a:t>
            </a:r>
            <a:endParaRPr sz="13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61"/>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POVs &amp; HMWs</a:t>
            </a:r>
            <a:endParaRPr/>
          </a:p>
        </p:txBody>
      </p:sp>
      <p:sp>
        <p:nvSpPr>
          <p:cNvPr id="2053" name="Google Shape;2053;p61"/>
          <p:cNvSpPr txBox="1"/>
          <p:nvPr/>
        </p:nvSpPr>
        <p:spPr>
          <a:xfrm>
            <a:off x="749250" y="1306500"/>
            <a:ext cx="77913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800">
                <a:latin typeface="Inter"/>
                <a:ea typeface="Inter"/>
                <a:cs typeface="Inter"/>
                <a:sym typeface="Inter"/>
              </a:rPr>
              <a:t>HMW statements we generated included:</a:t>
            </a:r>
            <a:endParaRPr sz="1800">
              <a:latin typeface="Inter"/>
              <a:ea typeface="Inter"/>
              <a:cs typeface="Inter"/>
              <a:sym typeface="Inter"/>
            </a:endParaRPr>
          </a:p>
          <a:p>
            <a:pPr indent="-228600" lvl="0" marL="457200" rtl="0" algn="l">
              <a:lnSpc>
                <a:spcPct val="150000"/>
              </a:lnSpc>
              <a:spcBef>
                <a:spcPts val="1200"/>
              </a:spcBef>
              <a:spcAft>
                <a:spcPts val="0"/>
              </a:spcAft>
              <a:buSzPts val="1800"/>
              <a:buNone/>
            </a:pPr>
            <a:r>
              <a:rPr b="1" lang="en" sz="1800"/>
              <a:t>●  “</a:t>
            </a:r>
            <a:r>
              <a:rPr b="1" lang="en" sz="1800">
                <a:solidFill>
                  <a:srgbClr val="DD6135"/>
                </a:solidFill>
              </a:rPr>
              <a:t>How might we </a:t>
            </a:r>
            <a:r>
              <a:rPr b="1" lang="en" sz="1800"/>
              <a:t>make it easier to find authentic recipes?”</a:t>
            </a:r>
            <a:endParaRPr b="1" sz="1800"/>
          </a:p>
          <a:p>
            <a:pPr indent="-228600" lvl="0" marL="457200" rtl="0" algn="l">
              <a:lnSpc>
                <a:spcPct val="150000"/>
              </a:lnSpc>
              <a:spcBef>
                <a:spcPts val="0"/>
              </a:spcBef>
              <a:spcAft>
                <a:spcPts val="0"/>
              </a:spcAft>
              <a:buSzPts val="1800"/>
              <a:buNone/>
            </a:pPr>
            <a:r>
              <a:rPr b="1" lang="en" sz="1800"/>
              <a:t>●  “</a:t>
            </a:r>
            <a:r>
              <a:rPr b="1" lang="en" sz="1800">
                <a:solidFill>
                  <a:srgbClr val="DD6135"/>
                </a:solidFill>
              </a:rPr>
              <a:t>How might we </a:t>
            </a:r>
            <a:r>
              <a:rPr b="1" lang="en" sz="1800"/>
              <a:t>make grocery stores more informative to people unfamiliar with the types of cuisines offered?”</a:t>
            </a:r>
            <a:endParaRPr b="1" sz="1800"/>
          </a:p>
          <a:p>
            <a:pPr indent="-228600" lvl="0" marL="457200" rtl="0" algn="l">
              <a:lnSpc>
                <a:spcPct val="150000"/>
              </a:lnSpc>
              <a:spcBef>
                <a:spcPts val="0"/>
              </a:spcBef>
              <a:spcAft>
                <a:spcPts val="0"/>
              </a:spcAft>
              <a:buSzPts val="1800"/>
              <a:buNone/>
            </a:pPr>
            <a:r>
              <a:rPr b="1" lang="en" sz="1800"/>
              <a:t>●  “</a:t>
            </a:r>
            <a:r>
              <a:rPr b="1" lang="en" sz="1800">
                <a:solidFill>
                  <a:srgbClr val="DD6135"/>
                </a:solidFill>
              </a:rPr>
              <a:t>How might we </a:t>
            </a:r>
            <a:r>
              <a:rPr b="1" lang="en" sz="1800"/>
              <a:t>create a measure of authenticity for recipes?”</a:t>
            </a:r>
            <a:endParaRPr b="1" sz="1800">
              <a:latin typeface="Inter"/>
              <a:ea typeface="Inter"/>
              <a:cs typeface="Inter"/>
              <a:sym typeface="Inter"/>
            </a:endParaRPr>
          </a:p>
          <a:p>
            <a:pPr indent="0" lvl="0" marL="0" rtl="0" algn="l">
              <a:spcBef>
                <a:spcPts val="1200"/>
              </a:spcBef>
              <a:spcAft>
                <a:spcPts val="0"/>
              </a:spcAft>
              <a:buNone/>
            </a:pPr>
            <a:r>
              <a:t/>
            </a:r>
            <a:endParaRPr>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6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POVs &amp; HMWs</a:t>
            </a:r>
            <a:endParaRPr/>
          </a:p>
        </p:txBody>
      </p:sp>
      <p:sp>
        <p:nvSpPr>
          <p:cNvPr id="2059" name="Google Shape;2059;p62"/>
          <p:cNvSpPr txBox="1"/>
          <p:nvPr/>
        </p:nvSpPr>
        <p:spPr>
          <a:xfrm>
            <a:off x="765000" y="1547225"/>
            <a:ext cx="7614000" cy="221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4000">
                <a:solidFill>
                  <a:srgbClr val="3C4442"/>
                </a:solidFill>
                <a:latin typeface="Inter"/>
                <a:ea typeface="Inter"/>
                <a:cs typeface="Inter"/>
                <a:sym typeface="Inter"/>
              </a:rPr>
              <a:t>“</a:t>
            </a:r>
            <a:r>
              <a:rPr b="1" lang="en" sz="4000">
                <a:solidFill>
                  <a:srgbClr val="DD6135"/>
                </a:solidFill>
                <a:latin typeface="Inter"/>
                <a:ea typeface="Inter"/>
                <a:cs typeface="Inter"/>
                <a:sym typeface="Inter"/>
              </a:rPr>
              <a:t>How might we </a:t>
            </a:r>
            <a:r>
              <a:rPr b="1" lang="en" sz="4000">
                <a:latin typeface="Inter"/>
                <a:ea typeface="Inter"/>
                <a:cs typeface="Inter"/>
                <a:sym typeface="Inter"/>
              </a:rPr>
              <a:t>make unfamiliar ingredients speak for themselves?”</a:t>
            </a:r>
            <a:endParaRPr sz="4300">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63"/>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 prototypes</a:t>
            </a:r>
            <a:endParaRPr/>
          </a:p>
        </p:txBody>
      </p:sp>
      <p:pic>
        <p:nvPicPr>
          <p:cNvPr id="2065" name="Google Shape;2065;p63"/>
          <p:cNvPicPr preferRelativeResize="0"/>
          <p:nvPr/>
        </p:nvPicPr>
        <p:blipFill rotWithShape="1">
          <a:blip r:embed="rId3">
            <a:alphaModFix/>
          </a:blip>
          <a:srcRect b="0" l="0" r="0" t="30313"/>
          <a:stretch/>
        </p:blipFill>
        <p:spPr>
          <a:xfrm>
            <a:off x="279288" y="1217200"/>
            <a:ext cx="8585424" cy="333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64"/>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Generation</a:t>
            </a:r>
            <a:endParaRPr/>
          </a:p>
        </p:txBody>
      </p:sp>
      <p:pic>
        <p:nvPicPr>
          <p:cNvPr id="2071" name="Google Shape;2071;p64"/>
          <p:cNvPicPr preferRelativeResize="0"/>
          <p:nvPr/>
        </p:nvPicPr>
        <p:blipFill>
          <a:blip r:embed="rId3">
            <a:alphaModFix/>
          </a:blip>
          <a:stretch>
            <a:fillRect/>
          </a:stretch>
        </p:blipFill>
        <p:spPr>
          <a:xfrm>
            <a:off x="316663" y="980250"/>
            <a:ext cx="8510687" cy="396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5"/>
          <p:cNvSpPr txBox="1"/>
          <p:nvPr>
            <p:ph type="title"/>
          </p:nvPr>
        </p:nvSpPr>
        <p:spPr>
          <a:xfrm>
            <a:off x="821350" y="25895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Generation</a:t>
            </a:r>
            <a:endParaRPr/>
          </a:p>
        </p:txBody>
      </p:sp>
      <p:pic>
        <p:nvPicPr>
          <p:cNvPr id="2077" name="Google Shape;2077;p65"/>
          <p:cNvPicPr preferRelativeResize="0"/>
          <p:nvPr/>
        </p:nvPicPr>
        <p:blipFill>
          <a:blip r:embed="rId3">
            <a:alphaModFix/>
          </a:blip>
          <a:stretch>
            <a:fillRect/>
          </a:stretch>
        </p:blipFill>
        <p:spPr>
          <a:xfrm>
            <a:off x="89063" y="1092650"/>
            <a:ext cx="3637324" cy="2367524"/>
          </a:xfrm>
          <a:prstGeom prst="rect">
            <a:avLst/>
          </a:prstGeom>
          <a:noFill/>
          <a:ln>
            <a:noFill/>
          </a:ln>
        </p:spPr>
      </p:pic>
      <p:pic>
        <p:nvPicPr>
          <p:cNvPr id="2078" name="Google Shape;2078;p65"/>
          <p:cNvPicPr preferRelativeResize="0"/>
          <p:nvPr/>
        </p:nvPicPr>
        <p:blipFill>
          <a:blip r:embed="rId4">
            <a:alphaModFix/>
          </a:blip>
          <a:stretch>
            <a:fillRect/>
          </a:stretch>
        </p:blipFill>
        <p:spPr>
          <a:xfrm>
            <a:off x="4179150" y="1723500"/>
            <a:ext cx="5244850" cy="2487825"/>
          </a:xfrm>
          <a:prstGeom prst="rect">
            <a:avLst/>
          </a:prstGeom>
          <a:noFill/>
          <a:ln>
            <a:noFill/>
          </a:ln>
        </p:spPr>
      </p:pic>
      <p:sp>
        <p:nvSpPr>
          <p:cNvPr id="2079" name="Google Shape;2079;p65"/>
          <p:cNvSpPr txBox="1"/>
          <p:nvPr/>
        </p:nvSpPr>
        <p:spPr>
          <a:xfrm>
            <a:off x="1027225" y="692450"/>
            <a:ext cx="20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Option 1: AR Cooking</a:t>
            </a:r>
            <a:endParaRPr>
              <a:latin typeface="Anaheim"/>
              <a:ea typeface="Anaheim"/>
              <a:cs typeface="Anaheim"/>
              <a:sym typeface="Anaheim"/>
            </a:endParaRPr>
          </a:p>
        </p:txBody>
      </p:sp>
      <p:sp>
        <p:nvSpPr>
          <p:cNvPr id="2080" name="Google Shape;2080;p65"/>
          <p:cNvSpPr txBox="1"/>
          <p:nvPr/>
        </p:nvSpPr>
        <p:spPr>
          <a:xfrm>
            <a:off x="5464075" y="1323300"/>
            <a:ext cx="24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Option 2: Image Recognition</a:t>
            </a:r>
            <a:endParaRPr>
              <a:latin typeface="Anaheim"/>
              <a:ea typeface="Anaheim"/>
              <a:cs typeface="Anaheim"/>
              <a:sym typeface="Anaheim"/>
            </a:endParaRPr>
          </a:p>
        </p:txBody>
      </p:sp>
      <p:sp>
        <p:nvSpPr>
          <p:cNvPr id="2081" name="Google Shape;2081;p65"/>
          <p:cNvSpPr txBox="1"/>
          <p:nvPr/>
        </p:nvSpPr>
        <p:spPr>
          <a:xfrm>
            <a:off x="0" y="3460175"/>
            <a:ext cx="4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Scan pantry and see finished dish with instructions.</a:t>
            </a:r>
            <a:endParaRPr>
              <a:latin typeface="Anaheim"/>
              <a:ea typeface="Anaheim"/>
              <a:cs typeface="Anaheim"/>
              <a:sym typeface="Anaheim"/>
            </a:endParaRPr>
          </a:p>
        </p:txBody>
      </p:sp>
      <p:sp>
        <p:nvSpPr>
          <p:cNvPr id="2082" name="Google Shape;2082;p65"/>
          <p:cNvSpPr txBox="1"/>
          <p:nvPr/>
        </p:nvSpPr>
        <p:spPr>
          <a:xfrm>
            <a:off x="4622675" y="4211325"/>
            <a:ext cx="43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Scan ingredient and receive information + recipe.</a:t>
            </a:r>
            <a:endParaRPr>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66"/>
          <p:cNvSpPr txBox="1"/>
          <p:nvPr>
            <p:ph type="title"/>
          </p:nvPr>
        </p:nvSpPr>
        <p:spPr>
          <a:xfrm>
            <a:off x="720000" y="3310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Generation: Pros/Cons</a:t>
            </a:r>
            <a:endParaRPr/>
          </a:p>
        </p:txBody>
      </p:sp>
      <p:sp>
        <p:nvSpPr>
          <p:cNvPr id="2088" name="Google Shape;2088;p66"/>
          <p:cNvSpPr txBox="1"/>
          <p:nvPr/>
        </p:nvSpPr>
        <p:spPr>
          <a:xfrm>
            <a:off x="546550" y="1509175"/>
            <a:ext cx="4611300" cy="129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Pros:</a:t>
            </a:r>
            <a:endParaRPr>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Fits into the cultural companion narrative</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Variety of information easily available</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Really clear connection to our original tasks</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No additional hardware</a:t>
            </a:r>
            <a:endParaRPr>
              <a:latin typeface="Anaheim"/>
              <a:ea typeface="Anaheim"/>
              <a:cs typeface="Anaheim"/>
              <a:sym typeface="Anaheim"/>
            </a:endParaRPr>
          </a:p>
        </p:txBody>
      </p:sp>
      <p:sp>
        <p:nvSpPr>
          <p:cNvPr id="2089" name="Google Shape;2089;p66"/>
          <p:cNvSpPr txBox="1"/>
          <p:nvPr/>
        </p:nvSpPr>
        <p:spPr>
          <a:xfrm>
            <a:off x="546550" y="2911050"/>
            <a:ext cx="3580800" cy="173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Barlow Semi Condensed"/>
                <a:ea typeface="Barlow Semi Condensed"/>
                <a:cs typeface="Barlow Semi Condensed"/>
                <a:sym typeface="Barlow Semi Condensed"/>
              </a:rPr>
              <a:t>Cons:</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Accuracy is imperative and might take lots of training data</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Navigating bias toward more common foods</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Sourcing accurate data</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Visual focus might not be as accessible for visually impaired users</a:t>
            </a:r>
            <a:endParaRPr sz="1300">
              <a:latin typeface="Barlow Semi Condensed"/>
              <a:ea typeface="Barlow Semi Condensed"/>
              <a:cs typeface="Barlow Semi Condensed"/>
              <a:sym typeface="Barlow Semi Condensed"/>
            </a:endParaRPr>
          </a:p>
        </p:txBody>
      </p:sp>
      <p:sp>
        <p:nvSpPr>
          <p:cNvPr id="2090" name="Google Shape;2090;p66"/>
          <p:cNvSpPr txBox="1"/>
          <p:nvPr/>
        </p:nvSpPr>
        <p:spPr>
          <a:xfrm>
            <a:off x="1252075" y="966788"/>
            <a:ext cx="191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Barlow Semi Condensed"/>
                <a:ea typeface="Barlow Semi Condensed"/>
                <a:cs typeface="Barlow Semi Condensed"/>
                <a:sym typeface="Barlow Semi Condensed"/>
              </a:rPr>
              <a:t>Image Recognition</a:t>
            </a:r>
            <a:endParaRPr b="1" sz="1600">
              <a:solidFill>
                <a:schemeClr val="dk2"/>
              </a:solidFill>
              <a:latin typeface="Barlow Semi Condensed"/>
              <a:ea typeface="Barlow Semi Condensed"/>
              <a:cs typeface="Barlow Semi Condensed"/>
              <a:sym typeface="Barlow Semi Condensed"/>
            </a:endParaRPr>
          </a:p>
        </p:txBody>
      </p:sp>
      <p:sp>
        <p:nvSpPr>
          <p:cNvPr id="2091" name="Google Shape;2091;p66"/>
          <p:cNvSpPr txBox="1"/>
          <p:nvPr/>
        </p:nvSpPr>
        <p:spPr>
          <a:xfrm>
            <a:off x="4676925" y="1624225"/>
            <a:ext cx="4611300" cy="106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Pros:</a:t>
            </a:r>
            <a:endParaRPr>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Novel software/product</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Lots of visual aid while cooking</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Documenting what user has cooked/wants to cook</a:t>
            </a:r>
            <a:endParaRPr sz="1300">
              <a:latin typeface="Barlow Semi Condensed"/>
              <a:ea typeface="Barlow Semi Condensed"/>
              <a:cs typeface="Barlow Semi Condensed"/>
              <a:sym typeface="Barlow Semi Condensed"/>
            </a:endParaRPr>
          </a:p>
        </p:txBody>
      </p:sp>
      <p:sp>
        <p:nvSpPr>
          <p:cNvPr id="2092" name="Google Shape;2092;p66"/>
          <p:cNvSpPr txBox="1"/>
          <p:nvPr/>
        </p:nvSpPr>
        <p:spPr>
          <a:xfrm>
            <a:off x="4676925" y="2987450"/>
            <a:ext cx="3580800" cy="12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Barlow Semi Condensed"/>
                <a:ea typeface="Barlow Semi Condensed"/>
                <a:cs typeface="Barlow Semi Condensed"/>
                <a:sym typeface="Barlow Semi Condensed"/>
              </a:rPr>
              <a:t>Cons:</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Implementation much more difficult</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Requires additional hardware</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High-effort and potentially not intuitive to users</a:t>
            </a:r>
            <a:endParaRPr sz="1300">
              <a:latin typeface="Barlow Semi Condensed"/>
              <a:ea typeface="Barlow Semi Condensed"/>
              <a:cs typeface="Barlow Semi Condensed"/>
              <a:sym typeface="Barlow Semi Condensed"/>
            </a:endParaRPr>
          </a:p>
        </p:txBody>
      </p:sp>
      <p:sp>
        <p:nvSpPr>
          <p:cNvPr id="2093" name="Google Shape;2093;p66"/>
          <p:cNvSpPr txBox="1"/>
          <p:nvPr/>
        </p:nvSpPr>
        <p:spPr>
          <a:xfrm>
            <a:off x="5306450" y="1022813"/>
            <a:ext cx="191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Barlow Semi Condensed"/>
                <a:ea typeface="Barlow Semi Condensed"/>
                <a:cs typeface="Barlow Semi Condensed"/>
                <a:sym typeface="Barlow Semi Condensed"/>
              </a:rPr>
              <a:t>Augmented Reality</a:t>
            </a:r>
            <a:endParaRPr b="1" sz="16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67"/>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Selected Solution</a:t>
            </a:r>
            <a:endParaRPr/>
          </a:p>
        </p:txBody>
      </p:sp>
      <p:sp>
        <p:nvSpPr>
          <p:cNvPr id="2099" name="Google Shape;2099;p67"/>
          <p:cNvSpPr txBox="1"/>
          <p:nvPr/>
        </p:nvSpPr>
        <p:spPr>
          <a:xfrm>
            <a:off x="2316950" y="1122238"/>
            <a:ext cx="547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Anaheim"/>
                <a:ea typeface="Anaheim"/>
                <a:cs typeface="Anaheim"/>
                <a:sym typeface="Anaheim"/>
              </a:rPr>
              <a:t>Image recognition! Now on to…</a:t>
            </a:r>
            <a:endParaRPr sz="2600">
              <a:latin typeface="Anaheim"/>
              <a:ea typeface="Anaheim"/>
              <a:cs typeface="Anaheim"/>
              <a:sym typeface="Anaheim"/>
            </a:endParaRPr>
          </a:p>
        </p:txBody>
      </p:sp>
      <p:pic>
        <p:nvPicPr>
          <p:cNvPr id="2100" name="Google Shape;2100;p67"/>
          <p:cNvPicPr preferRelativeResize="0"/>
          <p:nvPr/>
        </p:nvPicPr>
        <p:blipFill>
          <a:blip r:embed="rId3">
            <a:alphaModFix/>
          </a:blip>
          <a:stretch>
            <a:fillRect/>
          </a:stretch>
        </p:blipFill>
        <p:spPr>
          <a:xfrm>
            <a:off x="-138950" y="1347250"/>
            <a:ext cx="6084045" cy="4264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68"/>
          <p:cNvSpPr txBox="1"/>
          <p:nvPr>
            <p:ph type="title"/>
          </p:nvPr>
        </p:nvSpPr>
        <p:spPr>
          <a:xfrm>
            <a:off x="656650" y="2041075"/>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Design</a:t>
            </a:r>
            <a:endParaRPr sz="5000"/>
          </a:p>
        </p:txBody>
      </p:sp>
      <p:sp>
        <p:nvSpPr>
          <p:cNvPr id="2106" name="Google Shape;2106;p68"/>
          <p:cNvSpPr txBox="1"/>
          <p:nvPr>
            <p:ph idx="4294967295" type="subTitle"/>
          </p:nvPr>
        </p:nvSpPr>
        <p:spPr>
          <a:xfrm>
            <a:off x="720000" y="2882875"/>
            <a:ext cx="50676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t>Giving a face to the name</a:t>
            </a:r>
            <a:endParaRPr b="1"/>
          </a:p>
        </p:txBody>
      </p:sp>
      <p:pic>
        <p:nvPicPr>
          <p:cNvPr id="2107" name="Google Shape;2107;p68"/>
          <p:cNvPicPr preferRelativeResize="0"/>
          <p:nvPr/>
        </p:nvPicPr>
        <p:blipFill>
          <a:blip r:embed="rId3">
            <a:alphaModFix/>
          </a:blip>
          <a:stretch>
            <a:fillRect/>
          </a:stretch>
        </p:blipFill>
        <p:spPr>
          <a:xfrm rot="627654">
            <a:off x="4635101" y="884300"/>
            <a:ext cx="1721525" cy="3481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51"/>
          <p:cNvGrpSpPr/>
          <p:nvPr/>
        </p:nvGrpSpPr>
        <p:grpSpPr>
          <a:xfrm>
            <a:off x="755925" y="1103075"/>
            <a:ext cx="1582500" cy="3057600"/>
            <a:chOff x="755875" y="1546525"/>
            <a:chExt cx="1582500" cy="3057600"/>
          </a:xfrm>
        </p:grpSpPr>
        <p:sp>
          <p:nvSpPr>
            <p:cNvPr id="696" name="Google Shape;696;p51"/>
            <p:cNvSpPr/>
            <p:nvPr/>
          </p:nvSpPr>
          <p:spPr>
            <a:xfrm>
              <a:off x="755875"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p:nvPr/>
          </p:nvSpPr>
          <p:spPr>
            <a:xfrm>
              <a:off x="75587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51"/>
          <p:cNvGrpSpPr/>
          <p:nvPr/>
        </p:nvGrpSpPr>
        <p:grpSpPr>
          <a:xfrm>
            <a:off x="2772473" y="1079500"/>
            <a:ext cx="1582502" cy="3057600"/>
            <a:chOff x="2772423" y="1546525"/>
            <a:chExt cx="1582502" cy="3057600"/>
          </a:xfrm>
        </p:grpSpPr>
        <p:sp>
          <p:nvSpPr>
            <p:cNvPr id="699" name="Google Shape;699;p51"/>
            <p:cNvSpPr/>
            <p:nvPr/>
          </p:nvSpPr>
          <p:spPr>
            <a:xfrm>
              <a:off x="2772423"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277242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51"/>
          <p:cNvGrpSpPr/>
          <p:nvPr/>
        </p:nvGrpSpPr>
        <p:grpSpPr>
          <a:xfrm>
            <a:off x="4789021" y="1079500"/>
            <a:ext cx="1582504" cy="3057600"/>
            <a:chOff x="4788971" y="1546525"/>
            <a:chExt cx="1582504" cy="3057600"/>
          </a:xfrm>
        </p:grpSpPr>
        <p:sp>
          <p:nvSpPr>
            <p:cNvPr id="702" name="Google Shape;702;p51"/>
            <p:cNvSpPr/>
            <p:nvPr/>
          </p:nvSpPr>
          <p:spPr>
            <a:xfrm>
              <a:off x="4788971"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478897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1"/>
          <p:cNvGrpSpPr/>
          <p:nvPr/>
        </p:nvGrpSpPr>
        <p:grpSpPr>
          <a:xfrm>
            <a:off x="6805569" y="1079500"/>
            <a:ext cx="1582506" cy="3057600"/>
            <a:chOff x="6805519" y="1546525"/>
            <a:chExt cx="1582506" cy="3057600"/>
          </a:xfrm>
        </p:grpSpPr>
        <p:sp>
          <p:nvSpPr>
            <p:cNvPr id="705" name="Google Shape;705;p51"/>
            <p:cNvSpPr/>
            <p:nvPr/>
          </p:nvSpPr>
          <p:spPr>
            <a:xfrm>
              <a:off x="6805519"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680552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51"/>
          <p:cNvSpPr txBox="1"/>
          <p:nvPr>
            <p:ph type="title"/>
          </p:nvPr>
        </p:nvSpPr>
        <p:spPr>
          <a:xfrm>
            <a:off x="513075"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Meet Our</a:t>
            </a:r>
            <a:r>
              <a:rPr b="1" lang="en">
                <a:latin typeface="Space Grotesk"/>
                <a:ea typeface="Space Grotesk"/>
                <a:cs typeface="Space Grotesk"/>
                <a:sym typeface="Space Grotesk"/>
              </a:rPr>
              <a:t> Dishcover-ers</a:t>
            </a:r>
            <a:endParaRPr b="1">
              <a:latin typeface="Space Grotesk"/>
              <a:ea typeface="Space Grotesk"/>
              <a:cs typeface="Space Grotesk"/>
              <a:sym typeface="Space Grotesk"/>
            </a:endParaRPr>
          </a:p>
        </p:txBody>
      </p:sp>
      <p:grpSp>
        <p:nvGrpSpPr>
          <p:cNvPr id="708" name="Google Shape;708;p51"/>
          <p:cNvGrpSpPr/>
          <p:nvPr/>
        </p:nvGrpSpPr>
        <p:grpSpPr>
          <a:xfrm>
            <a:off x="926890" y="1128493"/>
            <a:ext cx="1240625" cy="2297114"/>
            <a:chOff x="926840" y="1595518"/>
            <a:chExt cx="1240625" cy="2297114"/>
          </a:xfrm>
        </p:grpSpPr>
        <p:sp>
          <p:nvSpPr>
            <p:cNvPr id="709" name="Google Shape;709;p51"/>
            <p:cNvSpPr txBox="1"/>
            <p:nvPr/>
          </p:nvSpPr>
          <p:spPr>
            <a:xfrm flipH="1">
              <a:off x="926964"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10" name="Google Shape;710;p51"/>
            <p:cNvSpPr txBox="1"/>
            <p:nvPr/>
          </p:nvSpPr>
          <p:spPr>
            <a:xfrm flipH="1">
              <a:off x="9268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Defne</a:t>
              </a:r>
              <a:endParaRPr b="1" sz="1800">
                <a:solidFill>
                  <a:schemeClr val="lt2"/>
                </a:solidFill>
                <a:latin typeface="Anaheim"/>
                <a:ea typeface="Anaheim"/>
                <a:cs typeface="Anaheim"/>
                <a:sym typeface="Anaheim"/>
              </a:endParaRPr>
            </a:p>
          </p:txBody>
        </p:sp>
      </p:grpSp>
      <p:grpSp>
        <p:nvGrpSpPr>
          <p:cNvPr id="711" name="Google Shape;711;p51"/>
          <p:cNvGrpSpPr/>
          <p:nvPr/>
        </p:nvGrpSpPr>
        <p:grpSpPr>
          <a:xfrm>
            <a:off x="2943440" y="1128493"/>
            <a:ext cx="1240524" cy="2327552"/>
            <a:chOff x="2943390" y="1595518"/>
            <a:chExt cx="1240524" cy="2327552"/>
          </a:xfrm>
        </p:grpSpPr>
        <p:grpSp>
          <p:nvGrpSpPr>
            <p:cNvPr id="712" name="Google Shape;712;p51"/>
            <p:cNvGrpSpPr/>
            <p:nvPr/>
          </p:nvGrpSpPr>
          <p:grpSpPr>
            <a:xfrm>
              <a:off x="2943390" y="3528450"/>
              <a:ext cx="1240523" cy="394621"/>
              <a:chOff x="2394182" y="2949187"/>
              <a:chExt cx="1104651" cy="377700"/>
            </a:xfrm>
          </p:grpSpPr>
          <p:sp>
            <p:nvSpPr>
              <p:cNvPr id="713" name="Google Shape;713;p51"/>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Work Sans"/>
                  <a:ea typeface="Work Sans"/>
                  <a:cs typeface="Work Sans"/>
                  <a:sym typeface="Work Sans"/>
                </a:endParaRPr>
              </a:p>
            </p:txBody>
          </p:sp>
          <p:sp>
            <p:nvSpPr>
              <p:cNvPr id="714" name="Google Shape;714;p51"/>
              <p:cNvSpPr txBox="1"/>
              <p:nvPr/>
            </p:nvSpPr>
            <p:spPr>
              <a:xfrm>
                <a:off x="2394233" y="2949937"/>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grpSp>
        <p:sp>
          <p:nvSpPr>
            <p:cNvPr id="715" name="Google Shape;715;p51"/>
            <p:cNvSpPr txBox="1"/>
            <p:nvPr/>
          </p:nvSpPr>
          <p:spPr>
            <a:xfrm flipH="1">
              <a:off x="29433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Sharon</a:t>
              </a:r>
              <a:endParaRPr b="1" sz="1800">
                <a:solidFill>
                  <a:schemeClr val="lt2"/>
                </a:solidFill>
                <a:latin typeface="Anaheim"/>
                <a:ea typeface="Anaheim"/>
                <a:cs typeface="Anaheim"/>
                <a:sym typeface="Anaheim"/>
              </a:endParaRPr>
            </a:p>
          </p:txBody>
        </p:sp>
      </p:grpSp>
      <p:grpSp>
        <p:nvGrpSpPr>
          <p:cNvPr id="716" name="Google Shape;716;p51"/>
          <p:cNvGrpSpPr/>
          <p:nvPr/>
        </p:nvGrpSpPr>
        <p:grpSpPr>
          <a:xfrm>
            <a:off x="4959990" y="1128493"/>
            <a:ext cx="1240530" cy="2297114"/>
            <a:chOff x="4959940" y="1595518"/>
            <a:chExt cx="1240530" cy="2297114"/>
          </a:xfrm>
        </p:grpSpPr>
        <p:sp>
          <p:nvSpPr>
            <p:cNvPr id="717" name="Google Shape;717;p51"/>
            <p:cNvSpPr txBox="1"/>
            <p:nvPr/>
          </p:nvSpPr>
          <p:spPr>
            <a:xfrm>
              <a:off x="4959969"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18" name="Google Shape;718;p51"/>
            <p:cNvSpPr txBox="1"/>
            <p:nvPr/>
          </p:nvSpPr>
          <p:spPr>
            <a:xfrm flipH="1">
              <a:off x="49599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Abena</a:t>
              </a:r>
              <a:endParaRPr b="1" sz="1800">
                <a:solidFill>
                  <a:schemeClr val="lt2"/>
                </a:solidFill>
                <a:latin typeface="Anaheim"/>
                <a:ea typeface="Anaheim"/>
                <a:cs typeface="Anaheim"/>
                <a:sym typeface="Anaheim"/>
              </a:endParaRPr>
            </a:p>
          </p:txBody>
        </p:sp>
      </p:grpSp>
      <p:grpSp>
        <p:nvGrpSpPr>
          <p:cNvPr id="719" name="Google Shape;719;p51"/>
          <p:cNvGrpSpPr/>
          <p:nvPr/>
        </p:nvGrpSpPr>
        <p:grpSpPr>
          <a:xfrm>
            <a:off x="6976540" y="1128493"/>
            <a:ext cx="1240525" cy="2327565"/>
            <a:chOff x="6976490" y="1595518"/>
            <a:chExt cx="1240525" cy="2327565"/>
          </a:xfrm>
        </p:grpSpPr>
        <p:sp>
          <p:nvSpPr>
            <p:cNvPr id="720" name="Google Shape;720;p51"/>
            <p:cNvSpPr txBox="1"/>
            <p:nvPr/>
          </p:nvSpPr>
          <p:spPr>
            <a:xfrm>
              <a:off x="6976514" y="353008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21" name="Google Shape;721;p51"/>
            <p:cNvSpPr txBox="1"/>
            <p:nvPr/>
          </p:nvSpPr>
          <p:spPr>
            <a:xfrm flipH="1">
              <a:off x="69764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Kayla</a:t>
              </a:r>
              <a:endParaRPr b="1" sz="1800">
                <a:solidFill>
                  <a:schemeClr val="lt2"/>
                </a:solidFill>
                <a:latin typeface="Anaheim"/>
                <a:ea typeface="Anaheim"/>
                <a:cs typeface="Anaheim"/>
                <a:sym typeface="Anaheim"/>
              </a:endParaRPr>
            </a:p>
          </p:txBody>
        </p:sp>
      </p:grpSp>
      <p:pic>
        <p:nvPicPr>
          <p:cNvPr id="722" name="Google Shape;722;p51"/>
          <p:cNvPicPr preferRelativeResize="0"/>
          <p:nvPr/>
        </p:nvPicPr>
        <p:blipFill rotWithShape="1">
          <a:blip r:embed="rId3">
            <a:alphaModFix/>
          </a:blip>
          <a:srcRect b="0" l="9358" r="12589" t="0"/>
          <a:stretch/>
        </p:blipFill>
        <p:spPr>
          <a:xfrm>
            <a:off x="870525" y="1645400"/>
            <a:ext cx="1353300" cy="1387200"/>
          </a:xfrm>
          <a:prstGeom prst="ellipse">
            <a:avLst/>
          </a:prstGeom>
          <a:noFill/>
          <a:ln>
            <a:noFill/>
          </a:ln>
        </p:spPr>
      </p:pic>
      <p:pic>
        <p:nvPicPr>
          <p:cNvPr id="723" name="Google Shape;723;p51"/>
          <p:cNvPicPr preferRelativeResize="0"/>
          <p:nvPr/>
        </p:nvPicPr>
        <p:blipFill rotWithShape="1">
          <a:blip r:embed="rId4">
            <a:alphaModFix/>
          </a:blip>
          <a:srcRect b="0" l="0" r="10313" t="30074"/>
          <a:stretch/>
        </p:blipFill>
        <p:spPr>
          <a:xfrm>
            <a:off x="2854075" y="1645412"/>
            <a:ext cx="1419300" cy="1475400"/>
          </a:xfrm>
          <a:prstGeom prst="ellipse">
            <a:avLst/>
          </a:prstGeom>
          <a:noFill/>
          <a:ln>
            <a:noFill/>
          </a:ln>
        </p:spPr>
      </p:pic>
      <p:grpSp>
        <p:nvGrpSpPr>
          <p:cNvPr id="724" name="Google Shape;724;p51"/>
          <p:cNvGrpSpPr/>
          <p:nvPr/>
        </p:nvGrpSpPr>
        <p:grpSpPr>
          <a:xfrm>
            <a:off x="1100742" y="3333043"/>
            <a:ext cx="892851" cy="715416"/>
            <a:chOff x="1580975" y="3695525"/>
            <a:chExt cx="1966200" cy="1324600"/>
          </a:xfrm>
        </p:grpSpPr>
        <p:sp>
          <p:nvSpPr>
            <p:cNvPr id="725" name="Google Shape;725;p51"/>
            <p:cNvSpPr/>
            <p:nvPr/>
          </p:nvSpPr>
          <p:spPr>
            <a:xfrm>
              <a:off x="1580975" y="3695525"/>
              <a:ext cx="1966200" cy="1324600"/>
            </a:xfrm>
            <a:custGeom>
              <a:rect b="b" l="l" r="r" t="t"/>
              <a:pathLst>
                <a:path extrusionOk="0" h="52984" w="78648">
                  <a:moveTo>
                    <a:pt x="58296" y="0"/>
                  </a:moveTo>
                  <a:cubicBezTo>
                    <a:pt x="56592" y="0"/>
                    <a:pt x="55063" y="953"/>
                    <a:pt x="54437" y="2432"/>
                  </a:cubicBezTo>
                  <a:cubicBezTo>
                    <a:pt x="53359" y="4913"/>
                    <a:pt x="52156" y="7369"/>
                    <a:pt x="50827" y="9775"/>
                  </a:cubicBezTo>
                  <a:cubicBezTo>
                    <a:pt x="47043" y="9324"/>
                    <a:pt x="42757" y="9098"/>
                    <a:pt x="38296" y="9098"/>
                  </a:cubicBezTo>
                  <a:cubicBezTo>
                    <a:pt x="31830" y="9098"/>
                    <a:pt x="25715" y="9574"/>
                    <a:pt x="21078" y="10477"/>
                  </a:cubicBezTo>
                  <a:cubicBezTo>
                    <a:pt x="16617" y="11329"/>
                    <a:pt x="11479" y="12833"/>
                    <a:pt x="11479" y="16943"/>
                  </a:cubicBezTo>
                  <a:cubicBezTo>
                    <a:pt x="11479" y="16968"/>
                    <a:pt x="11479" y="17018"/>
                    <a:pt x="11479" y="17068"/>
                  </a:cubicBezTo>
                  <a:cubicBezTo>
                    <a:pt x="11504" y="20126"/>
                    <a:pt x="12231" y="23159"/>
                    <a:pt x="13609" y="25991"/>
                  </a:cubicBezTo>
                  <a:cubicBezTo>
                    <a:pt x="4687" y="28447"/>
                    <a:pt x="0" y="32131"/>
                    <a:pt x="0" y="36768"/>
                  </a:cubicBezTo>
                  <a:cubicBezTo>
                    <a:pt x="0" y="40652"/>
                    <a:pt x="3258" y="43860"/>
                    <a:pt x="9649" y="46266"/>
                  </a:cubicBezTo>
                  <a:cubicBezTo>
                    <a:pt x="15013" y="51204"/>
                    <a:pt x="28797" y="52983"/>
                    <a:pt x="39324" y="52983"/>
                  </a:cubicBezTo>
                  <a:cubicBezTo>
                    <a:pt x="49850" y="52983"/>
                    <a:pt x="63635" y="51204"/>
                    <a:pt x="68998" y="46266"/>
                  </a:cubicBezTo>
                  <a:cubicBezTo>
                    <a:pt x="75389" y="43860"/>
                    <a:pt x="78647" y="40652"/>
                    <a:pt x="78647" y="36768"/>
                  </a:cubicBezTo>
                  <a:cubicBezTo>
                    <a:pt x="78647" y="30778"/>
                    <a:pt x="71053" y="27419"/>
                    <a:pt x="63208" y="25514"/>
                  </a:cubicBezTo>
                  <a:cubicBezTo>
                    <a:pt x="63284" y="25364"/>
                    <a:pt x="63359" y="25239"/>
                    <a:pt x="63409" y="25088"/>
                  </a:cubicBezTo>
                  <a:cubicBezTo>
                    <a:pt x="64537" y="22482"/>
                    <a:pt x="65113" y="19750"/>
                    <a:pt x="65113" y="16943"/>
                  </a:cubicBezTo>
                  <a:cubicBezTo>
                    <a:pt x="65113" y="14186"/>
                    <a:pt x="62782" y="12582"/>
                    <a:pt x="59875" y="11580"/>
                  </a:cubicBezTo>
                  <a:cubicBezTo>
                    <a:pt x="60602" y="10251"/>
                    <a:pt x="61279" y="8898"/>
                    <a:pt x="61930" y="7519"/>
                  </a:cubicBezTo>
                  <a:cubicBezTo>
                    <a:pt x="62181" y="6993"/>
                    <a:pt x="62607" y="6116"/>
                    <a:pt x="62682" y="4988"/>
                  </a:cubicBezTo>
                  <a:cubicBezTo>
                    <a:pt x="62833" y="3234"/>
                    <a:pt x="62056" y="1579"/>
                    <a:pt x="60652" y="677"/>
                  </a:cubicBezTo>
                  <a:cubicBezTo>
                    <a:pt x="59975" y="226"/>
                    <a:pt x="59148" y="0"/>
                    <a:pt x="5829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1846000" y="4520100"/>
              <a:ext cx="1436125" cy="416050"/>
            </a:xfrm>
            <a:custGeom>
              <a:rect b="b" l="l" r="r" t="t"/>
              <a:pathLst>
                <a:path extrusionOk="0" h="16642" w="57445">
                  <a:moveTo>
                    <a:pt x="28723" y="0"/>
                  </a:moveTo>
                  <a:cubicBezTo>
                    <a:pt x="12858" y="0"/>
                    <a:pt x="1" y="3734"/>
                    <a:pt x="1" y="8321"/>
                  </a:cubicBezTo>
                  <a:cubicBezTo>
                    <a:pt x="1" y="12933"/>
                    <a:pt x="12858" y="16642"/>
                    <a:pt x="28723" y="16642"/>
                  </a:cubicBezTo>
                  <a:cubicBezTo>
                    <a:pt x="44587" y="16642"/>
                    <a:pt x="57445" y="12933"/>
                    <a:pt x="57445" y="8321"/>
                  </a:cubicBezTo>
                  <a:cubicBezTo>
                    <a:pt x="57445" y="3734"/>
                    <a:pt x="44587" y="0"/>
                    <a:pt x="2872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1664925" y="4354050"/>
              <a:ext cx="1798275" cy="521325"/>
            </a:xfrm>
            <a:custGeom>
              <a:rect b="b" l="l" r="r" t="t"/>
              <a:pathLst>
                <a:path extrusionOk="0" h="20853" w="71931">
                  <a:moveTo>
                    <a:pt x="35966" y="0"/>
                  </a:moveTo>
                  <a:cubicBezTo>
                    <a:pt x="16091" y="0"/>
                    <a:pt x="1" y="4662"/>
                    <a:pt x="1" y="10427"/>
                  </a:cubicBezTo>
                  <a:cubicBezTo>
                    <a:pt x="1" y="16191"/>
                    <a:pt x="16091" y="20853"/>
                    <a:pt x="35966" y="20853"/>
                  </a:cubicBezTo>
                  <a:cubicBezTo>
                    <a:pt x="55840" y="20853"/>
                    <a:pt x="71931" y="16191"/>
                    <a:pt x="71931" y="10427"/>
                  </a:cubicBezTo>
                  <a:cubicBezTo>
                    <a:pt x="71931" y="4662"/>
                    <a:pt x="55840" y="0"/>
                    <a:pt x="35966"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1696250" y="4375975"/>
              <a:ext cx="1740025" cy="471825"/>
            </a:xfrm>
            <a:custGeom>
              <a:rect b="b" l="l" r="r" t="t"/>
              <a:pathLst>
                <a:path extrusionOk="0" h="18873" w="69601">
                  <a:moveTo>
                    <a:pt x="34813" y="1"/>
                  </a:moveTo>
                  <a:cubicBezTo>
                    <a:pt x="15590" y="1"/>
                    <a:pt x="1" y="4211"/>
                    <a:pt x="1" y="9449"/>
                  </a:cubicBezTo>
                  <a:cubicBezTo>
                    <a:pt x="1" y="14662"/>
                    <a:pt x="15590" y="18873"/>
                    <a:pt x="34813" y="18873"/>
                  </a:cubicBezTo>
                  <a:cubicBezTo>
                    <a:pt x="54036" y="18873"/>
                    <a:pt x="69600" y="14662"/>
                    <a:pt x="69600" y="9449"/>
                  </a:cubicBezTo>
                  <a:cubicBezTo>
                    <a:pt x="69600" y="4211"/>
                    <a:pt x="54036" y="1"/>
                    <a:pt x="3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2193750" y="4506925"/>
              <a:ext cx="740625" cy="214950"/>
            </a:xfrm>
            <a:custGeom>
              <a:rect b="b" l="l" r="r" t="t"/>
              <a:pathLst>
                <a:path extrusionOk="0" h="8598" w="29625">
                  <a:moveTo>
                    <a:pt x="14813" y="1"/>
                  </a:moveTo>
                  <a:cubicBezTo>
                    <a:pt x="6617" y="1"/>
                    <a:pt x="1" y="1931"/>
                    <a:pt x="1" y="4312"/>
                  </a:cubicBezTo>
                  <a:cubicBezTo>
                    <a:pt x="1" y="6693"/>
                    <a:pt x="6617" y="8597"/>
                    <a:pt x="14813" y="8597"/>
                  </a:cubicBezTo>
                  <a:cubicBezTo>
                    <a:pt x="23008" y="8597"/>
                    <a:pt x="29625" y="6693"/>
                    <a:pt x="29625" y="4312"/>
                  </a:cubicBezTo>
                  <a:cubicBezTo>
                    <a:pt x="29625" y="1931"/>
                    <a:pt x="23008" y="1"/>
                    <a:pt x="1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2343500" y="4548925"/>
              <a:ext cx="438625" cy="153375"/>
            </a:xfrm>
            <a:custGeom>
              <a:rect b="b" l="l" r="r" t="t"/>
              <a:pathLst>
                <a:path extrusionOk="0" h="6135" w="17545">
                  <a:moveTo>
                    <a:pt x="16116" y="0"/>
                  </a:moveTo>
                  <a:lnTo>
                    <a:pt x="928" y="777"/>
                  </a:lnTo>
                  <a:lnTo>
                    <a:pt x="1" y="4561"/>
                  </a:lnTo>
                  <a:cubicBezTo>
                    <a:pt x="1" y="4561"/>
                    <a:pt x="4794" y="6134"/>
                    <a:pt x="9617" y="6134"/>
                  </a:cubicBezTo>
                  <a:cubicBezTo>
                    <a:pt x="12639" y="6134"/>
                    <a:pt x="15672" y="5517"/>
                    <a:pt x="17544" y="3509"/>
                  </a:cubicBezTo>
                  <a:lnTo>
                    <a:pt x="16116" y="0"/>
                  </a:ln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1951900" y="4119075"/>
              <a:ext cx="1172950" cy="495025"/>
            </a:xfrm>
            <a:custGeom>
              <a:rect b="b" l="l" r="r" t="t"/>
              <a:pathLst>
                <a:path extrusionOk="0" h="19801" w="46918">
                  <a:moveTo>
                    <a:pt x="0" y="1"/>
                  </a:moveTo>
                  <a:cubicBezTo>
                    <a:pt x="0" y="10928"/>
                    <a:pt x="10502" y="19801"/>
                    <a:pt x="23459" y="19801"/>
                  </a:cubicBezTo>
                  <a:cubicBezTo>
                    <a:pt x="36417" y="19801"/>
                    <a:pt x="46918" y="10928"/>
                    <a:pt x="4691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1983850" y="4119075"/>
              <a:ext cx="1141000" cy="495025"/>
            </a:xfrm>
            <a:custGeom>
              <a:rect b="b" l="l" r="r" t="t"/>
              <a:pathLst>
                <a:path extrusionOk="0" h="19801" w="45640">
                  <a:moveTo>
                    <a:pt x="43234" y="1"/>
                  </a:moveTo>
                  <a:cubicBezTo>
                    <a:pt x="41204" y="9174"/>
                    <a:pt x="31655" y="16141"/>
                    <a:pt x="20176" y="16141"/>
                  </a:cubicBezTo>
                  <a:cubicBezTo>
                    <a:pt x="11580" y="16141"/>
                    <a:pt x="4086" y="12232"/>
                    <a:pt x="0" y="6442"/>
                  </a:cubicBezTo>
                  <a:lnTo>
                    <a:pt x="0" y="6442"/>
                  </a:lnTo>
                  <a:cubicBezTo>
                    <a:pt x="3158" y="14212"/>
                    <a:pt x="11905" y="19801"/>
                    <a:pt x="22181" y="19801"/>
                  </a:cubicBezTo>
                  <a:cubicBezTo>
                    <a:pt x="35139" y="19801"/>
                    <a:pt x="45640" y="10928"/>
                    <a:pt x="4564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1951900" y="4006300"/>
              <a:ext cx="1172950" cy="224975"/>
            </a:xfrm>
            <a:custGeom>
              <a:rect b="b" l="l" r="r" t="t"/>
              <a:pathLst>
                <a:path extrusionOk="0" h="8999" w="46918">
                  <a:moveTo>
                    <a:pt x="23459" y="1"/>
                  </a:moveTo>
                  <a:cubicBezTo>
                    <a:pt x="10502" y="1"/>
                    <a:pt x="0" y="2031"/>
                    <a:pt x="0" y="4512"/>
                  </a:cubicBezTo>
                  <a:cubicBezTo>
                    <a:pt x="0" y="4838"/>
                    <a:pt x="176" y="5139"/>
                    <a:pt x="502" y="5439"/>
                  </a:cubicBezTo>
                  <a:cubicBezTo>
                    <a:pt x="2732" y="7469"/>
                    <a:pt x="12156" y="8998"/>
                    <a:pt x="23459" y="8998"/>
                  </a:cubicBezTo>
                  <a:cubicBezTo>
                    <a:pt x="34762" y="8998"/>
                    <a:pt x="44186" y="7469"/>
                    <a:pt x="46417" y="5439"/>
                  </a:cubicBezTo>
                  <a:cubicBezTo>
                    <a:pt x="46742" y="5139"/>
                    <a:pt x="46918" y="4838"/>
                    <a:pt x="46918" y="4512"/>
                  </a:cubicBezTo>
                  <a:cubicBezTo>
                    <a:pt x="46918" y="2031"/>
                    <a:pt x="36417" y="1"/>
                    <a:pt x="2345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1964425" y="4053300"/>
              <a:ext cx="1147900" cy="177975"/>
            </a:xfrm>
            <a:custGeom>
              <a:rect b="b" l="l" r="r" t="t"/>
              <a:pathLst>
                <a:path extrusionOk="0" h="7119" w="45916">
                  <a:moveTo>
                    <a:pt x="22958" y="0"/>
                  </a:moveTo>
                  <a:cubicBezTo>
                    <a:pt x="11655" y="0"/>
                    <a:pt x="2231" y="1529"/>
                    <a:pt x="1" y="3559"/>
                  </a:cubicBezTo>
                  <a:cubicBezTo>
                    <a:pt x="2231" y="5589"/>
                    <a:pt x="11655" y="7118"/>
                    <a:pt x="22958" y="7118"/>
                  </a:cubicBezTo>
                  <a:cubicBezTo>
                    <a:pt x="34261" y="7118"/>
                    <a:pt x="43685" y="5589"/>
                    <a:pt x="45916" y="3559"/>
                  </a:cubicBezTo>
                  <a:cubicBezTo>
                    <a:pt x="43685" y="1529"/>
                    <a:pt x="34261" y="0"/>
                    <a:pt x="229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2097875" y="4081175"/>
              <a:ext cx="823975" cy="110475"/>
            </a:xfrm>
            <a:custGeom>
              <a:rect b="b" l="l" r="r" t="t"/>
              <a:pathLst>
                <a:path extrusionOk="0" h="4419" w="32959">
                  <a:moveTo>
                    <a:pt x="17871" y="1"/>
                  </a:moveTo>
                  <a:cubicBezTo>
                    <a:pt x="16969" y="1"/>
                    <a:pt x="16066" y="13"/>
                    <a:pt x="15164" y="38"/>
                  </a:cubicBezTo>
                  <a:cubicBezTo>
                    <a:pt x="14607" y="55"/>
                    <a:pt x="14050" y="61"/>
                    <a:pt x="13491" y="61"/>
                  </a:cubicBezTo>
                  <a:cubicBezTo>
                    <a:pt x="12495" y="61"/>
                    <a:pt x="11497" y="43"/>
                    <a:pt x="10500" y="43"/>
                  </a:cubicBezTo>
                  <a:cubicBezTo>
                    <a:pt x="9588" y="43"/>
                    <a:pt x="8678" y="58"/>
                    <a:pt x="7770" y="113"/>
                  </a:cubicBezTo>
                  <a:cubicBezTo>
                    <a:pt x="6517" y="189"/>
                    <a:pt x="5264" y="339"/>
                    <a:pt x="4036" y="640"/>
                  </a:cubicBezTo>
                  <a:cubicBezTo>
                    <a:pt x="3409" y="790"/>
                    <a:pt x="1530" y="1166"/>
                    <a:pt x="678" y="1667"/>
                  </a:cubicBezTo>
                  <a:cubicBezTo>
                    <a:pt x="101" y="2043"/>
                    <a:pt x="1" y="2469"/>
                    <a:pt x="1104" y="2971"/>
                  </a:cubicBezTo>
                  <a:cubicBezTo>
                    <a:pt x="2482" y="3597"/>
                    <a:pt x="4237" y="3422"/>
                    <a:pt x="5715" y="3647"/>
                  </a:cubicBezTo>
                  <a:cubicBezTo>
                    <a:pt x="7570" y="3923"/>
                    <a:pt x="9425" y="4023"/>
                    <a:pt x="11304" y="4123"/>
                  </a:cubicBezTo>
                  <a:cubicBezTo>
                    <a:pt x="14202" y="4271"/>
                    <a:pt x="17112" y="4418"/>
                    <a:pt x="20016" y="4418"/>
                  </a:cubicBezTo>
                  <a:cubicBezTo>
                    <a:pt x="23039" y="4418"/>
                    <a:pt x="26057" y="4258"/>
                    <a:pt x="29049" y="3773"/>
                  </a:cubicBezTo>
                  <a:cubicBezTo>
                    <a:pt x="30227" y="3597"/>
                    <a:pt x="31455" y="3321"/>
                    <a:pt x="32407" y="2570"/>
                  </a:cubicBezTo>
                  <a:cubicBezTo>
                    <a:pt x="32583" y="2444"/>
                    <a:pt x="32758" y="2269"/>
                    <a:pt x="32808" y="2068"/>
                  </a:cubicBezTo>
                  <a:cubicBezTo>
                    <a:pt x="32958" y="1442"/>
                    <a:pt x="32131" y="1091"/>
                    <a:pt x="31505" y="991"/>
                  </a:cubicBezTo>
                  <a:cubicBezTo>
                    <a:pt x="26985" y="321"/>
                    <a:pt x="22431" y="1"/>
                    <a:pt x="17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2830350" y="3778950"/>
              <a:ext cx="235600" cy="374625"/>
            </a:xfrm>
            <a:custGeom>
              <a:rect b="b" l="l" r="r" t="t"/>
              <a:pathLst>
                <a:path extrusionOk="0" h="14985" w="9424">
                  <a:moveTo>
                    <a:pt x="8328" y="1"/>
                  </a:moveTo>
                  <a:cubicBezTo>
                    <a:pt x="7991" y="1"/>
                    <a:pt x="7647" y="150"/>
                    <a:pt x="7519" y="423"/>
                  </a:cubicBezTo>
                  <a:cubicBezTo>
                    <a:pt x="5439" y="5260"/>
                    <a:pt x="2908" y="9897"/>
                    <a:pt x="0" y="14283"/>
                  </a:cubicBezTo>
                  <a:cubicBezTo>
                    <a:pt x="376" y="14784"/>
                    <a:pt x="1103" y="14959"/>
                    <a:pt x="1730" y="14984"/>
                  </a:cubicBezTo>
                  <a:cubicBezTo>
                    <a:pt x="4487" y="11150"/>
                    <a:pt x="6893" y="7039"/>
                    <a:pt x="8923" y="2754"/>
                  </a:cubicBezTo>
                  <a:cubicBezTo>
                    <a:pt x="9148" y="2328"/>
                    <a:pt x="9349" y="1877"/>
                    <a:pt x="9374" y="1400"/>
                  </a:cubicBezTo>
                  <a:cubicBezTo>
                    <a:pt x="9424" y="924"/>
                    <a:pt x="9248" y="398"/>
                    <a:pt x="8847" y="147"/>
                  </a:cubicBezTo>
                  <a:cubicBezTo>
                    <a:pt x="8703" y="48"/>
                    <a:pt x="8517" y="1"/>
                    <a:pt x="832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2137975" y="4119725"/>
              <a:ext cx="46400" cy="35725"/>
            </a:xfrm>
            <a:custGeom>
              <a:rect b="b" l="l" r="r" t="t"/>
              <a:pathLst>
                <a:path extrusionOk="0" h="1429" w="1856">
                  <a:moveTo>
                    <a:pt x="1480" y="0"/>
                  </a:moveTo>
                  <a:cubicBezTo>
                    <a:pt x="953" y="0"/>
                    <a:pt x="427" y="175"/>
                    <a:pt x="1" y="476"/>
                  </a:cubicBezTo>
                  <a:cubicBezTo>
                    <a:pt x="76" y="827"/>
                    <a:pt x="302" y="1153"/>
                    <a:pt x="577" y="1429"/>
                  </a:cubicBezTo>
                  <a:cubicBezTo>
                    <a:pt x="828" y="1003"/>
                    <a:pt x="1329" y="727"/>
                    <a:pt x="1831" y="702"/>
                  </a:cubicBezTo>
                  <a:cubicBezTo>
                    <a:pt x="1805" y="501"/>
                    <a:pt x="1805" y="301"/>
                    <a:pt x="1856" y="100"/>
                  </a:cubicBezTo>
                  <a:cubicBezTo>
                    <a:pt x="1755" y="25"/>
                    <a:pt x="1605" y="0"/>
                    <a:pt x="14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2396125" y="4154800"/>
              <a:ext cx="21325" cy="26350"/>
            </a:xfrm>
            <a:custGeom>
              <a:rect b="b" l="l" r="r" t="t"/>
              <a:pathLst>
                <a:path extrusionOk="0" h="1054" w="853">
                  <a:moveTo>
                    <a:pt x="452" y="1"/>
                  </a:moveTo>
                  <a:cubicBezTo>
                    <a:pt x="327" y="151"/>
                    <a:pt x="176" y="251"/>
                    <a:pt x="1" y="276"/>
                  </a:cubicBezTo>
                  <a:cubicBezTo>
                    <a:pt x="126" y="627"/>
                    <a:pt x="352" y="928"/>
                    <a:pt x="703" y="1053"/>
                  </a:cubicBezTo>
                  <a:cubicBezTo>
                    <a:pt x="678" y="928"/>
                    <a:pt x="753" y="727"/>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2943750" y="4166700"/>
              <a:ext cx="21325" cy="26350"/>
            </a:xfrm>
            <a:custGeom>
              <a:rect b="b" l="l" r="r" t="t"/>
              <a:pathLst>
                <a:path extrusionOk="0" h="1054" w="853">
                  <a:moveTo>
                    <a:pt x="452" y="1"/>
                  </a:moveTo>
                  <a:cubicBezTo>
                    <a:pt x="352" y="126"/>
                    <a:pt x="176" y="226"/>
                    <a:pt x="1" y="276"/>
                  </a:cubicBezTo>
                  <a:cubicBezTo>
                    <a:pt x="126" y="602"/>
                    <a:pt x="377" y="928"/>
                    <a:pt x="702" y="1053"/>
                  </a:cubicBezTo>
                  <a:cubicBezTo>
                    <a:pt x="702" y="928"/>
                    <a:pt x="778" y="728"/>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2404900" y="4073350"/>
              <a:ext cx="18200" cy="25700"/>
            </a:xfrm>
            <a:custGeom>
              <a:rect b="b" l="l" r="r" t="t"/>
              <a:pathLst>
                <a:path extrusionOk="0" h="1028" w="728">
                  <a:moveTo>
                    <a:pt x="226" y="0"/>
                  </a:moveTo>
                  <a:cubicBezTo>
                    <a:pt x="76" y="326"/>
                    <a:pt x="1" y="702"/>
                    <a:pt x="151" y="1028"/>
                  </a:cubicBezTo>
                  <a:cubicBezTo>
                    <a:pt x="251" y="953"/>
                    <a:pt x="427" y="878"/>
                    <a:pt x="552" y="878"/>
                  </a:cubicBezTo>
                  <a:cubicBezTo>
                    <a:pt x="527" y="627"/>
                    <a:pt x="652" y="351"/>
                    <a:pt x="728" y="126"/>
                  </a:cubicBezTo>
                  <a:lnTo>
                    <a:pt x="728" y="126"/>
                  </a:lnTo>
                  <a:cubicBezTo>
                    <a:pt x="697" y="130"/>
                    <a:pt x="667" y="132"/>
                    <a:pt x="637" y="132"/>
                  </a:cubicBezTo>
                  <a:cubicBezTo>
                    <a:pt x="493" y="132"/>
                    <a:pt x="351" y="83"/>
                    <a:pt x="2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2066550" y="4157925"/>
              <a:ext cx="26975" cy="16950"/>
            </a:xfrm>
            <a:custGeom>
              <a:rect b="b" l="l" r="r" t="t"/>
              <a:pathLst>
                <a:path extrusionOk="0" h="678" w="1079">
                  <a:moveTo>
                    <a:pt x="753" y="1"/>
                  </a:moveTo>
                  <a:cubicBezTo>
                    <a:pt x="552" y="151"/>
                    <a:pt x="251" y="151"/>
                    <a:pt x="1" y="176"/>
                  </a:cubicBezTo>
                  <a:cubicBezTo>
                    <a:pt x="101" y="327"/>
                    <a:pt x="151" y="502"/>
                    <a:pt x="126" y="678"/>
                  </a:cubicBezTo>
                  <a:cubicBezTo>
                    <a:pt x="477" y="678"/>
                    <a:pt x="853" y="552"/>
                    <a:pt x="1078" y="277"/>
                  </a:cubicBezTo>
                  <a:cubicBezTo>
                    <a:pt x="953" y="251"/>
                    <a:pt x="803" y="126"/>
                    <a:pt x="75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2782100" y="4074750"/>
              <a:ext cx="25725" cy="18050"/>
            </a:xfrm>
            <a:custGeom>
              <a:rect b="b" l="l" r="r" t="t"/>
              <a:pathLst>
                <a:path extrusionOk="0" h="722" w="1029">
                  <a:moveTo>
                    <a:pt x="721" y="0"/>
                  </a:moveTo>
                  <a:cubicBezTo>
                    <a:pt x="472" y="0"/>
                    <a:pt x="211" y="79"/>
                    <a:pt x="0" y="220"/>
                  </a:cubicBezTo>
                  <a:cubicBezTo>
                    <a:pt x="126" y="345"/>
                    <a:pt x="176" y="546"/>
                    <a:pt x="176" y="721"/>
                  </a:cubicBezTo>
                  <a:cubicBezTo>
                    <a:pt x="387" y="628"/>
                    <a:pt x="619" y="468"/>
                    <a:pt x="854" y="468"/>
                  </a:cubicBezTo>
                  <a:cubicBezTo>
                    <a:pt x="870" y="468"/>
                    <a:pt x="886" y="469"/>
                    <a:pt x="903" y="471"/>
                  </a:cubicBezTo>
                  <a:cubicBezTo>
                    <a:pt x="903" y="345"/>
                    <a:pt x="953" y="145"/>
                    <a:pt x="1028" y="45"/>
                  </a:cubicBezTo>
                  <a:cubicBezTo>
                    <a:pt x="931" y="15"/>
                    <a:pt x="827" y="0"/>
                    <a:pt x="72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2218175" y="4179225"/>
              <a:ext cx="26975" cy="20075"/>
            </a:xfrm>
            <a:custGeom>
              <a:rect b="b" l="l" r="r" t="t"/>
              <a:pathLst>
                <a:path extrusionOk="0" h="803" w="1079">
                  <a:moveTo>
                    <a:pt x="227" y="1"/>
                  </a:moveTo>
                  <a:cubicBezTo>
                    <a:pt x="201" y="176"/>
                    <a:pt x="126" y="352"/>
                    <a:pt x="1" y="477"/>
                  </a:cubicBezTo>
                  <a:cubicBezTo>
                    <a:pt x="227" y="577"/>
                    <a:pt x="527" y="628"/>
                    <a:pt x="678" y="803"/>
                  </a:cubicBezTo>
                  <a:cubicBezTo>
                    <a:pt x="778" y="703"/>
                    <a:pt x="928" y="602"/>
                    <a:pt x="1079" y="602"/>
                  </a:cubicBezTo>
                  <a:cubicBezTo>
                    <a:pt x="903" y="277"/>
                    <a:pt x="577" y="76"/>
                    <a:pt x="22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2527725" y="4142975"/>
              <a:ext cx="43875" cy="20000"/>
            </a:xfrm>
            <a:custGeom>
              <a:rect b="b" l="l" r="r" t="t"/>
              <a:pathLst>
                <a:path extrusionOk="0" h="800" w="1755">
                  <a:moveTo>
                    <a:pt x="875" y="1"/>
                  </a:moveTo>
                  <a:cubicBezTo>
                    <a:pt x="637" y="1"/>
                    <a:pt x="364" y="44"/>
                    <a:pt x="75" y="173"/>
                  </a:cubicBezTo>
                  <a:lnTo>
                    <a:pt x="0" y="799"/>
                  </a:lnTo>
                  <a:cubicBezTo>
                    <a:pt x="0" y="799"/>
                    <a:pt x="435" y="480"/>
                    <a:pt x="1012" y="480"/>
                  </a:cubicBezTo>
                  <a:cubicBezTo>
                    <a:pt x="1243" y="480"/>
                    <a:pt x="1497" y="531"/>
                    <a:pt x="1754" y="674"/>
                  </a:cubicBezTo>
                  <a:lnTo>
                    <a:pt x="1729" y="198"/>
                  </a:lnTo>
                  <a:cubicBezTo>
                    <a:pt x="1729" y="198"/>
                    <a:pt x="1382" y="1"/>
                    <a:pt x="875" y="1"/>
                  </a:cubicBezTo>
                  <a:close/>
                </a:path>
              </a:pathLst>
            </a:custGeom>
            <a:solidFill>
              <a:srgbClr val="518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2285225" y="4072100"/>
              <a:ext cx="38875" cy="54525"/>
            </a:xfrm>
            <a:custGeom>
              <a:rect b="b" l="l" r="r" t="t"/>
              <a:pathLst>
                <a:path extrusionOk="0" h="2181" w="1555">
                  <a:moveTo>
                    <a:pt x="978" y="0"/>
                  </a:moveTo>
                  <a:lnTo>
                    <a:pt x="978" y="0"/>
                  </a:lnTo>
                  <a:cubicBezTo>
                    <a:pt x="978" y="0"/>
                    <a:pt x="1078" y="1278"/>
                    <a:pt x="1" y="1905"/>
                  </a:cubicBezTo>
                  <a:lnTo>
                    <a:pt x="527" y="2181"/>
                  </a:lnTo>
                  <a:cubicBezTo>
                    <a:pt x="527" y="2181"/>
                    <a:pt x="1429" y="1654"/>
                    <a:pt x="1555" y="451"/>
                  </a:cubicBezTo>
                  <a:lnTo>
                    <a:pt x="978" y="0"/>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2963800" y="4102175"/>
              <a:ext cx="22575" cy="35100"/>
            </a:xfrm>
            <a:custGeom>
              <a:rect b="b" l="l" r="r" t="t"/>
              <a:pathLst>
                <a:path extrusionOk="0" h="1404" w="903">
                  <a:moveTo>
                    <a:pt x="702" y="0"/>
                  </a:moveTo>
                  <a:lnTo>
                    <a:pt x="301" y="50"/>
                  </a:lnTo>
                  <a:cubicBezTo>
                    <a:pt x="301" y="50"/>
                    <a:pt x="1" y="677"/>
                    <a:pt x="402" y="1404"/>
                  </a:cubicBezTo>
                  <a:lnTo>
                    <a:pt x="903" y="1404"/>
                  </a:lnTo>
                  <a:cubicBezTo>
                    <a:pt x="903" y="1404"/>
                    <a:pt x="352" y="752"/>
                    <a:pt x="70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2695000" y="4107175"/>
              <a:ext cx="30725" cy="54550"/>
            </a:xfrm>
            <a:custGeom>
              <a:rect b="b" l="l" r="r" t="t"/>
              <a:pathLst>
                <a:path extrusionOk="0" h="2182" w="1229">
                  <a:moveTo>
                    <a:pt x="151" y="1"/>
                  </a:moveTo>
                  <a:cubicBezTo>
                    <a:pt x="151" y="1"/>
                    <a:pt x="753" y="1129"/>
                    <a:pt x="1" y="2106"/>
                  </a:cubicBezTo>
                  <a:lnTo>
                    <a:pt x="602" y="2181"/>
                  </a:lnTo>
                  <a:cubicBezTo>
                    <a:pt x="602" y="2181"/>
                    <a:pt x="1229" y="1354"/>
                    <a:pt x="878" y="176"/>
                  </a:cubicBezTo>
                  <a:lnTo>
                    <a:pt x="151" y="1"/>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2785225" y="4147050"/>
              <a:ext cx="52675" cy="25950"/>
            </a:xfrm>
            <a:custGeom>
              <a:rect b="b" l="l" r="r" t="t"/>
              <a:pathLst>
                <a:path extrusionOk="0" h="1038" w="2107">
                  <a:moveTo>
                    <a:pt x="954" y="0"/>
                  </a:moveTo>
                  <a:cubicBezTo>
                    <a:pt x="421" y="0"/>
                    <a:pt x="51" y="185"/>
                    <a:pt x="51" y="185"/>
                  </a:cubicBezTo>
                  <a:lnTo>
                    <a:pt x="1" y="762"/>
                  </a:lnTo>
                  <a:cubicBezTo>
                    <a:pt x="273" y="632"/>
                    <a:pt x="540" y="583"/>
                    <a:pt x="786" y="583"/>
                  </a:cubicBezTo>
                  <a:cubicBezTo>
                    <a:pt x="1538" y="583"/>
                    <a:pt x="2106" y="1037"/>
                    <a:pt x="2106" y="1037"/>
                  </a:cubicBezTo>
                  <a:lnTo>
                    <a:pt x="2056" y="285"/>
                  </a:lnTo>
                  <a:cubicBezTo>
                    <a:pt x="1659" y="68"/>
                    <a:pt x="1276" y="0"/>
                    <a:pt x="9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2475075" y="4026025"/>
              <a:ext cx="197400" cy="110850"/>
            </a:xfrm>
            <a:custGeom>
              <a:rect b="b" l="l" r="r" t="t"/>
              <a:pathLst>
                <a:path extrusionOk="0" h="4434" w="7896">
                  <a:moveTo>
                    <a:pt x="4115" y="0"/>
                  </a:moveTo>
                  <a:cubicBezTo>
                    <a:pt x="3500" y="0"/>
                    <a:pt x="2884" y="138"/>
                    <a:pt x="2332" y="415"/>
                  </a:cubicBezTo>
                  <a:cubicBezTo>
                    <a:pt x="1354" y="891"/>
                    <a:pt x="577" y="1743"/>
                    <a:pt x="176" y="2771"/>
                  </a:cubicBezTo>
                  <a:cubicBezTo>
                    <a:pt x="101" y="2946"/>
                    <a:pt x="26" y="3121"/>
                    <a:pt x="1" y="3297"/>
                  </a:cubicBezTo>
                  <a:cubicBezTo>
                    <a:pt x="1574" y="4015"/>
                    <a:pt x="3252" y="4433"/>
                    <a:pt x="4954" y="4433"/>
                  </a:cubicBezTo>
                  <a:cubicBezTo>
                    <a:pt x="5449" y="4433"/>
                    <a:pt x="5945" y="4398"/>
                    <a:pt x="6442" y="4324"/>
                  </a:cubicBezTo>
                  <a:cubicBezTo>
                    <a:pt x="6868" y="4249"/>
                    <a:pt x="7645" y="3999"/>
                    <a:pt x="7896" y="3648"/>
                  </a:cubicBezTo>
                  <a:cubicBezTo>
                    <a:pt x="7896" y="3046"/>
                    <a:pt x="7745" y="2445"/>
                    <a:pt x="7444" y="1943"/>
                  </a:cubicBezTo>
                  <a:cubicBezTo>
                    <a:pt x="7119" y="1342"/>
                    <a:pt x="6617" y="816"/>
                    <a:pt x="6041" y="490"/>
                  </a:cubicBezTo>
                  <a:cubicBezTo>
                    <a:pt x="5453" y="164"/>
                    <a:pt x="4784" y="0"/>
                    <a:pt x="4115"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2513300" y="4060825"/>
              <a:ext cx="23825" cy="18800"/>
            </a:xfrm>
            <a:custGeom>
              <a:rect b="b" l="l" r="r" t="t"/>
              <a:pathLst>
                <a:path extrusionOk="0" h="752" w="953">
                  <a:moveTo>
                    <a:pt x="477" y="0"/>
                  </a:moveTo>
                  <a:cubicBezTo>
                    <a:pt x="1" y="0"/>
                    <a:pt x="1" y="752"/>
                    <a:pt x="477" y="752"/>
                  </a:cubicBezTo>
                  <a:cubicBezTo>
                    <a:pt x="953" y="752"/>
                    <a:pt x="953" y="0"/>
                    <a:pt x="47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2559050" y="4040775"/>
              <a:ext cx="16300" cy="13175"/>
            </a:xfrm>
            <a:custGeom>
              <a:rect b="b" l="l" r="r" t="t"/>
              <a:pathLst>
                <a:path extrusionOk="0" h="527" w="652">
                  <a:moveTo>
                    <a:pt x="326" y="0"/>
                  </a:moveTo>
                  <a:cubicBezTo>
                    <a:pt x="0" y="0"/>
                    <a:pt x="0" y="526"/>
                    <a:pt x="326" y="526"/>
                  </a:cubicBezTo>
                  <a:cubicBezTo>
                    <a:pt x="652" y="526"/>
                    <a:pt x="652" y="0"/>
                    <a:pt x="32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2610425" y="4072100"/>
              <a:ext cx="26950" cy="25700"/>
            </a:xfrm>
            <a:custGeom>
              <a:rect b="b" l="l" r="r" t="t"/>
              <a:pathLst>
                <a:path extrusionOk="0" h="1028" w="1078">
                  <a:moveTo>
                    <a:pt x="527" y="0"/>
                  </a:moveTo>
                  <a:cubicBezTo>
                    <a:pt x="251" y="0"/>
                    <a:pt x="0" y="226"/>
                    <a:pt x="0" y="527"/>
                  </a:cubicBezTo>
                  <a:cubicBezTo>
                    <a:pt x="25" y="802"/>
                    <a:pt x="226" y="1028"/>
                    <a:pt x="527" y="1028"/>
                  </a:cubicBezTo>
                  <a:cubicBezTo>
                    <a:pt x="802" y="1028"/>
                    <a:pt x="1078" y="802"/>
                    <a:pt x="1053" y="527"/>
                  </a:cubicBezTo>
                  <a:cubicBezTo>
                    <a:pt x="1053" y="226"/>
                    <a:pt x="827" y="0"/>
                    <a:pt x="52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2216300" y="4081625"/>
              <a:ext cx="161050" cy="89950"/>
            </a:xfrm>
            <a:custGeom>
              <a:rect b="b" l="l" r="r" t="t"/>
              <a:pathLst>
                <a:path extrusionOk="0" h="3598" w="6442">
                  <a:moveTo>
                    <a:pt x="3107" y="0"/>
                  </a:moveTo>
                  <a:cubicBezTo>
                    <a:pt x="2556" y="0"/>
                    <a:pt x="2004" y="132"/>
                    <a:pt x="1530" y="396"/>
                  </a:cubicBezTo>
                  <a:cubicBezTo>
                    <a:pt x="1053" y="672"/>
                    <a:pt x="652" y="1073"/>
                    <a:pt x="377" y="1574"/>
                  </a:cubicBezTo>
                  <a:cubicBezTo>
                    <a:pt x="151" y="2000"/>
                    <a:pt x="1" y="2476"/>
                    <a:pt x="1" y="2953"/>
                  </a:cubicBezTo>
                  <a:cubicBezTo>
                    <a:pt x="226" y="3253"/>
                    <a:pt x="853" y="3454"/>
                    <a:pt x="1204" y="3504"/>
                  </a:cubicBezTo>
                  <a:cubicBezTo>
                    <a:pt x="1618" y="3567"/>
                    <a:pt x="2031" y="3597"/>
                    <a:pt x="2441" y="3597"/>
                  </a:cubicBezTo>
                  <a:cubicBezTo>
                    <a:pt x="3818" y="3597"/>
                    <a:pt x="5167" y="3256"/>
                    <a:pt x="6442" y="2677"/>
                  </a:cubicBezTo>
                  <a:cubicBezTo>
                    <a:pt x="6417" y="2527"/>
                    <a:pt x="6367" y="2401"/>
                    <a:pt x="6317" y="2251"/>
                  </a:cubicBezTo>
                  <a:cubicBezTo>
                    <a:pt x="5966" y="1424"/>
                    <a:pt x="5339" y="722"/>
                    <a:pt x="4537" y="321"/>
                  </a:cubicBezTo>
                  <a:cubicBezTo>
                    <a:pt x="4098" y="107"/>
                    <a:pt x="3602" y="0"/>
                    <a:pt x="3107"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2326575" y="4110325"/>
              <a:ext cx="19450" cy="15050"/>
            </a:xfrm>
            <a:custGeom>
              <a:rect b="b" l="l" r="r" t="t"/>
              <a:pathLst>
                <a:path extrusionOk="0" h="602" w="778">
                  <a:moveTo>
                    <a:pt x="402" y="0"/>
                  </a:moveTo>
                  <a:cubicBezTo>
                    <a:pt x="1" y="0"/>
                    <a:pt x="1" y="602"/>
                    <a:pt x="402" y="602"/>
                  </a:cubicBezTo>
                  <a:cubicBezTo>
                    <a:pt x="778" y="602"/>
                    <a:pt x="778" y="0"/>
                    <a:pt x="4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2295250" y="4093400"/>
              <a:ext cx="13825" cy="10675"/>
            </a:xfrm>
            <a:custGeom>
              <a:rect b="b" l="l" r="r" t="t"/>
              <a:pathLst>
                <a:path extrusionOk="0" h="427" w="553">
                  <a:moveTo>
                    <a:pt x="276" y="0"/>
                  </a:moveTo>
                  <a:cubicBezTo>
                    <a:pt x="1" y="0"/>
                    <a:pt x="1" y="426"/>
                    <a:pt x="276" y="426"/>
                  </a:cubicBezTo>
                  <a:cubicBezTo>
                    <a:pt x="552" y="426"/>
                    <a:pt x="552" y="0"/>
                    <a:pt x="27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2245125" y="4119075"/>
              <a:ext cx="21950" cy="21350"/>
            </a:xfrm>
            <a:custGeom>
              <a:rect b="b" l="l" r="r" t="t"/>
              <a:pathLst>
                <a:path extrusionOk="0" h="854" w="878">
                  <a:moveTo>
                    <a:pt x="452" y="1"/>
                  </a:moveTo>
                  <a:cubicBezTo>
                    <a:pt x="201" y="1"/>
                    <a:pt x="26" y="176"/>
                    <a:pt x="26" y="427"/>
                  </a:cubicBezTo>
                  <a:cubicBezTo>
                    <a:pt x="1" y="653"/>
                    <a:pt x="226" y="853"/>
                    <a:pt x="452" y="853"/>
                  </a:cubicBezTo>
                  <a:cubicBezTo>
                    <a:pt x="702" y="853"/>
                    <a:pt x="878" y="653"/>
                    <a:pt x="878" y="427"/>
                  </a:cubicBezTo>
                  <a:cubicBezTo>
                    <a:pt x="878" y="176"/>
                    <a:pt x="677" y="1"/>
                    <a:pt x="45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2475075" y="4074600"/>
              <a:ext cx="197400" cy="62275"/>
            </a:xfrm>
            <a:custGeom>
              <a:rect b="b" l="l" r="r" t="t"/>
              <a:pathLst>
                <a:path extrusionOk="0" h="2491" w="7896">
                  <a:moveTo>
                    <a:pt x="7444" y="0"/>
                  </a:moveTo>
                  <a:cubicBezTo>
                    <a:pt x="5917" y="713"/>
                    <a:pt x="4241" y="1081"/>
                    <a:pt x="2562" y="1081"/>
                  </a:cubicBezTo>
                  <a:cubicBezTo>
                    <a:pt x="1762" y="1081"/>
                    <a:pt x="961" y="998"/>
                    <a:pt x="176" y="828"/>
                  </a:cubicBezTo>
                  <a:cubicBezTo>
                    <a:pt x="101" y="1003"/>
                    <a:pt x="26" y="1178"/>
                    <a:pt x="1" y="1354"/>
                  </a:cubicBezTo>
                  <a:cubicBezTo>
                    <a:pt x="1574" y="2072"/>
                    <a:pt x="3252" y="2490"/>
                    <a:pt x="4954" y="2490"/>
                  </a:cubicBezTo>
                  <a:cubicBezTo>
                    <a:pt x="5449" y="2490"/>
                    <a:pt x="5945" y="2455"/>
                    <a:pt x="6442" y="2381"/>
                  </a:cubicBezTo>
                  <a:cubicBezTo>
                    <a:pt x="6868" y="2306"/>
                    <a:pt x="7645" y="2056"/>
                    <a:pt x="7896" y="1705"/>
                  </a:cubicBezTo>
                  <a:cubicBezTo>
                    <a:pt x="7896" y="1103"/>
                    <a:pt x="7745" y="502"/>
                    <a:pt x="744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2428175" y="4144550"/>
              <a:ext cx="120900" cy="42275"/>
            </a:xfrm>
            <a:custGeom>
              <a:rect b="b" l="l" r="r" t="t"/>
              <a:pathLst>
                <a:path extrusionOk="0" h="1691" w="4836">
                  <a:moveTo>
                    <a:pt x="4544" y="0"/>
                  </a:moveTo>
                  <a:cubicBezTo>
                    <a:pt x="4497" y="0"/>
                    <a:pt x="4450" y="18"/>
                    <a:pt x="4408" y="60"/>
                  </a:cubicBezTo>
                  <a:cubicBezTo>
                    <a:pt x="3777" y="644"/>
                    <a:pt x="3254" y="1120"/>
                    <a:pt x="2373" y="1120"/>
                  </a:cubicBezTo>
                  <a:cubicBezTo>
                    <a:pt x="2310" y="1120"/>
                    <a:pt x="2245" y="1117"/>
                    <a:pt x="2177" y="1112"/>
                  </a:cubicBezTo>
                  <a:cubicBezTo>
                    <a:pt x="1426" y="1062"/>
                    <a:pt x="849" y="686"/>
                    <a:pt x="172" y="436"/>
                  </a:cubicBezTo>
                  <a:cubicBezTo>
                    <a:pt x="159" y="432"/>
                    <a:pt x="147" y="431"/>
                    <a:pt x="134" y="431"/>
                  </a:cubicBezTo>
                  <a:cubicBezTo>
                    <a:pt x="54" y="431"/>
                    <a:pt x="0" y="499"/>
                    <a:pt x="22" y="586"/>
                  </a:cubicBezTo>
                  <a:cubicBezTo>
                    <a:pt x="335" y="1403"/>
                    <a:pt x="1638" y="1690"/>
                    <a:pt x="2452" y="1690"/>
                  </a:cubicBezTo>
                  <a:cubicBezTo>
                    <a:pt x="2487" y="1690"/>
                    <a:pt x="2521" y="1690"/>
                    <a:pt x="2553" y="1689"/>
                  </a:cubicBezTo>
                  <a:cubicBezTo>
                    <a:pt x="3380" y="1689"/>
                    <a:pt x="4433" y="1112"/>
                    <a:pt x="4759" y="335"/>
                  </a:cubicBezTo>
                  <a:cubicBezTo>
                    <a:pt x="4835" y="182"/>
                    <a:pt x="4693" y="0"/>
                    <a:pt x="454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2503900" y="4090150"/>
              <a:ext cx="109050" cy="87875"/>
            </a:xfrm>
            <a:custGeom>
              <a:rect b="b" l="l" r="r" t="t"/>
              <a:pathLst>
                <a:path extrusionOk="0" h="3515" w="4362">
                  <a:moveTo>
                    <a:pt x="2991" y="1"/>
                  </a:moveTo>
                  <a:cubicBezTo>
                    <a:pt x="2887" y="1"/>
                    <a:pt x="2781" y="39"/>
                    <a:pt x="2682" y="130"/>
                  </a:cubicBezTo>
                  <a:cubicBezTo>
                    <a:pt x="2457" y="356"/>
                    <a:pt x="2206" y="607"/>
                    <a:pt x="1981" y="907"/>
                  </a:cubicBezTo>
                  <a:cubicBezTo>
                    <a:pt x="1880" y="657"/>
                    <a:pt x="1705" y="431"/>
                    <a:pt x="1504" y="281"/>
                  </a:cubicBezTo>
                  <a:cubicBezTo>
                    <a:pt x="1389" y="176"/>
                    <a:pt x="1234" y="128"/>
                    <a:pt x="1079" y="128"/>
                  </a:cubicBezTo>
                  <a:cubicBezTo>
                    <a:pt x="862" y="128"/>
                    <a:pt x="644" y="221"/>
                    <a:pt x="527" y="381"/>
                  </a:cubicBezTo>
                  <a:cubicBezTo>
                    <a:pt x="1" y="1133"/>
                    <a:pt x="502" y="2461"/>
                    <a:pt x="1103" y="3013"/>
                  </a:cubicBezTo>
                  <a:cubicBezTo>
                    <a:pt x="1479" y="3358"/>
                    <a:pt x="2061" y="3514"/>
                    <a:pt x="2639" y="3514"/>
                  </a:cubicBezTo>
                  <a:cubicBezTo>
                    <a:pt x="3027" y="3514"/>
                    <a:pt x="3413" y="3444"/>
                    <a:pt x="3735" y="3313"/>
                  </a:cubicBezTo>
                  <a:cubicBezTo>
                    <a:pt x="4186" y="3138"/>
                    <a:pt x="4362" y="2386"/>
                    <a:pt x="3885" y="2085"/>
                  </a:cubicBezTo>
                  <a:cubicBezTo>
                    <a:pt x="3710" y="1985"/>
                    <a:pt x="3509" y="1885"/>
                    <a:pt x="3284" y="1785"/>
                  </a:cubicBezTo>
                  <a:cubicBezTo>
                    <a:pt x="3560" y="1409"/>
                    <a:pt x="3685" y="982"/>
                    <a:pt x="3585" y="506"/>
                  </a:cubicBezTo>
                  <a:cubicBezTo>
                    <a:pt x="3512" y="254"/>
                    <a:pt x="3258" y="1"/>
                    <a:pt x="29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2752025" y="4442400"/>
              <a:ext cx="347775" cy="286775"/>
            </a:xfrm>
            <a:custGeom>
              <a:rect b="b" l="l" r="r" t="t"/>
              <a:pathLst>
                <a:path extrusionOk="0" h="11471" w="13911">
                  <a:moveTo>
                    <a:pt x="5188" y="0"/>
                  </a:moveTo>
                  <a:cubicBezTo>
                    <a:pt x="5188" y="1"/>
                    <a:pt x="1" y="5439"/>
                    <a:pt x="6041" y="10076"/>
                  </a:cubicBezTo>
                  <a:cubicBezTo>
                    <a:pt x="7362" y="11100"/>
                    <a:pt x="8554" y="11470"/>
                    <a:pt x="9587" y="11470"/>
                  </a:cubicBezTo>
                  <a:cubicBezTo>
                    <a:pt x="12295" y="11470"/>
                    <a:pt x="13910" y="8923"/>
                    <a:pt x="13910" y="8923"/>
                  </a:cubicBezTo>
                  <a:lnTo>
                    <a:pt x="5188" y="0"/>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2861675" y="4428475"/>
              <a:ext cx="288250" cy="256550"/>
            </a:xfrm>
            <a:custGeom>
              <a:rect b="b" l="l" r="r" t="t"/>
              <a:pathLst>
                <a:path extrusionOk="0" h="10262" w="11530">
                  <a:moveTo>
                    <a:pt x="2318" y="0"/>
                  </a:moveTo>
                  <a:cubicBezTo>
                    <a:pt x="1951" y="0"/>
                    <a:pt x="1591" y="69"/>
                    <a:pt x="1254" y="232"/>
                  </a:cubicBezTo>
                  <a:cubicBezTo>
                    <a:pt x="76" y="808"/>
                    <a:pt x="0" y="2362"/>
                    <a:pt x="176" y="3465"/>
                  </a:cubicBezTo>
                  <a:cubicBezTo>
                    <a:pt x="452" y="5319"/>
                    <a:pt x="1229" y="7124"/>
                    <a:pt x="2557" y="8402"/>
                  </a:cubicBezTo>
                  <a:cubicBezTo>
                    <a:pt x="3727" y="9529"/>
                    <a:pt x="5309" y="10262"/>
                    <a:pt x="6914" y="10262"/>
                  </a:cubicBezTo>
                  <a:cubicBezTo>
                    <a:pt x="7166" y="10262"/>
                    <a:pt x="7418" y="10244"/>
                    <a:pt x="7670" y="10207"/>
                  </a:cubicBezTo>
                  <a:cubicBezTo>
                    <a:pt x="8647" y="10081"/>
                    <a:pt x="9675" y="9580"/>
                    <a:pt x="10151" y="8703"/>
                  </a:cubicBezTo>
                  <a:cubicBezTo>
                    <a:pt x="11529" y="6121"/>
                    <a:pt x="8371" y="2938"/>
                    <a:pt x="5589" y="1234"/>
                  </a:cubicBezTo>
                  <a:cubicBezTo>
                    <a:pt x="4714" y="682"/>
                    <a:pt x="3477" y="0"/>
                    <a:pt x="231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2999525" y="4563100"/>
              <a:ext cx="100900" cy="85700"/>
            </a:xfrm>
            <a:custGeom>
              <a:rect b="b" l="l" r="r" t="t"/>
              <a:pathLst>
                <a:path extrusionOk="0" h="3428" w="4036">
                  <a:moveTo>
                    <a:pt x="1330" y="1"/>
                  </a:moveTo>
                  <a:cubicBezTo>
                    <a:pt x="872" y="1"/>
                    <a:pt x="468" y="94"/>
                    <a:pt x="326" y="410"/>
                  </a:cubicBezTo>
                  <a:cubicBezTo>
                    <a:pt x="0" y="1112"/>
                    <a:pt x="1228" y="2516"/>
                    <a:pt x="1679" y="2967"/>
                  </a:cubicBezTo>
                  <a:cubicBezTo>
                    <a:pt x="1805" y="3117"/>
                    <a:pt x="1955" y="3243"/>
                    <a:pt x="2131" y="3343"/>
                  </a:cubicBezTo>
                  <a:cubicBezTo>
                    <a:pt x="2247" y="3401"/>
                    <a:pt x="2373" y="3427"/>
                    <a:pt x="2502" y="3427"/>
                  </a:cubicBezTo>
                  <a:cubicBezTo>
                    <a:pt x="2872" y="3427"/>
                    <a:pt x="3261" y="3208"/>
                    <a:pt x="3484" y="2892"/>
                  </a:cubicBezTo>
                  <a:cubicBezTo>
                    <a:pt x="3810" y="2491"/>
                    <a:pt x="3910" y="1964"/>
                    <a:pt x="3985" y="1438"/>
                  </a:cubicBezTo>
                  <a:cubicBezTo>
                    <a:pt x="4010" y="1137"/>
                    <a:pt x="4035" y="786"/>
                    <a:pt x="3835" y="561"/>
                  </a:cubicBezTo>
                  <a:cubicBezTo>
                    <a:pt x="3634" y="285"/>
                    <a:pt x="3258" y="235"/>
                    <a:pt x="2933" y="185"/>
                  </a:cubicBezTo>
                  <a:cubicBezTo>
                    <a:pt x="2607" y="157"/>
                    <a:pt x="1923" y="1"/>
                    <a:pt x="133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2968200" y="4470800"/>
              <a:ext cx="77075" cy="89125"/>
            </a:xfrm>
            <a:custGeom>
              <a:rect b="b" l="l" r="r" t="t"/>
              <a:pathLst>
                <a:path extrusionOk="0" h="3565" w="3083">
                  <a:moveTo>
                    <a:pt x="598" y="1"/>
                  </a:moveTo>
                  <a:cubicBezTo>
                    <a:pt x="527" y="1"/>
                    <a:pt x="460" y="13"/>
                    <a:pt x="401" y="42"/>
                  </a:cubicBezTo>
                  <a:cubicBezTo>
                    <a:pt x="226" y="117"/>
                    <a:pt x="151" y="343"/>
                    <a:pt x="125" y="544"/>
                  </a:cubicBezTo>
                  <a:cubicBezTo>
                    <a:pt x="0" y="1346"/>
                    <a:pt x="226" y="2173"/>
                    <a:pt x="526" y="2950"/>
                  </a:cubicBezTo>
                  <a:cubicBezTo>
                    <a:pt x="706" y="3395"/>
                    <a:pt x="914" y="3564"/>
                    <a:pt x="1134" y="3564"/>
                  </a:cubicBezTo>
                  <a:cubicBezTo>
                    <a:pt x="1680" y="3564"/>
                    <a:pt x="2296" y="2512"/>
                    <a:pt x="2707" y="2047"/>
                  </a:cubicBezTo>
                  <a:cubicBezTo>
                    <a:pt x="2882" y="1847"/>
                    <a:pt x="3083" y="1596"/>
                    <a:pt x="3033" y="1346"/>
                  </a:cubicBezTo>
                  <a:cubicBezTo>
                    <a:pt x="3008" y="1120"/>
                    <a:pt x="2857" y="970"/>
                    <a:pt x="2682" y="844"/>
                  </a:cubicBezTo>
                  <a:cubicBezTo>
                    <a:pt x="2130" y="393"/>
                    <a:pt x="1454" y="117"/>
                    <a:pt x="752" y="17"/>
                  </a:cubicBezTo>
                  <a:cubicBezTo>
                    <a:pt x="700" y="7"/>
                    <a:pt x="648"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2876425" y="4463775"/>
              <a:ext cx="94300" cy="94500"/>
            </a:xfrm>
            <a:custGeom>
              <a:rect b="b" l="l" r="r" t="t"/>
              <a:pathLst>
                <a:path extrusionOk="0" h="3780" w="3772">
                  <a:moveTo>
                    <a:pt x="1242" y="0"/>
                  </a:moveTo>
                  <a:cubicBezTo>
                    <a:pt x="368" y="0"/>
                    <a:pt x="1" y="1685"/>
                    <a:pt x="338" y="2404"/>
                  </a:cubicBezTo>
                  <a:cubicBezTo>
                    <a:pt x="538" y="2880"/>
                    <a:pt x="1040" y="3130"/>
                    <a:pt x="1491" y="3381"/>
                  </a:cubicBezTo>
                  <a:cubicBezTo>
                    <a:pt x="1741" y="3531"/>
                    <a:pt x="1967" y="3657"/>
                    <a:pt x="2243" y="3732"/>
                  </a:cubicBezTo>
                  <a:cubicBezTo>
                    <a:pt x="2352" y="3762"/>
                    <a:pt x="2469" y="3780"/>
                    <a:pt x="2584" y="3780"/>
                  </a:cubicBezTo>
                  <a:cubicBezTo>
                    <a:pt x="2760" y="3780"/>
                    <a:pt x="2933" y="3738"/>
                    <a:pt x="3070" y="3632"/>
                  </a:cubicBezTo>
                  <a:cubicBezTo>
                    <a:pt x="3771" y="3130"/>
                    <a:pt x="2944" y="1852"/>
                    <a:pt x="2619" y="1351"/>
                  </a:cubicBezTo>
                  <a:cubicBezTo>
                    <a:pt x="2418" y="1000"/>
                    <a:pt x="2142" y="474"/>
                    <a:pt x="1816" y="223"/>
                  </a:cubicBezTo>
                  <a:cubicBezTo>
                    <a:pt x="1716" y="173"/>
                    <a:pt x="1641" y="123"/>
                    <a:pt x="1566" y="73"/>
                  </a:cubicBezTo>
                  <a:cubicBezTo>
                    <a:pt x="1451" y="23"/>
                    <a:pt x="1343" y="0"/>
                    <a:pt x="1242"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2906775" y="4564450"/>
              <a:ext cx="97150" cy="100225"/>
            </a:xfrm>
            <a:custGeom>
              <a:rect b="b" l="l" r="r" t="t"/>
              <a:pathLst>
                <a:path extrusionOk="0" h="4009" w="3886">
                  <a:moveTo>
                    <a:pt x="2672" y="1"/>
                  </a:moveTo>
                  <a:cubicBezTo>
                    <a:pt x="2214" y="1"/>
                    <a:pt x="1651" y="265"/>
                    <a:pt x="1354" y="457"/>
                  </a:cubicBezTo>
                  <a:cubicBezTo>
                    <a:pt x="452" y="983"/>
                    <a:pt x="1" y="1559"/>
                    <a:pt x="678" y="2512"/>
                  </a:cubicBezTo>
                  <a:cubicBezTo>
                    <a:pt x="1179" y="3239"/>
                    <a:pt x="2006" y="3890"/>
                    <a:pt x="2883" y="3991"/>
                  </a:cubicBezTo>
                  <a:cubicBezTo>
                    <a:pt x="2951" y="4002"/>
                    <a:pt x="3022" y="4008"/>
                    <a:pt x="3094" y="4008"/>
                  </a:cubicBezTo>
                  <a:cubicBezTo>
                    <a:pt x="3343" y="4008"/>
                    <a:pt x="3599" y="3934"/>
                    <a:pt x="3735" y="3740"/>
                  </a:cubicBezTo>
                  <a:cubicBezTo>
                    <a:pt x="3886" y="3539"/>
                    <a:pt x="3861" y="3264"/>
                    <a:pt x="3836" y="3013"/>
                  </a:cubicBezTo>
                  <a:cubicBezTo>
                    <a:pt x="3760" y="2311"/>
                    <a:pt x="3685" y="707"/>
                    <a:pt x="3184" y="181"/>
                  </a:cubicBezTo>
                  <a:cubicBezTo>
                    <a:pt x="3054" y="51"/>
                    <a:pt x="2873" y="1"/>
                    <a:pt x="26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3068975" y="4584525"/>
              <a:ext cx="11500" cy="9900"/>
            </a:xfrm>
            <a:custGeom>
              <a:rect b="b" l="l" r="r" t="t"/>
              <a:pathLst>
                <a:path extrusionOk="0" h="396" w="460">
                  <a:moveTo>
                    <a:pt x="237" y="0"/>
                  </a:moveTo>
                  <a:cubicBezTo>
                    <a:pt x="120" y="0"/>
                    <a:pt x="1" y="86"/>
                    <a:pt x="29" y="230"/>
                  </a:cubicBezTo>
                  <a:cubicBezTo>
                    <a:pt x="50" y="346"/>
                    <a:pt x="133" y="395"/>
                    <a:pt x="218" y="395"/>
                  </a:cubicBezTo>
                  <a:cubicBezTo>
                    <a:pt x="336" y="395"/>
                    <a:pt x="459" y="300"/>
                    <a:pt x="430" y="155"/>
                  </a:cubicBezTo>
                  <a:cubicBezTo>
                    <a:pt x="409" y="48"/>
                    <a:pt x="324" y="0"/>
                    <a:pt x="23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3062450" y="4622000"/>
              <a:ext cx="8250" cy="6725"/>
            </a:xfrm>
            <a:custGeom>
              <a:rect b="b" l="l" r="r" t="t"/>
              <a:pathLst>
                <a:path extrusionOk="0" h="269" w="330">
                  <a:moveTo>
                    <a:pt x="167" y="0"/>
                  </a:moveTo>
                  <a:cubicBezTo>
                    <a:pt x="84" y="0"/>
                    <a:pt x="0" y="60"/>
                    <a:pt x="15" y="160"/>
                  </a:cubicBezTo>
                  <a:cubicBezTo>
                    <a:pt x="36" y="235"/>
                    <a:pt x="99" y="269"/>
                    <a:pt x="163" y="269"/>
                  </a:cubicBezTo>
                  <a:cubicBezTo>
                    <a:pt x="246" y="269"/>
                    <a:pt x="330" y="210"/>
                    <a:pt x="315" y="110"/>
                  </a:cubicBezTo>
                  <a:cubicBezTo>
                    <a:pt x="294" y="34"/>
                    <a:pt x="231" y="0"/>
                    <a:pt x="16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3017975" y="4580800"/>
              <a:ext cx="9225" cy="7675"/>
            </a:xfrm>
            <a:custGeom>
              <a:rect b="b" l="l" r="r" t="t"/>
              <a:pathLst>
                <a:path extrusionOk="0" h="307" w="369">
                  <a:moveTo>
                    <a:pt x="178" y="1"/>
                  </a:moveTo>
                  <a:cubicBezTo>
                    <a:pt x="89" y="1"/>
                    <a:pt x="0" y="66"/>
                    <a:pt x="14" y="179"/>
                  </a:cubicBezTo>
                  <a:cubicBezTo>
                    <a:pt x="36" y="267"/>
                    <a:pt x="111" y="306"/>
                    <a:pt x="184" y="306"/>
                  </a:cubicBezTo>
                  <a:cubicBezTo>
                    <a:pt x="278" y="306"/>
                    <a:pt x="368" y="241"/>
                    <a:pt x="340" y="129"/>
                  </a:cubicBezTo>
                  <a:cubicBezTo>
                    <a:pt x="318" y="41"/>
                    <a:pt x="248" y="1"/>
                    <a:pt x="17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2957550" y="4617200"/>
              <a:ext cx="11375" cy="8425"/>
            </a:xfrm>
            <a:custGeom>
              <a:rect b="b" l="l" r="r" t="t"/>
              <a:pathLst>
                <a:path extrusionOk="0" h="337" w="455">
                  <a:moveTo>
                    <a:pt x="226" y="1"/>
                  </a:moveTo>
                  <a:cubicBezTo>
                    <a:pt x="50" y="1"/>
                    <a:pt x="0" y="251"/>
                    <a:pt x="176" y="327"/>
                  </a:cubicBezTo>
                  <a:cubicBezTo>
                    <a:pt x="195" y="333"/>
                    <a:pt x="213" y="336"/>
                    <a:pt x="230" y="336"/>
                  </a:cubicBezTo>
                  <a:cubicBezTo>
                    <a:pt x="412" y="336"/>
                    <a:pt x="455" y="1"/>
                    <a:pt x="2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2976875" y="4643475"/>
              <a:ext cx="8975" cy="7925"/>
            </a:xfrm>
            <a:custGeom>
              <a:rect b="b" l="l" r="r" t="t"/>
              <a:pathLst>
                <a:path extrusionOk="0" h="317" w="359">
                  <a:moveTo>
                    <a:pt x="180" y="0"/>
                  </a:moveTo>
                  <a:cubicBezTo>
                    <a:pt x="91" y="0"/>
                    <a:pt x="1" y="65"/>
                    <a:pt x="29" y="178"/>
                  </a:cubicBezTo>
                  <a:cubicBezTo>
                    <a:pt x="40" y="275"/>
                    <a:pt x="106" y="316"/>
                    <a:pt x="174" y="316"/>
                  </a:cubicBezTo>
                  <a:cubicBezTo>
                    <a:pt x="264" y="316"/>
                    <a:pt x="358" y="242"/>
                    <a:pt x="330" y="128"/>
                  </a:cubicBezTo>
                  <a:cubicBezTo>
                    <a:pt x="319" y="40"/>
                    <a:pt x="250" y="0"/>
                    <a:pt x="1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2993600" y="4496775"/>
              <a:ext cx="9075" cy="8050"/>
            </a:xfrm>
            <a:custGeom>
              <a:rect b="b" l="l" r="r" t="t"/>
              <a:pathLst>
                <a:path extrusionOk="0" h="322" w="363">
                  <a:moveTo>
                    <a:pt x="194" y="1"/>
                  </a:moveTo>
                  <a:cubicBezTo>
                    <a:pt x="122" y="1"/>
                    <a:pt x="51" y="46"/>
                    <a:pt x="37" y="131"/>
                  </a:cubicBezTo>
                  <a:cubicBezTo>
                    <a:pt x="1" y="240"/>
                    <a:pt x="95" y="322"/>
                    <a:pt x="188" y="322"/>
                  </a:cubicBezTo>
                  <a:cubicBezTo>
                    <a:pt x="224" y="322"/>
                    <a:pt x="259" y="309"/>
                    <a:pt x="287" y="281"/>
                  </a:cubicBezTo>
                  <a:lnTo>
                    <a:pt x="312" y="281"/>
                  </a:lnTo>
                  <a:cubicBezTo>
                    <a:pt x="363" y="231"/>
                    <a:pt x="363" y="156"/>
                    <a:pt x="338" y="106"/>
                  </a:cubicBezTo>
                  <a:lnTo>
                    <a:pt x="338" y="81"/>
                  </a:lnTo>
                  <a:cubicBezTo>
                    <a:pt x="305" y="27"/>
                    <a:pt x="249" y="1"/>
                    <a:pt x="19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2988500" y="4532225"/>
              <a:ext cx="7650" cy="6275"/>
            </a:xfrm>
            <a:custGeom>
              <a:rect b="b" l="l" r="r" t="t"/>
              <a:pathLst>
                <a:path extrusionOk="0" h="251" w="306">
                  <a:moveTo>
                    <a:pt x="157" y="1"/>
                  </a:moveTo>
                  <a:cubicBezTo>
                    <a:pt x="79" y="1"/>
                    <a:pt x="1" y="54"/>
                    <a:pt x="15" y="142"/>
                  </a:cubicBezTo>
                  <a:cubicBezTo>
                    <a:pt x="37" y="217"/>
                    <a:pt x="95" y="251"/>
                    <a:pt x="153" y="251"/>
                  </a:cubicBezTo>
                  <a:cubicBezTo>
                    <a:pt x="230" y="251"/>
                    <a:pt x="305" y="192"/>
                    <a:pt x="291" y="92"/>
                  </a:cubicBezTo>
                  <a:cubicBezTo>
                    <a:pt x="270" y="29"/>
                    <a:pt x="214" y="1"/>
                    <a:pt x="15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2890675" y="4508325"/>
              <a:ext cx="18475" cy="15675"/>
            </a:xfrm>
            <a:custGeom>
              <a:rect b="b" l="l" r="r" t="t"/>
              <a:pathLst>
                <a:path extrusionOk="0" h="627" w="739">
                  <a:moveTo>
                    <a:pt x="378" y="0"/>
                  </a:moveTo>
                  <a:cubicBezTo>
                    <a:pt x="190" y="0"/>
                    <a:pt x="0" y="140"/>
                    <a:pt x="43" y="371"/>
                  </a:cubicBezTo>
                  <a:cubicBezTo>
                    <a:pt x="86" y="549"/>
                    <a:pt x="220" y="627"/>
                    <a:pt x="357" y="627"/>
                  </a:cubicBezTo>
                  <a:cubicBezTo>
                    <a:pt x="546" y="627"/>
                    <a:pt x="739" y="478"/>
                    <a:pt x="695" y="246"/>
                  </a:cubicBezTo>
                  <a:cubicBezTo>
                    <a:pt x="653" y="76"/>
                    <a:pt x="516" y="0"/>
                    <a:pt x="3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2924875" y="4507975"/>
              <a:ext cx="8000" cy="7000"/>
            </a:xfrm>
            <a:custGeom>
              <a:rect b="b" l="l" r="r" t="t"/>
              <a:pathLst>
                <a:path extrusionOk="0" h="280" w="320">
                  <a:moveTo>
                    <a:pt x="159" y="0"/>
                  </a:moveTo>
                  <a:cubicBezTo>
                    <a:pt x="78" y="0"/>
                    <a:pt x="0" y="59"/>
                    <a:pt x="29" y="159"/>
                  </a:cubicBezTo>
                  <a:cubicBezTo>
                    <a:pt x="39" y="243"/>
                    <a:pt x="94" y="279"/>
                    <a:pt x="152" y="279"/>
                  </a:cubicBezTo>
                  <a:cubicBezTo>
                    <a:pt x="232" y="279"/>
                    <a:pt x="319" y="211"/>
                    <a:pt x="305" y="109"/>
                  </a:cubicBezTo>
                  <a:cubicBezTo>
                    <a:pt x="283" y="34"/>
                    <a:pt x="220" y="0"/>
                    <a:pt x="15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1"/>
          <p:cNvGrpSpPr/>
          <p:nvPr/>
        </p:nvGrpSpPr>
        <p:grpSpPr>
          <a:xfrm>
            <a:off x="5230541" y="3360640"/>
            <a:ext cx="699468" cy="660215"/>
            <a:chOff x="4572000" y="2267575"/>
            <a:chExt cx="2332338" cy="2163221"/>
          </a:xfrm>
        </p:grpSpPr>
        <p:sp>
          <p:nvSpPr>
            <p:cNvPr id="776" name="Google Shape;776;p51"/>
            <p:cNvSpPr/>
            <p:nvPr/>
          </p:nvSpPr>
          <p:spPr>
            <a:xfrm>
              <a:off x="4572000" y="2267575"/>
              <a:ext cx="2332338" cy="2163221"/>
            </a:xfrm>
            <a:custGeom>
              <a:rect b="b" l="l" r="r" t="t"/>
              <a:pathLst>
                <a:path extrusionOk="0" h="28307" w="30520">
                  <a:moveTo>
                    <a:pt x="15256" y="0"/>
                  </a:moveTo>
                  <a:cubicBezTo>
                    <a:pt x="13320" y="0"/>
                    <a:pt x="11375" y="411"/>
                    <a:pt x="9600" y="1196"/>
                  </a:cubicBezTo>
                  <a:cubicBezTo>
                    <a:pt x="9475" y="1169"/>
                    <a:pt x="9341" y="1160"/>
                    <a:pt x="9216" y="1160"/>
                  </a:cubicBezTo>
                  <a:cubicBezTo>
                    <a:pt x="8833" y="1160"/>
                    <a:pt x="8467" y="1276"/>
                    <a:pt x="8137" y="1490"/>
                  </a:cubicBezTo>
                  <a:cubicBezTo>
                    <a:pt x="7753" y="1749"/>
                    <a:pt x="7450" y="2106"/>
                    <a:pt x="7245" y="2543"/>
                  </a:cubicBezTo>
                  <a:cubicBezTo>
                    <a:pt x="6593" y="2998"/>
                    <a:pt x="5987" y="3515"/>
                    <a:pt x="5425" y="4077"/>
                  </a:cubicBezTo>
                  <a:cubicBezTo>
                    <a:pt x="1" y="9501"/>
                    <a:pt x="1" y="18324"/>
                    <a:pt x="5425" y="23748"/>
                  </a:cubicBezTo>
                  <a:cubicBezTo>
                    <a:pt x="8047" y="26371"/>
                    <a:pt x="11545" y="27825"/>
                    <a:pt x="15256" y="27825"/>
                  </a:cubicBezTo>
                  <a:cubicBezTo>
                    <a:pt x="15827" y="27825"/>
                    <a:pt x="16406" y="27789"/>
                    <a:pt x="16969" y="27718"/>
                  </a:cubicBezTo>
                  <a:cubicBezTo>
                    <a:pt x="17584" y="28226"/>
                    <a:pt x="18217" y="28307"/>
                    <a:pt x="18565" y="28307"/>
                  </a:cubicBezTo>
                  <a:cubicBezTo>
                    <a:pt x="18699" y="28307"/>
                    <a:pt x="18806" y="28289"/>
                    <a:pt x="18851" y="28280"/>
                  </a:cubicBezTo>
                  <a:cubicBezTo>
                    <a:pt x="19181" y="28226"/>
                    <a:pt x="19449" y="28003"/>
                    <a:pt x="19573" y="27700"/>
                  </a:cubicBezTo>
                  <a:cubicBezTo>
                    <a:pt x="19609" y="27620"/>
                    <a:pt x="19681" y="27397"/>
                    <a:pt x="19654" y="27111"/>
                  </a:cubicBezTo>
                  <a:cubicBezTo>
                    <a:pt x="21697" y="26433"/>
                    <a:pt x="23552" y="25282"/>
                    <a:pt x="25096" y="23748"/>
                  </a:cubicBezTo>
                  <a:cubicBezTo>
                    <a:pt x="30520" y="18324"/>
                    <a:pt x="30520" y="9501"/>
                    <a:pt x="25096" y="4077"/>
                  </a:cubicBezTo>
                  <a:cubicBezTo>
                    <a:pt x="24123" y="3105"/>
                    <a:pt x="23026" y="2293"/>
                    <a:pt x="21830" y="1651"/>
                  </a:cubicBezTo>
                  <a:cubicBezTo>
                    <a:pt x="21616" y="910"/>
                    <a:pt x="21037" y="357"/>
                    <a:pt x="20234" y="197"/>
                  </a:cubicBezTo>
                  <a:cubicBezTo>
                    <a:pt x="20082" y="161"/>
                    <a:pt x="19921" y="143"/>
                    <a:pt x="19761" y="143"/>
                  </a:cubicBezTo>
                  <a:cubicBezTo>
                    <a:pt x="19377" y="143"/>
                    <a:pt x="18976" y="232"/>
                    <a:pt x="18664" y="429"/>
                  </a:cubicBezTo>
                  <a:cubicBezTo>
                    <a:pt x="17548" y="143"/>
                    <a:pt x="16406" y="0"/>
                    <a:pt x="1525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4651096" y="2340328"/>
              <a:ext cx="2174149" cy="1980883"/>
            </a:xfrm>
            <a:custGeom>
              <a:rect b="b" l="l" r="r" t="t"/>
              <a:pathLst>
                <a:path extrusionOk="0" h="25921" w="28450">
                  <a:moveTo>
                    <a:pt x="14221" y="1"/>
                  </a:moveTo>
                  <a:cubicBezTo>
                    <a:pt x="10904" y="1"/>
                    <a:pt x="7588" y="1265"/>
                    <a:pt x="5059" y="3794"/>
                  </a:cubicBezTo>
                  <a:cubicBezTo>
                    <a:pt x="1" y="8853"/>
                    <a:pt x="1" y="17060"/>
                    <a:pt x="5059" y="22127"/>
                  </a:cubicBezTo>
                  <a:cubicBezTo>
                    <a:pt x="7588" y="24656"/>
                    <a:pt x="10904" y="25921"/>
                    <a:pt x="14221" y="25921"/>
                  </a:cubicBezTo>
                  <a:cubicBezTo>
                    <a:pt x="17537" y="25921"/>
                    <a:pt x="20853" y="24656"/>
                    <a:pt x="23383" y="22127"/>
                  </a:cubicBezTo>
                  <a:cubicBezTo>
                    <a:pt x="28450" y="17060"/>
                    <a:pt x="28450" y="8853"/>
                    <a:pt x="23383" y="3794"/>
                  </a:cubicBezTo>
                  <a:cubicBezTo>
                    <a:pt x="20853" y="1265"/>
                    <a:pt x="17537" y="1"/>
                    <a:pt x="14221"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5135836" y="2351409"/>
              <a:ext cx="1063614" cy="432843"/>
            </a:xfrm>
            <a:custGeom>
              <a:rect b="b" l="l" r="r" t="t"/>
              <a:pathLst>
                <a:path extrusionOk="0" h="5664" w="13918">
                  <a:moveTo>
                    <a:pt x="12388" y="0"/>
                  </a:moveTo>
                  <a:cubicBezTo>
                    <a:pt x="11833" y="0"/>
                    <a:pt x="11432" y="307"/>
                    <a:pt x="11911" y="307"/>
                  </a:cubicBezTo>
                  <a:cubicBezTo>
                    <a:pt x="11980" y="307"/>
                    <a:pt x="12068" y="301"/>
                    <a:pt x="12178" y="286"/>
                  </a:cubicBezTo>
                  <a:cubicBezTo>
                    <a:pt x="12233" y="278"/>
                    <a:pt x="12287" y="274"/>
                    <a:pt x="12340" y="274"/>
                  </a:cubicBezTo>
                  <a:cubicBezTo>
                    <a:pt x="13231" y="274"/>
                    <a:pt x="13786" y="1369"/>
                    <a:pt x="12784" y="2320"/>
                  </a:cubicBezTo>
                  <a:cubicBezTo>
                    <a:pt x="12417" y="2672"/>
                    <a:pt x="12043" y="2796"/>
                    <a:pt x="11669" y="2796"/>
                  </a:cubicBezTo>
                  <a:cubicBezTo>
                    <a:pt x="10961" y="2796"/>
                    <a:pt x="10249" y="2352"/>
                    <a:pt x="9573" y="2160"/>
                  </a:cubicBezTo>
                  <a:cubicBezTo>
                    <a:pt x="9472" y="2132"/>
                    <a:pt x="9374" y="2119"/>
                    <a:pt x="9279" y="2119"/>
                  </a:cubicBezTo>
                  <a:cubicBezTo>
                    <a:pt x="8425" y="2119"/>
                    <a:pt x="7710" y="3110"/>
                    <a:pt x="6164" y="3110"/>
                  </a:cubicBezTo>
                  <a:cubicBezTo>
                    <a:pt x="6100" y="3110"/>
                    <a:pt x="6035" y="3109"/>
                    <a:pt x="5969" y="3105"/>
                  </a:cubicBezTo>
                  <a:cubicBezTo>
                    <a:pt x="4370" y="3021"/>
                    <a:pt x="3010" y="1016"/>
                    <a:pt x="1842" y="1016"/>
                  </a:cubicBezTo>
                  <a:cubicBezTo>
                    <a:pt x="1654" y="1016"/>
                    <a:pt x="1472" y="1067"/>
                    <a:pt x="1294" y="1187"/>
                  </a:cubicBezTo>
                  <a:cubicBezTo>
                    <a:pt x="0" y="2044"/>
                    <a:pt x="589" y="4381"/>
                    <a:pt x="723" y="5300"/>
                  </a:cubicBezTo>
                  <a:cubicBezTo>
                    <a:pt x="723" y="5300"/>
                    <a:pt x="973" y="5664"/>
                    <a:pt x="1103" y="5664"/>
                  </a:cubicBezTo>
                  <a:cubicBezTo>
                    <a:pt x="1188" y="5664"/>
                    <a:pt x="1221" y="5507"/>
                    <a:pt x="1098" y="4987"/>
                  </a:cubicBezTo>
                  <a:cubicBezTo>
                    <a:pt x="777" y="3667"/>
                    <a:pt x="777" y="1749"/>
                    <a:pt x="1597" y="1482"/>
                  </a:cubicBezTo>
                  <a:cubicBezTo>
                    <a:pt x="1661" y="1460"/>
                    <a:pt x="1728" y="1450"/>
                    <a:pt x="1797" y="1450"/>
                  </a:cubicBezTo>
                  <a:cubicBezTo>
                    <a:pt x="2625" y="1450"/>
                    <a:pt x="3846" y="2865"/>
                    <a:pt x="4916" y="3301"/>
                  </a:cubicBezTo>
                  <a:cubicBezTo>
                    <a:pt x="5664" y="3603"/>
                    <a:pt x="5820" y="3803"/>
                    <a:pt x="6068" y="3803"/>
                  </a:cubicBezTo>
                  <a:cubicBezTo>
                    <a:pt x="6202" y="3803"/>
                    <a:pt x="6362" y="3745"/>
                    <a:pt x="6655" y="3614"/>
                  </a:cubicBezTo>
                  <a:cubicBezTo>
                    <a:pt x="7439" y="3263"/>
                    <a:pt x="10164" y="3085"/>
                    <a:pt x="10917" y="3085"/>
                  </a:cubicBezTo>
                  <a:cubicBezTo>
                    <a:pt x="10970" y="3085"/>
                    <a:pt x="11013" y="3086"/>
                    <a:pt x="11045" y="3087"/>
                  </a:cubicBezTo>
                  <a:cubicBezTo>
                    <a:pt x="11172" y="3092"/>
                    <a:pt x="11347" y="3107"/>
                    <a:pt x="11546" y="3107"/>
                  </a:cubicBezTo>
                  <a:cubicBezTo>
                    <a:pt x="12113" y="3107"/>
                    <a:pt x="12877" y="2982"/>
                    <a:pt x="13320" y="2124"/>
                  </a:cubicBezTo>
                  <a:cubicBezTo>
                    <a:pt x="13917" y="973"/>
                    <a:pt x="13427" y="188"/>
                    <a:pt x="12668" y="27"/>
                  </a:cubicBezTo>
                  <a:cubicBezTo>
                    <a:pt x="12573" y="9"/>
                    <a:pt x="12479" y="0"/>
                    <a:pt x="12388"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6292776" y="2783646"/>
              <a:ext cx="301400" cy="547244"/>
            </a:xfrm>
            <a:custGeom>
              <a:rect b="b" l="l" r="r" t="t"/>
              <a:pathLst>
                <a:path extrusionOk="0" h="7161" w="3944">
                  <a:moveTo>
                    <a:pt x="420" y="1"/>
                  </a:moveTo>
                  <a:lnTo>
                    <a:pt x="0" y="420"/>
                  </a:lnTo>
                  <a:cubicBezTo>
                    <a:pt x="1017" y="1651"/>
                    <a:pt x="2249" y="1339"/>
                    <a:pt x="2980" y="2356"/>
                  </a:cubicBezTo>
                  <a:cubicBezTo>
                    <a:pt x="3712" y="3373"/>
                    <a:pt x="3524" y="4577"/>
                    <a:pt x="2980" y="6111"/>
                  </a:cubicBezTo>
                  <a:cubicBezTo>
                    <a:pt x="2672" y="6970"/>
                    <a:pt x="2754" y="7160"/>
                    <a:pt x="2887" y="7160"/>
                  </a:cubicBezTo>
                  <a:cubicBezTo>
                    <a:pt x="2993" y="7160"/>
                    <a:pt x="3132" y="7039"/>
                    <a:pt x="3132" y="7039"/>
                  </a:cubicBezTo>
                  <a:cubicBezTo>
                    <a:pt x="3132" y="7039"/>
                    <a:pt x="3943" y="5077"/>
                    <a:pt x="3836" y="3792"/>
                  </a:cubicBezTo>
                  <a:cubicBezTo>
                    <a:pt x="3738" y="2516"/>
                    <a:pt x="3435" y="1892"/>
                    <a:pt x="2249" y="1125"/>
                  </a:cubicBezTo>
                  <a:cubicBezTo>
                    <a:pt x="1062" y="366"/>
                    <a:pt x="420" y="1"/>
                    <a:pt x="42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5625772" y="4035346"/>
              <a:ext cx="384851" cy="322416"/>
            </a:xfrm>
            <a:custGeom>
              <a:rect b="b" l="l" r="r" t="t"/>
              <a:pathLst>
                <a:path extrusionOk="0" h="4219" w="5036">
                  <a:moveTo>
                    <a:pt x="1149" y="605"/>
                  </a:moveTo>
                  <a:cubicBezTo>
                    <a:pt x="1464" y="605"/>
                    <a:pt x="1845" y="742"/>
                    <a:pt x="2278" y="1187"/>
                  </a:cubicBezTo>
                  <a:cubicBezTo>
                    <a:pt x="2386" y="1285"/>
                    <a:pt x="2466" y="1401"/>
                    <a:pt x="2546" y="1526"/>
                  </a:cubicBezTo>
                  <a:cubicBezTo>
                    <a:pt x="2261" y="1919"/>
                    <a:pt x="1966" y="2258"/>
                    <a:pt x="1520" y="2258"/>
                  </a:cubicBezTo>
                  <a:cubicBezTo>
                    <a:pt x="450" y="2258"/>
                    <a:pt x="360" y="830"/>
                    <a:pt x="726" y="687"/>
                  </a:cubicBezTo>
                  <a:cubicBezTo>
                    <a:pt x="849" y="640"/>
                    <a:pt x="990" y="605"/>
                    <a:pt x="1149" y="605"/>
                  </a:cubicBezTo>
                  <a:close/>
                  <a:moveTo>
                    <a:pt x="1087" y="0"/>
                  </a:moveTo>
                  <a:cubicBezTo>
                    <a:pt x="484" y="0"/>
                    <a:pt x="0" y="405"/>
                    <a:pt x="21" y="1116"/>
                  </a:cubicBezTo>
                  <a:cubicBezTo>
                    <a:pt x="48" y="2017"/>
                    <a:pt x="450" y="2757"/>
                    <a:pt x="1556" y="2757"/>
                  </a:cubicBezTo>
                  <a:cubicBezTo>
                    <a:pt x="2082" y="2757"/>
                    <a:pt x="2466" y="2445"/>
                    <a:pt x="2823" y="2070"/>
                  </a:cubicBezTo>
                  <a:cubicBezTo>
                    <a:pt x="3090" y="2677"/>
                    <a:pt x="3287" y="3364"/>
                    <a:pt x="3661" y="3738"/>
                  </a:cubicBezTo>
                  <a:cubicBezTo>
                    <a:pt x="4091" y="4162"/>
                    <a:pt x="4555" y="4219"/>
                    <a:pt x="4773" y="4219"/>
                  </a:cubicBezTo>
                  <a:cubicBezTo>
                    <a:pt x="4854" y="4219"/>
                    <a:pt x="4901" y="4211"/>
                    <a:pt x="4901" y="4211"/>
                  </a:cubicBezTo>
                  <a:cubicBezTo>
                    <a:pt x="4901" y="4211"/>
                    <a:pt x="5035" y="3890"/>
                    <a:pt x="4589" y="3738"/>
                  </a:cubicBezTo>
                  <a:cubicBezTo>
                    <a:pt x="4143" y="3587"/>
                    <a:pt x="3590" y="2998"/>
                    <a:pt x="3313" y="2017"/>
                  </a:cubicBezTo>
                  <a:cubicBezTo>
                    <a:pt x="3278" y="1892"/>
                    <a:pt x="3233" y="1776"/>
                    <a:pt x="3188" y="1660"/>
                  </a:cubicBezTo>
                  <a:cubicBezTo>
                    <a:pt x="3590" y="1205"/>
                    <a:pt x="4000" y="759"/>
                    <a:pt x="4589" y="705"/>
                  </a:cubicBezTo>
                  <a:cubicBezTo>
                    <a:pt x="4589" y="705"/>
                    <a:pt x="4566" y="328"/>
                    <a:pt x="4096" y="328"/>
                  </a:cubicBezTo>
                  <a:cubicBezTo>
                    <a:pt x="3978" y="328"/>
                    <a:pt x="3833" y="352"/>
                    <a:pt x="3652" y="411"/>
                  </a:cubicBezTo>
                  <a:cubicBezTo>
                    <a:pt x="3331" y="518"/>
                    <a:pt x="3090" y="786"/>
                    <a:pt x="2876" y="1071"/>
                  </a:cubicBezTo>
                  <a:cubicBezTo>
                    <a:pt x="2546" y="607"/>
                    <a:pt x="2100" y="268"/>
                    <a:pt x="1592" y="90"/>
                  </a:cubicBezTo>
                  <a:cubicBezTo>
                    <a:pt x="1420" y="29"/>
                    <a:pt x="1249" y="0"/>
                    <a:pt x="1087"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4828317" y="3063118"/>
              <a:ext cx="233310" cy="436740"/>
            </a:xfrm>
            <a:custGeom>
              <a:rect b="b" l="l" r="r" t="t"/>
              <a:pathLst>
                <a:path extrusionOk="0" h="5715" w="3053">
                  <a:moveTo>
                    <a:pt x="2490" y="0"/>
                  </a:moveTo>
                  <a:cubicBezTo>
                    <a:pt x="2468" y="0"/>
                    <a:pt x="2454" y="1"/>
                    <a:pt x="2454" y="1"/>
                  </a:cubicBezTo>
                  <a:cubicBezTo>
                    <a:pt x="1357" y="1411"/>
                    <a:pt x="1" y="2686"/>
                    <a:pt x="1437" y="4765"/>
                  </a:cubicBezTo>
                  <a:cubicBezTo>
                    <a:pt x="1932" y="5480"/>
                    <a:pt x="2206" y="5715"/>
                    <a:pt x="2354" y="5715"/>
                  </a:cubicBezTo>
                  <a:cubicBezTo>
                    <a:pt x="2635" y="5715"/>
                    <a:pt x="2454" y="4863"/>
                    <a:pt x="2454" y="4863"/>
                  </a:cubicBezTo>
                  <a:cubicBezTo>
                    <a:pt x="2454" y="4863"/>
                    <a:pt x="920" y="3873"/>
                    <a:pt x="1437" y="2553"/>
                  </a:cubicBezTo>
                  <a:cubicBezTo>
                    <a:pt x="1964" y="1232"/>
                    <a:pt x="2713" y="1000"/>
                    <a:pt x="2900" y="474"/>
                  </a:cubicBezTo>
                  <a:cubicBezTo>
                    <a:pt x="3053" y="33"/>
                    <a:pt x="2621" y="0"/>
                    <a:pt x="2490"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4870654" y="2480178"/>
              <a:ext cx="1743293" cy="1683380"/>
            </a:xfrm>
            <a:custGeom>
              <a:rect b="b" l="l" r="r" t="t"/>
              <a:pathLst>
                <a:path extrusionOk="0" h="22028" w="22812">
                  <a:moveTo>
                    <a:pt x="11964" y="1"/>
                  </a:moveTo>
                  <a:cubicBezTo>
                    <a:pt x="11687" y="1"/>
                    <a:pt x="11389" y="29"/>
                    <a:pt x="11062" y="91"/>
                  </a:cubicBezTo>
                  <a:cubicBezTo>
                    <a:pt x="8555" y="555"/>
                    <a:pt x="8993" y="1732"/>
                    <a:pt x="6209" y="2500"/>
                  </a:cubicBezTo>
                  <a:cubicBezTo>
                    <a:pt x="3426" y="3258"/>
                    <a:pt x="2917" y="3650"/>
                    <a:pt x="2016" y="5024"/>
                  </a:cubicBezTo>
                  <a:cubicBezTo>
                    <a:pt x="589" y="7201"/>
                    <a:pt x="2257" y="8682"/>
                    <a:pt x="2016" y="10181"/>
                  </a:cubicBezTo>
                  <a:cubicBezTo>
                    <a:pt x="1784" y="11679"/>
                    <a:pt x="0" y="12696"/>
                    <a:pt x="1445" y="15319"/>
                  </a:cubicBezTo>
                  <a:cubicBezTo>
                    <a:pt x="2882" y="17942"/>
                    <a:pt x="3667" y="17041"/>
                    <a:pt x="4487" y="19003"/>
                  </a:cubicBezTo>
                  <a:cubicBezTo>
                    <a:pt x="5174" y="20637"/>
                    <a:pt x="6708" y="22027"/>
                    <a:pt x="8569" y="22027"/>
                  </a:cubicBezTo>
                  <a:cubicBezTo>
                    <a:pt x="8934" y="22027"/>
                    <a:pt x="9311" y="21974"/>
                    <a:pt x="9697" y="21858"/>
                  </a:cubicBezTo>
                  <a:cubicBezTo>
                    <a:pt x="11270" y="21386"/>
                    <a:pt x="11913" y="20965"/>
                    <a:pt x="12754" y="20965"/>
                  </a:cubicBezTo>
                  <a:cubicBezTo>
                    <a:pt x="13168" y="20965"/>
                    <a:pt x="13630" y="21067"/>
                    <a:pt x="14274" y="21314"/>
                  </a:cubicBezTo>
                  <a:cubicBezTo>
                    <a:pt x="14665" y="21461"/>
                    <a:pt x="15076" y="21528"/>
                    <a:pt x="15486" y="21528"/>
                  </a:cubicBezTo>
                  <a:cubicBezTo>
                    <a:pt x="17135" y="21528"/>
                    <a:pt x="18777" y="20450"/>
                    <a:pt x="19091" y="19200"/>
                  </a:cubicBezTo>
                  <a:cubicBezTo>
                    <a:pt x="19484" y="17630"/>
                    <a:pt x="20072" y="15676"/>
                    <a:pt x="21446" y="13954"/>
                  </a:cubicBezTo>
                  <a:cubicBezTo>
                    <a:pt x="22811" y="12223"/>
                    <a:pt x="22544" y="11331"/>
                    <a:pt x="20813" y="7629"/>
                  </a:cubicBezTo>
                  <a:cubicBezTo>
                    <a:pt x="19091" y="3927"/>
                    <a:pt x="20304" y="3374"/>
                    <a:pt x="17334" y="2241"/>
                  </a:cubicBezTo>
                  <a:cubicBezTo>
                    <a:pt x="14743" y="1256"/>
                    <a:pt x="13811" y="1"/>
                    <a:pt x="11964"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5448475" y="2911804"/>
              <a:ext cx="248518" cy="474797"/>
            </a:xfrm>
            <a:custGeom>
              <a:rect b="b" l="l" r="r" t="t"/>
              <a:pathLst>
                <a:path extrusionOk="0" h="6213" w="3252">
                  <a:moveTo>
                    <a:pt x="2591" y="1"/>
                  </a:moveTo>
                  <a:cubicBezTo>
                    <a:pt x="2591" y="1"/>
                    <a:pt x="2778" y="429"/>
                    <a:pt x="2350" y="1687"/>
                  </a:cubicBezTo>
                  <a:cubicBezTo>
                    <a:pt x="1931" y="2945"/>
                    <a:pt x="718" y="3471"/>
                    <a:pt x="316" y="4541"/>
                  </a:cubicBezTo>
                  <a:cubicBezTo>
                    <a:pt x="1" y="5403"/>
                    <a:pt x="274" y="6212"/>
                    <a:pt x="337" y="6212"/>
                  </a:cubicBezTo>
                  <a:cubicBezTo>
                    <a:pt x="352" y="6212"/>
                    <a:pt x="355" y="6164"/>
                    <a:pt x="334" y="6058"/>
                  </a:cubicBezTo>
                  <a:cubicBezTo>
                    <a:pt x="227" y="5505"/>
                    <a:pt x="798" y="4443"/>
                    <a:pt x="1592" y="3819"/>
                  </a:cubicBezTo>
                  <a:cubicBezTo>
                    <a:pt x="2395" y="3203"/>
                    <a:pt x="3251" y="920"/>
                    <a:pt x="25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4870654" y="2778220"/>
              <a:ext cx="1477351" cy="1385342"/>
            </a:xfrm>
            <a:custGeom>
              <a:rect b="b" l="l" r="r" t="t"/>
              <a:pathLst>
                <a:path extrusionOk="0" h="18128" w="19332">
                  <a:moveTo>
                    <a:pt x="2917" y="0"/>
                  </a:moveTo>
                  <a:cubicBezTo>
                    <a:pt x="2596" y="295"/>
                    <a:pt x="2328" y="651"/>
                    <a:pt x="2016" y="1124"/>
                  </a:cubicBezTo>
                  <a:cubicBezTo>
                    <a:pt x="589" y="3301"/>
                    <a:pt x="2257" y="4782"/>
                    <a:pt x="2016" y="6281"/>
                  </a:cubicBezTo>
                  <a:cubicBezTo>
                    <a:pt x="1784" y="7779"/>
                    <a:pt x="0" y="8796"/>
                    <a:pt x="1445" y="11419"/>
                  </a:cubicBezTo>
                  <a:cubicBezTo>
                    <a:pt x="2882" y="14042"/>
                    <a:pt x="3667" y="13141"/>
                    <a:pt x="4487" y="15103"/>
                  </a:cubicBezTo>
                  <a:cubicBezTo>
                    <a:pt x="5174" y="16737"/>
                    <a:pt x="6708" y="18127"/>
                    <a:pt x="8569" y="18127"/>
                  </a:cubicBezTo>
                  <a:cubicBezTo>
                    <a:pt x="8934" y="18127"/>
                    <a:pt x="9311" y="18074"/>
                    <a:pt x="9697" y="17958"/>
                  </a:cubicBezTo>
                  <a:cubicBezTo>
                    <a:pt x="11270" y="17486"/>
                    <a:pt x="11913" y="17065"/>
                    <a:pt x="12754" y="17065"/>
                  </a:cubicBezTo>
                  <a:cubicBezTo>
                    <a:pt x="13168" y="17065"/>
                    <a:pt x="13630" y="17167"/>
                    <a:pt x="14274" y="17414"/>
                  </a:cubicBezTo>
                  <a:cubicBezTo>
                    <a:pt x="14665" y="17561"/>
                    <a:pt x="15076" y="17628"/>
                    <a:pt x="15486" y="17628"/>
                  </a:cubicBezTo>
                  <a:cubicBezTo>
                    <a:pt x="17135" y="17628"/>
                    <a:pt x="18777" y="16550"/>
                    <a:pt x="19091" y="15300"/>
                  </a:cubicBezTo>
                  <a:cubicBezTo>
                    <a:pt x="19163" y="15014"/>
                    <a:pt x="19243" y="14720"/>
                    <a:pt x="19332" y="14408"/>
                  </a:cubicBezTo>
                  <a:lnTo>
                    <a:pt x="19332" y="14408"/>
                  </a:lnTo>
                  <a:cubicBezTo>
                    <a:pt x="19171" y="14675"/>
                    <a:pt x="18993" y="14925"/>
                    <a:pt x="18841" y="15014"/>
                  </a:cubicBezTo>
                  <a:cubicBezTo>
                    <a:pt x="18775" y="15052"/>
                    <a:pt x="18717" y="15066"/>
                    <a:pt x="18666" y="15066"/>
                  </a:cubicBezTo>
                  <a:cubicBezTo>
                    <a:pt x="18508" y="15066"/>
                    <a:pt x="18407" y="14934"/>
                    <a:pt x="18275" y="14934"/>
                  </a:cubicBezTo>
                  <a:cubicBezTo>
                    <a:pt x="18196" y="14934"/>
                    <a:pt x="18105" y="14982"/>
                    <a:pt x="17985" y="15139"/>
                  </a:cubicBezTo>
                  <a:cubicBezTo>
                    <a:pt x="17679" y="15554"/>
                    <a:pt x="16742" y="15791"/>
                    <a:pt x="16166" y="15791"/>
                  </a:cubicBezTo>
                  <a:cubicBezTo>
                    <a:pt x="16037" y="15791"/>
                    <a:pt x="15926" y="15779"/>
                    <a:pt x="15844" y="15755"/>
                  </a:cubicBezTo>
                  <a:cubicBezTo>
                    <a:pt x="15398" y="15621"/>
                    <a:pt x="15487" y="14996"/>
                    <a:pt x="16995" y="14532"/>
                  </a:cubicBezTo>
                  <a:cubicBezTo>
                    <a:pt x="18502" y="14069"/>
                    <a:pt x="18047" y="13284"/>
                    <a:pt x="18047" y="13284"/>
                  </a:cubicBezTo>
                  <a:lnTo>
                    <a:pt x="18047" y="13284"/>
                  </a:lnTo>
                  <a:cubicBezTo>
                    <a:pt x="18047" y="13284"/>
                    <a:pt x="17967" y="13524"/>
                    <a:pt x="17494" y="13846"/>
                  </a:cubicBezTo>
                  <a:cubicBezTo>
                    <a:pt x="17344" y="13947"/>
                    <a:pt x="17163" y="13990"/>
                    <a:pt x="16988" y="13990"/>
                  </a:cubicBezTo>
                  <a:cubicBezTo>
                    <a:pt x="16621" y="13990"/>
                    <a:pt x="16278" y="13801"/>
                    <a:pt x="16290" y="13560"/>
                  </a:cubicBezTo>
                  <a:cubicBezTo>
                    <a:pt x="16308" y="13203"/>
                    <a:pt x="17182" y="13435"/>
                    <a:pt x="17762" y="13061"/>
                  </a:cubicBezTo>
                  <a:cubicBezTo>
                    <a:pt x="18264" y="12731"/>
                    <a:pt x="18745" y="11705"/>
                    <a:pt x="18605" y="11705"/>
                  </a:cubicBezTo>
                  <a:cubicBezTo>
                    <a:pt x="18586" y="11705"/>
                    <a:pt x="18555" y="11724"/>
                    <a:pt x="18511" y="11767"/>
                  </a:cubicBezTo>
                  <a:cubicBezTo>
                    <a:pt x="18137" y="12133"/>
                    <a:pt x="18226" y="12525"/>
                    <a:pt x="17592" y="12918"/>
                  </a:cubicBezTo>
                  <a:cubicBezTo>
                    <a:pt x="17426" y="13019"/>
                    <a:pt x="17271" y="13057"/>
                    <a:pt x="17119" y="13057"/>
                  </a:cubicBezTo>
                  <a:cubicBezTo>
                    <a:pt x="16692" y="13057"/>
                    <a:pt x="16284" y="12753"/>
                    <a:pt x="15692" y="12668"/>
                  </a:cubicBezTo>
                  <a:cubicBezTo>
                    <a:pt x="15569" y="12649"/>
                    <a:pt x="15443" y="12640"/>
                    <a:pt x="15314" y="12640"/>
                  </a:cubicBezTo>
                  <a:cubicBezTo>
                    <a:pt x="14603" y="12640"/>
                    <a:pt x="13818" y="12924"/>
                    <a:pt x="13123" y="13400"/>
                  </a:cubicBezTo>
                  <a:cubicBezTo>
                    <a:pt x="12491" y="13826"/>
                    <a:pt x="11969" y="14035"/>
                    <a:pt x="11617" y="14035"/>
                  </a:cubicBezTo>
                  <a:cubicBezTo>
                    <a:pt x="11511" y="14035"/>
                    <a:pt x="11421" y="14016"/>
                    <a:pt x="11348" y="13979"/>
                  </a:cubicBezTo>
                  <a:cubicBezTo>
                    <a:pt x="11027" y="13819"/>
                    <a:pt x="11392" y="12204"/>
                    <a:pt x="10598" y="12124"/>
                  </a:cubicBezTo>
                  <a:cubicBezTo>
                    <a:pt x="9804" y="12035"/>
                    <a:pt x="9224" y="11285"/>
                    <a:pt x="8761" y="10893"/>
                  </a:cubicBezTo>
                  <a:cubicBezTo>
                    <a:pt x="8306" y="10500"/>
                    <a:pt x="7895" y="10572"/>
                    <a:pt x="6040" y="9787"/>
                  </a:cubicBezTo>
                  <a:cubicBezTo>
                    <a:pt x="5750" y="9665"/>
                    <a:pt x="5486" y="9618"/>
                    <a:pt x="5247" y="9618"/>
                  </a:cubicBezTo>
                  <a:cubicBezTo>
                    <a:pt x="4386" y="9618"/>
                    <a:pt x="3839" y="10233"/>
                    <a:pt x="3510" y="10233"/>
                  </a:cubicBezTo>
                  <a:cubicBezTo>
                    <a:pt x="3345" y="10233"/>
                    <a:pt x="3235" y="10079"/>
                    <a:pt x="3167" y="9617"/>
                  </a:cubicBezTo>
                  <a:cubicBezTo>
                    <a:pt x="2926" y="7984"/>
                    <a:pt x="4514" y="7574"/>
                    <a:pt x="4255" y="7083"/>
                  </a:cubicBezTo>
                  <a:cubicBezTo>
                    <a:pt x="3997" y="6593"/>
                    <a:pt x="3952" y="6450"/>
                    <a:pt x="3747" y="5540"/>
                  </a:cubicBezTo>
                  <a:cubicBezTo>
                    <a:pt x="3551" y="4639"/>
                    <a:pt x="1909" y="3310"/>
                    <a:pt x="2578" y="874"/>
                  </a:cubicBezTo>
                  <a:cubicBezTo>
                    <a:pt x="2685" y="464"/>
                    <a:pt x="2953" y="9"/>
                    <a:pt x="2953" y="9"/>
                  </a:cubicBezTo>
                  <a:lnTo>
                    <a:pt x="2917" y="0"/>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6062366" y="2830492"/>
              <a:ext cx="283900" cy="321728"/>
            </a:xfrm>
            <a:custGeom>
              <a:rect b="b" l="l" r="r" t="t"/>
              <a:pathLst>
                <a:path extrusionOk="0" h="4210" w="3715">
                  <a:moveTo>
                    <a:pt x="1279" y="1"/>
                  </a:moveTo>
                  <a:cubicBezTo>
                    <a:pt x="823" y="1"/>
                    <a:pt x="428" y="270"/>
                    <a:pt x="250" y="806"/>
                  </a:cubicBezTo>
                  <a:cubicBezTo>
                    <a:pt x="0" y="1546"/>
                    <a:pt x="1454" y="1323"/>
                    <a:pt x="1579" y="2314"/>
                  </a:cubicBezTo>
                  <a:cubicBezTo>
                    <a:pt x="1713" y="3313"/>
                    <a:pt x="1401" y="4018"/>
                    <a:pt x="2257" y="4196"/>
                  </a:cubicBezTo>
                  <a:cubicBezTo>
                    <a:pt x="2300" y="4205"/>
                    <a:pt x="2342" y="4210"/>
                    <a:pt x="2383" y="4210"/>
                  </a:cubicBezTo>
                  <a:cubicBezTo>
                    <a:pt x="3181" y="4210"/>
                    <a:pt x="3715" y="2537"/>
                    <a:pt x="2917" y="1172"/>
                  </a:cubicBezTo>
                  <a:cubicBezTo>
                    <a:pt x="2460" y="389"/>
                    <a:pt x="1825" y="1"/>
                    <a:pt x="127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5246799" y="3020704"/>
              <a:ext cx="333573" cy="290702"/>
            </a:xfrm>
            <a:custGeom>
              <a:rect b="b" l="l" r="r" t="t"/>
              <a:pathLst>
                <a:path extrusionOk="0" h="3804" w="4365">
                  <a:moveTo>
                    <a:pt x="3276" y="1"/>
                  </a:moveTo>
                  <a:cubicBezTo>
                    <a:pt x="2746" y="1"/>
                    <a:pt x="2050" y="223"/>
                    <a:pt x="1350" y="886"/>
                  </a:cubicBezTo>
                  <a:cubicBezTo>
                    <a:pt x="1" y="2155"/>
                    <a:pt x="1273" y="3804"/>
                    <a:pt x="2042" y="3804"/>
                  </a:cubicBezTo>
                  <a:cubicBezTo>
                    <a:pt x="2046" y="3804"/>
                    <a:pt x="2050" y="3803"/>
                    <a:pt x="2054" y="3803"/>
                  </a:cubicBezTo>
                  <a:cubicBezTo>
                    <a:pt x="2813" y="3786"/>
                    <a:pt x="2179" y="1957"/>
                    <a:pt x="2973" y="1600"/>
                  </a:cubicBezTo>
                  <a:cubicBezTo>
                    <a:pt x="4026" y="1127"/>
                    <a:pt x="4365" y="824"/>
                    <a:pt x="4195" y="396"/>
                  </a:cubicBezTo>
                  <a:cubicBezTo>
                    <a:pt x="4114" y="190"/>
                    <a:pt x="3765" y="1"/>
                    <a:pt x="327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5519623" y="3692063"/>
              <a:ext cx="347787" cy="298649"/>
            </a:xfrm>
            <a:custGeom>
              <a:rect b="b" l="l" r="r" t="t"/>
              <a:pathLst>
                <a:path extrusionOk="0" h="3908" w="4551">
                  <a:moveTo>
                    <a:pt x="2947" y="0"/>
                  </a:moveTo>
                  <a:cubicBezTo>
                    <a:pt x="2290" y="0"/>
                    <a:pt x="1518" y="446"/>
                    <a:pt x="920" y="1085"/>
                  </a:cubicBezTo>
                  <a:cubicBezTo>
                    <a:pt x="1" y="2075"/>
                    <a:pt x="536" y="3832"/>
                    <a:pt x="1241" y="3904"/>
                  </a:cubicBezTo>
                  <a:cubicBezTo>
                    <a:pt x="1262" y="3906"/>
                    <a:pt x="1282" y="3907"/>
                    <a:pt x="1301" y="3907"/>
                  </a:cubicBezTo>
                  <a:cubicBezTo>
                    <a:pt x="1928" y="3907"/>
                    <a:pt x="1644" y="2662"/>
                    <a:pt x="2285" y="2325"/>
                  </a:cubicBezTo>
                  <a:cubicBezTo>
                    <a:pt x="3337" y="1772"/>
                    <a:pt x="4551" y="1263"/>
                    <a:pt x="3864" y="425"/>
                  </a:cubicBezTo>
                  <a:cubicBezTo>
                    <a:pt x="3621" y="129"/>
                    <a:pt x="3300" y="0"/>
                    <a:pt x="294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5097014" y="2769738"/>
              <a:ext cx="223605" cy="174543"/>
            </a:xfrm>
            <a:custGeom>
              <a:rect b="b" l="l" r="r" t="t"/>
              <a:pathLst>
                <a:path extrusionOk="0" h="2284" w="2926">
                  <a:moveTo>
                    <a:pt x="1490" y="0"/>
                  </a:moveTo>
                  <a:cubicBezTo>
                    <a:pt x="800" y="0"/>
                    <a:pt x="0" y="395"/>
                    <a:pt x="392" y="1547"/>
                  </a:cubicBezTo>
                  <a:cubicBezTo>
                    <a:pt x="577" y="2100"/>
                    <a:pt x="937" y="2284"/>
                    <a:pt x="1312" y="2284"/>
                  </a:cubicBezTo>
                  <a:cubicBezTo>
                    <a:pt x="1828" y="2284"/>
                    <a:pt x="2373" y="1938"/>
                    <a:pt x="2533" y="1726"/>
                  </a:cubicBezTo>
                  <a:cubicBezTo>
                    <a:pt x="2810" y="1351"/>
                    <a:pt x="2926" y="191"/>
                    <a:pt x="1766" y="22"/>
                  </a:cubicBezTo>
                  <a:cubicBezTo>
                    <a:pt x="1679" y="8"/>
                    <a:pt x="1586" y="0"/>
                    <a:pt x="149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5689431" y="2800230"/>
              <a:ext cx="218408" cy="185471"/>
            </a:xfrm>
            <a:custGeom>
              <a:rect b="b" l="l" r="r" t="t"/>
              <a:pathLst>
                <a:path extrusionOk="0" h="2427" w="2858">
                  <a:moveTo>
                    <a:pt x="1368" y="0"/>
                  </a:moveTo>
                  <a:cubicBezTo>
                    <a:pt x="1137" y="0"/>
                    <a:pt x="916" y="86"/>
                    <a:pt x="714" y="221"/>
                  </a:cubicBezTo>
                  <a:cubicBezTo>
                    <a:pt x="45" y="667"/>
                    <a:pt x="0" y="1764"/>
                    <a:pt x="1098" y="2308"/>
                  </a:cubicBezTo>
                  <a:cubicBezTo>
                    <a:pt x="1261" y="2390"/>
                    <a:pt x="1416" y="2427"/>
                    <a:pt x="1561" y="2427"/>
                  </a:cubicBezTo>
                  <a:cubicBezTo>
                    <a:pt x="2388" y="2427"/>
                    <a:pt x="2858" y="1233"/>
                    <a:pt x="2364" y="595"/>
                  </a:cubicBezTo>
                  <a:cubicBezTo>
                    <a:pt x="2028" y="165"/>
                    <a:pt x="1688" y="0"/>
                    <a:pt x="136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6345965" y="3593862"/>
              <a:ext cx="225515" cy="190974"/>
            </a:xfrm>
            <a:custGeom>
              <a:rect b="b" l="l" r="r" t="t"/>
              <a:pathLst>
                <a:path extrusionOk="0" h="2499" w="2951">
                  <a:moveTo>
                    <a:pt x="1287" y="1"/>
                  </a:moveTo>
                  <a:cubicBezTo>
                    <a:pt x="1144" y="1"/>
                    <a:pt x="983" y="19"/>
                    <a:pt x="803" y="59"/>
                  </a:cubicBezTo>
                  <a:cubicBezTo>
                    <a:pt x="0" y="238"/>
                    <a:pt x="393" y="1469"/>
                    <a:pt x="393" y="1469"/>
                  </a:cubicBezTo>
                  <a:cubicBezTo>
                    <a:pt x="393" y="1469"/>
                    <a:pt x="89" y="2396"/>
                    <a:pt x="1026" y="2495"/>
                  </a:cubicBezTo>
                  <a:cubicBezTo>
                    <a:pt x="1053" y="2497"/>
                    <a:pt x="1079" y="2499"/>
                    <a:pt x="1106" y="2499"/>
                  </a:cubicBezTo>
                  <a:cubicBezTo>
                    <a:pt x="2222" y="2499"/>
                    <a:pt x="2951" y="1"/>
                    <a:pt x="128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5883464" y="3757097"/>
              <a:ext cx="247830" cy="158037"/>
            </a:xfrm>
            <a:custGeom>
              <a:rect b="b" l="l" r="r" t="t"/>
              <a:pathLst>
                <a:path extrusionOk="0" h="2068" w="3243">
                  <a:moveTo>
                    <a:pt x="1420" y="1"/>
                  </a:moveTo>
                  <a:cubicBezTo>
                    <a:pt x="611" y="1"/>
                    <a:pt x="1" y="1009"/>
                    <a:pt x="798" y="1813"/>
                  </a:cubicBezTo>
                  <a:cubicBezTo>
                    <a:pt x="978" y="1991"/>
                    <a:pt x="1210" y="2068"/>
                    <a:pt x="1449" y="2068"/>
                  </a:cubicBezTo>
                  <a:cubicBezTo>
                    <a:pt x="2309" y="2068"/>
                    <a:pt x="3243" y="1068"/>
                    <a:pt x="2056" y="216"/>
                  </a:cubicBezTo>
                  <a:cubicBezTo>
                    <a:pt x="1844" y="66"/>
                    <a:pt x="1626" y="1"/>
                    <a:pt x="142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5149133" y="3556645"/>
              <a:ext cx="191279" cy="160711"/>
            </a:xfrm>
            <a:custGeom>
              <a:rect b="b" l="l" r="r" t="t"/>
              <a:pathLst>
                <a:path extrusionOk="0" h="2103" w="2503">
                  <a:moveTo>
                    <a:pt x="1175" y="1"/>
                  </a:moveTo>
                  <a:cubicBezTo>
                    <a:pt x="854" y="1"/>
                    <a:pt x="557" y="173"/>
                    <a:pt x="335" y="600"/>
                  </a:cubicBezTo>
                  <a:cubicBezTo>
                    <a:pt x="0" y="1252"/>
                    <a:pt x="326" y="2102"/>
                    <a:pt x="1233" y="2102"/>
                  </a:cubicBezTo>
                  <a:cubicBezTo>
                    <a:pt x="1269" y="2102"/>
                    <a:pt x="1305" y="2101"/>
                    <a:pt x="1343" y="2098"/>
                  </a:cubicBezTo>
                  <a:cubicBezTo>
                    <a:pt x="2333" y="2027"/>
                    <a:pt x="2503" y="546"/>
                    <a:pt x="1735" y="154"/>
                  </a:cubicBezTo>
                  <a:cubicBezTo>
                    <a:pt x="1548" y="57"/>
                    <a:pt x="1358" y="1"/>
                    <a:pt x="1175"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5732379" y="3056546"/>
              <a:ext cx="505900" cy="547779"/>
            </a:xfrm>
            <a:custGeom>
              <a:rect b="b" l="l" r="r" t="t"/>
              <a:pathLst>
                <a:path extrusionOk="0" h="7168" w="6620">
                  <a:moveTo>
                    <a:pt x="3001" y="0"/>
                  </a:moveTo>
                  <a:cubicBezTo>
                    <a:pt x="2683" y="0"/>
                    <a:pt x="2386" y="220"/>
                    <a:pt x="2293" y="667"/>
                  </a:cubicBezTo>
                  <a:cubicBezTo>
                    <a:pt x="2217" y="647"/>
                    <a:pt x="2144" y="637"/>
                    <a:pt x="2075" y="637"/>
                  </a:cubicBezTo>
                  <a:cubicBezTo>
                    <a:pt x="1737" y="637"/>
                    <a:pt x="1498" y="879"/>
                    <a:pt x="1535" y="1434"/>
                  </a:cubicBezTo>
                  <a:cubicBezTo>
                    <a:pt x="1490" y="1425"/>
                    <a:pt x="1446" y="1421"/>
                    <a:pt x="1403" y="1421"/>
                  </a:cubicBezTo>
                  <a:cubicBezTo>
                    <a:pt x="826" y="1421"/>
                    <a:pt x="358" y="2163"/>
                    <a:pt x="839" y="2835"/>
                  </a:cubicBezTo>
                  <a:cubicBezTo>
                    <a:pt x="437" y="3227"/>
                    <a:pt x="321" y="3905"/>
                    <a:pt x="839" y="4137"/>
                  </a:cubicBezTo>
                  <a:cubicBezTo>
                    <a:pt x="321" y="4253"/>
                    <a:pt x="143" y="4869"/>
                    <a:pt x="616" y="5413"/>
                  </a:cubicBezTo>
                  <a:cubicBezTo>
                    <a:pt x="90" y="5458"/>
                    <a:pt x="0" y="6055"/>
                    <a:pt x="455" y="6225"/>
                  </a:cubicBezTo>
                  <a:cubicBezTo>
                    <a:pt x="272" y="6653"/>
                    <a:pt x="595" y="7034"/>
                    <a:pt x="1064" y="7034"/>
                  </a:cubicBezTo>
                  <a:cubicBezTo>
                    <a:pt x="1210" y="7034"/>
                    <a:pt x="1371" y="6997"/>
                    <a:pt x="1535" y="6912"/>
                  </a:cubicBezTo>
                  <a:cubicBezTo>
                    <a:pt x="1684" y="7087"/>
                    <a:pt x="1883" y="7168"/>
                    <a:pt x="2085" y="7168"/>
                  </a:cubicBezTo>
                  <a:cubicBezTo>
                    <a:pt x="2439" y="7168"/>
                    <a:pt x="2802" y="6921"/>
                    <a:pt x="2926" y="6501"/>
                  </a:cubicBezTo>
                  <a:cubicBezTo>
                    <a:pt x="3061" y="6572"/>
                    <a:pt x="3232" y="6610"/>
                    <a:pt x="3405" y="6610"/>
                  </a:cubicBezTo>
                  <a:cubicBezTo>
                    <a:pt x="3804" y="6610"/>
                    <a:pt x="4218" y="6407"/>
                    <a:pt x="4256" y="5921"/>
                  </a:cubicBezTo>
                  <a:cubicBezTo>
                    <a:pt x="4414" y="6117"/>
                    <a:pt x="4587" y="6203"/>
                    <a:pt x="4747" y="6203"/>
                  </a:cubicBezTo>
                  <a:cubicBezTo>
                    <a:pt x="5081" y="6203"/>
                    <a:pt x="5354" y="5828"/>
                    <a:pt x="5299" y="5315"/>
                  </a:cubicBezTo>
                  <a:lnTo>
                    <a:pt x="5299" y="5315"/>
                  </a:lnTo>
                  <a:cubicBezTo>
                    <a:pt x="5361" y="5344"/>
                    <a:pt x="5427" y="5358"/>
                    <a:pt x="5495" y="5358"/>
                  </a:cubicBezTo>
                  <a:cubicBezTo>
                    <a:pt x="5944" y="5358"/>
                    <a:pt x="6461" y="4755"/>
                    <a:pt x="5942" y="4003"/>
                  </a:cubicBezTo>
                  <a:cubicBezTo>
                    <a:pt x="6486" y="3861"/>
                    <a:pt x="6620" y="3094"/>
                    <a:pt x="5942" y="2647"/>
                  </a:cubicBezTo>
                  <a:cubicBezTo>
                    <a:pt x="6445" y="2119"/>
                    <a:pt x="6065" y="1245"/>
                    <a:pt x="5337" y="1245"/>
                  </a:cubicBezTo>
                  <a:cubicBezTo>
                    <a:pt x="5290" y="1245"/>
                    <a:pt x="5242" y="1248"/>
                    <a:pt x="5192" y="1256"/>
                  </a:cubicBezTo>
                  <a:cubicBezTo>
                    <a:pt x="5266" y="583"/>
                    <a:pt x="4781" y="196"/>
                    <a:pt x="4306" y="196"/>
                  </a:cubicBezTo>
                  <a:cubicBezTo>
                    <a:pt x="4095" y="196"/>
                    <a:pt x="3886" y="273"/>
                    <a:pt x="3729" y="435"/>
                  </a:cubicBezTo>
                  <a:cubicBezTo>
                    <a:pt x="3537" y="146"/>
                    <a:pt x="3262" y="0"/>
                    <a:pt x="30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5732379" y="3163841"/>
              <a:ext cx="469219" cy="440485"/>
            </a:xfrm>
            <a:custGeom>
              <a:rect b="b" l="l" r="r" t="t"/>
              <a:pathLst>
                <a:path extrusionOk="0" h="5764" w="6140">
                  <a:moveTo>
                    <a:pt x="2766" y="3465"/>
                  </a:moveTo>
                  <a:cubicBezTo>
                    <a:pt x="2774" y="3474"/>
                    <a:pt x="2782" y="3482"/>
                    <a:pt x="2790" y="3491"/>
                  </a:cubicBezTo>
                  <a:lnTo>
                    <a:pt x="2790" y="3491"/>
                  </a:lnTo>
                  <a:cubicBezTo>
                    <a:pt x="2782" y="3482"/>
                    <a:pt x="2774" y="3473"/>
                    <a:pt x="2766" y="3465"/>
                  </a:cubicBezTo>
                  <a:close/>
                  <a:moveTo>
                    <a:pt x="3600" y="0"/>
                  </a:moveTo>
                  <a:cubicBezTo>
                    <a:pt x="3500" y="0"/>
                    <a:pt x="3394" y="12"/>
                    <a:pt x="3283" y="30"/>
                  </a:cubicBezTo>
                  <a:cubicBezTo>
                    <a:pt x="3631" y="351"/>
                    <a:pt x="3649" y="601"/>
                    <a:pt x="3381" y="789"/>
                  </a:cubicBezTo>
                  <a:cubicBezTo>
                    <a:pt x="3445" y="771"/>
                    <a:pt x="3509" y="762"/>
                    <a:pt x="3572" y="762"/>
                  </a:cubicBezTo>
                  <a:cubicBezTo>
                    <a:pt x="3982" y="762"/>
                    <a:pt x="4352" y="1125"/>
                    <a:pt x="4166" y="1690"/>
                  </a:cubicBezTo>
                  <a:cubicBezTo>
                    <a:pt x="4265" y="1647"/>
                    <a:pt x="4354" y="1629"/>
                    <a:pt x="4431" y="1629"/>
                  </a:cubicBezTo>
                  <a:cubicBezTo>
                    <a:pt x="4828" y="1629"/>
                    <a:pt x="4922" y="2117"/>
                    <a:pt x="4541" y="2385"/>
                  </a:cubicBezTo>
                  <a:cubicBezTo>
                    <a:pt x="5053" y="2723"/>
                    <a:pt x="5008" y="3306"/>
                    <a:pt x="4449" y="3306"/>
                  </a:cubicBezTo>
                  <a:cubicBezTo>
                    <a:pt x="4432" y="3306"/>
                    <a:pt x="4416" y="3305"/>
                    <a:pt x="4398" y="3304"/>
                  </a:cubicBezTo>
                  <a:cubicBezTo>
                    <a:pt x="4331" y="3512"/>
                    <a:pt x="4168" y="3613"/>
                    <a:pt x="4003" y="3613"/>
                  </a:cubicBezTo>
                  <a:cubicBezTo>
                    <a:pt x="3863" y="3613"/>
                    <a:pt x="3721" y="3541"/>
                    <a:pt x="3631" y="3402"/>
                  </a:cubicBezTo>
                  <a:cubicBezTo>
                    <a:pt x="3530" y="3619"/>
                    <a:pt x="3385" y="3722"/>
                    <a:pt x="3226" y="3722"/>
                  </a:cubicBezTo>
                  <a:cubicBezTo>
                    <a:pt x="3085" y="3722"/>
                    <a:pt x="2934" y="3642"/>
                    <a:pt x="2790" y="3491"/>
                  </a:cubicBezTo>
                  <a:lnTo>
                    <a:pt x="2790" y="3491"/>
                  </a:lnTo>
                  <a:cubicBezTo>
                    <a:pt x="2986" y="3722"/>
                    <a:pt x="2807" y="4020"/>
                    <a:pt x="2524" y="4020"/>
                  </a:cubicBezTo>
                  <a:cubicBezTo>
                    <a:pt x="2492" y="4020"/>
                    <a:pt x="2460" y="4017"/>
                    <a:pt x="2427" y="4009"/>
                  </a:cubicBezTo>
                  <a:cubicBezTo>
                    <a:pt x="2411" y="4517"/>
                    <a:pt x="2084" y="4743"/>
                    <a:pt x="1768" y="4743"/>
                  </a:cubicBezTo>
                  <a:cubicBezTo>
                    <a:pt x="1556" y="4743"/>
                    <a:pt x="1348" y="4641"/>
                    <a:pt x="1240" y="4455"/>
                  </a:cubicBezTo>
                  <a:cubicBezTo>
                    <a:pt x="1218" y="4456"/>
                    <a:pt x="1196" y="4457"/>
                    <a:pt x="1175" y="4457"/>
                  </a:cubicBezTo>
                  <a:cubicBezTo>
                    <a:pt x="831" y="4457"/>
                    <a:pt x="633" y="4320"/>
                    <a:pt x="616" y="4009"/>
                  </a:cubicBezTo>
                  <a:cubicBezTo>
                    <a:pt x="90" y="4054"/>
                    <a:pt x="0" y="4651"/>
                    <a:pt x="455" y="4821"/>
                  </a:cubicBezTo>
                  <a:cubicBezTo>
                    <a:pt x="272" y="5249"/>
                    <a:pt x="595" y="5630"/>
                    <a:pt x="1064" y="5630"/>
                  </a:cubicBezTo>
                  <a:cubicBezTo>
                    <a:pt x="1210" y="5630"/>
                    <a:pt x="1371" y="5593"/>
                    <a:pt x="1535" y="5508"/>
                  </a:cubicBezTo>
                  <a:cubicBezTo>
                    <a:pt x="1684" y="5683"/>
                    <a:pt x="1883" y="5764"/>
                    <a:pt x="2085" y="5764"/>
                  </a:cubicBezTo>
                  <a:cubicBezTo>
                    <a:pt x="2439" y="5764"/>
                    <a:pt x="2802" y="5517"/>
                    <a:pt x="2926" y="5097"/>
                  </a:cubicBezTo>
                  <a:cubicBezTo>
                    <a:pt x="3061" y="5168"/>
                    <a:pt x="3232" y="5206"/>
                    <a:pt x="3405" y="5206"/>
                  </a:cubicBezTo>
                  <a:cubicBezTo>
                    <a:pt x="3804" y="5206"/>
                    <a:pt x="4218" y="5003"/>
                    <a:pt x="4256" y="4517"/>
                  </a:cubicBezTo>
                  <a:cubicBezTo>
                    <a:pt x="4414" y="4713"/>
                    <a:pt x="4587" y="4799"/>
                    <a:pt x="4747" y="4799"/>
                  </a:cubicBezTo>
                  <a:cubicBezTo>
                    <a:pt x="5081" y="4799"/>
                    <a:pt x="5354" y="4424"/>
                    <a:pt x="5299" y="3911"/>
                  </a:cubicBezTo>
                  <a:cubicBezTo>
                    <a:pt x="5808" y="3724"/>
                    <a:pt x="5808" y="2867"/>
                    <a:pt x="5424" y="2742"/>
                  </a:cubicBezTo>
                  <a:cubicBezTo>
                    <a:pt x="6139" y="2222"/>
                    <a:pt x="5693" y="1406"/>
                    <a:pt x="5284" y="1406"/>
                  </a:cubicBezTo>
                  <a:cubicBezTo>
                    <a:pt x="5244" y="1406"/>
                    <a:pt x="5204" y="1414"/>
                    <a:pt x="5166" y="1431"/>
                  </a:cubicBezTo>
                  <a:cubicBezTo>
                    <a:pt x="5087" y="816"/>
                    <a:pt x="4783" y="547"/>
                    <a:pt x="4306" y="547"/>
                  </a:cubicBezTo>
                  <a:cubicBezTo>
                    <a:pt x="4298" y="547"/>
                    <a:pt x="4290" y="547"/>
                    <a:pt x="4282" y="548"/>
                  </a:cubicBezTo>
                  <a:cubicBezTo>
                    <a:pt x="4193" y="128"/>
                    <a:pt x="3934" y="0"/>
                    <a:pt x="3600"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5395591" y="2606655"/>
              <a:ext cx="387755" cy="185242"/>
            </a:xfrm>
            <a:custGeom>
              <a:rect b="b" l="l" r="r" t="t"/>
              <a:pathLst>
                <a:path extrusionOk="0" h="2424" w="5074">
                  <a:moveTo>
                    <a:pt x="2293" y="0"/>
                  </a:moveTo>
                  <a:cubicBezTo>
                    <a:pt x="2006" y="0"/>
                    <a:pt x="1722" y="169"/>
                    <a:pt x="1508" y="479"/>
                  </a:cubicBezTo>
                  <a:cubicBezTo>
                    <a:pt x="1371" y="382"/>
                    <a:pt x="1227" y="339"/>
                    <a:pt x="1092" y="339"/>
                  </a:cubicBezTo>
                  <a:cubicBezTo>
                    <a:pt x="616" y="339"/>
                    <a:pt x="242" y="868"/>
                    <a:pt x="652" y="1451"/>
                  </a:cubicBezTo>
                  <a:cubicBezTo>
                    <a:pt x="0" y="1719"/>
                    <a:pt x="116" y="2388"/>
                    <a:pt x="883" y="2424"/>
                  </a:cubicBezTo>
                  <a:cubicBezTo>
                    <a:pt x="1187" y="2220"/>
                    <a:pt x="1995" y="2172"/>
                    <a:pt x="2719" y="2172"/>
                  </a:cubicBezTo>
                  <a:cubicBezTo>
                    <a:pt x="3166" y="2172"/>
                    <a:pt x="3582" y="2190"/>
                    <a:pt x="3827" y="2201"/>
                  </a:cubicBezTo>
                  <a:cubicBezTo>
                    <a:pt x="3917" y="2204"/>
                    <a:pt x="3997" y="2206"/>
                    <a:pt x="4068" y="2206"/>
                  </a:cubicBezTo>
                  <a:cubicBezTo>
                    <a:pt x="4508" y="2206"/>
                    <a:pt x="4621" y="2143"/>
                    <a:pt x="4675" y="2120"/>
                  </a:cubicBezTo>
                  <a:cubicBezTo>
                    <a:pt x="5073" y="1933"/>
                    <a:pt x="4788" y="1246"/>
                    <a:pt x="4297" y="1246"/>
                  </a:cubicBezTo>
                  <a:cubicBezTo>
                    <a:pt x="4227" y="1246"/>
                    <a:pt x="4154" y="1260"/>
                    <a:pt x="4077" y="1291"/>
                  </a:cubicBezTo>
                  <a:cubicBezTo>
                    <a:pt x="4128" y="729"/>
                    <a:pt x="3857" y="427"/>
                    <a:pt x="3533" y="427"/>
                  </a:cubicBezTo>
                  <a:cubicBezTo>
                    <a:pt x="3399" y="427"/>
                    <a:pt x="3256" y="479"/>
                    <a:pt x="3123" y="586"/>
                  </a:cubicBezTo>
                  <a:cubicBezTo>
                    <a:pt x="2895" y="185"/>
                    <a:pt x="2592" y="0"/>
                    <a:pt x="229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5643731" y="3539068"/>
              <a:ext cx="40273" cy="7566"/>
            </a:xfrm>
            <a:custGeom>
              <a:rect b="b" l="l" r="r" t="t"/>
              <a:pathLst>
                <a:path extrusionOk="0" h="99" w="527">
                  <a:moveTo>
                    <a:pt x="482" y="0"/>
                  </a:moveTo>
                  <a:lnTo>
                    <a:pt x="36" y="18"/>
                  </a:lnTo>
                  <a:cubicBezTo>
                    <a:pt x="18" y="18"/>
                    <a:pt x="1" y="36"/>
                    <a:pt x="1" y="62"/>
                  </a:cubicBezTo>
                  <a:cubicBezTo>
                    <a:pt x="1" y="80"/>
                    <a:pt x="18" y="98"/>
                    <a:pt x="36" y="98"/>
                  </a:cubicBezTo>
                  <a:lnTo>
                    <a:pt x="45" y="98"/>
                  </a:lnTo>
                  <a:lnTo>
                    <a:pt x="482" y="80"/>
                  </a:lnTo>
                  <a:cubicBezTo>
                    <a:pt x="509" y="80"/>
                    <a:pt x="527" y="62"/>
                    <a:pt x="518" y="45"/>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6457082" y="3087725"/>
              <a:ext cx="39586" cy="7566"/>
            </a:xfrm>
            <a:custGeom>
              <a:rect b="b" l="l" r="r" t="t"/>
              <a:pathLst>
                <a:path extrusionOk="0" h="99" w="518">
                  <a:moveTo>
                    <a:pt x="482" y="0"/>
                  </a:moveTo>
                  <a:lnTo>
                    <a:pt x="36" y="18"/>
                  </a:lnTo>
                  <a:cubicBezTo>
                    <a:pt x="18" y="18"/>
                    <a:pt x="0" y="36"/>
                    <a:pt x="0" y="54"/>
                  </a:cubicBezTo>
                  <a:cubicBezTo>
                    <a:pt x="0" y="81"/>
                    <a:pt x="18" y="98"/>
                    <a:pt x="36" y="98"/>
                  </a:cubicBezTo>
                  <a:lnTo>
                    <a:pt x="482" y="81"/>
                  </a:lnTo>
                  <a:cubicBezTo>
                    <a:pt x="500" y="81"/>
                    <a:pt x="518" y="63"/>
                    <a:pt x="518" y="36"/>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5224484" y="3154747"/>
              <a:ext cx="27282" cy="33243"/>
            </a:xfrm>
            <a:custGeom>
              <a:rect b="b" l="l" r="r" t="t"/>
              <a:pathLst>
                <a:path extrusionOk="0" h="435" w="357">
                  <a:moveTo>
                    <a:pt x="305" y="1"/>
                  </a:moveTo>
                  <a:cubicBezTo>
                    <a:pt x="293" y="1"/>
                    <a:pt x="282" y="5"/>
                    <a:pt x="277" y="15"/>
                  </a:cubicBezTo>
                  <a:lnTo>
                    <a:pt x="18" y="372"/>
                  </a:lnTo>
                  <a:cubicBezTo>
                    <a:pt x="0" y="390"/>
                    <a:pt x="9" y="417"/>
                    <a:pt x="27" y="426"/>
                  </a:cubicBezTo>
                  <a:cubicBezTo>
                    <a:pt x="27" y="435"/>
                    <a:pt x="36" y="435"/>
                    <a:pt x="45" y="435"/>
                  </a:cubicBezTo>
                  <a:cubicBezTo>
                    <a:pt x="63" y="435"/>
                    <a:pt x="71" y="435"/>
                    <a:pt x="80" y="417"/>
                  </a:cubicBezTo>
                  <a:lnTo>
                    <a:pt x="339" y="60"/>
                  </a:lnTo>
                  <a:cubicBezTo>
                    <a:pt x="357" y="42"/>
                    <a:pt x="348" y="24"/>
                    <a:pt x="330" y="6"/>
                  </a:cubicBezTo>
                  <a:cubicBezTo>
                    <a:pt x="323" y="3"/>
                    <a:pt x="314" y="1"/>
                    <a:pt x="30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5170607" y="3967102"/>
              <a:ext cx="37522" cy="26747"/>
            </a:xfrm>
            <a:custGeom>
              <a:rect b="b" l="l" r="r" t="t"/>
              <a:pathLst>
                <a:path extrusionOk="0" h="350" w="491">
                  <a:moveTo>
                    <a:pt x="449" y="1"/>
                  </a:moveTo>
                  <a:cubicBezTo>
                    <a:pt x="442" y="1"/>
                    <a:pt x="435" y="4"/>
                    <a:pt x="429" y="10"/>
                  </a:cubicBezTo>
                  <a:lnTo>
                    <a:pt x="27" y="278"/>
                  </a:lnTo>
                  <a:cubicBezTo>
                    <a:pt x="9" y="296"/>
                    <a:pt x="0" y="314"/>
                    <a:pt x="18" y="331"/>
                  </a:cubicBezTo>
                  <a:cubicBezTo>
                    <a:pt x="27" y="349"/>
                    <a:pt x="36" y="349"/>
                    <a:pt x="45" y="349"/>
                  </a:cubicBezTo>
                  <a:lnTo>
                    <a:pt x="72" y="349"/>
                  </a:lnTo>
                  <a:lnTo>
                    <a:pt x="473" y="73"/>
                  </a:lnTo>
                  <a:cubicBezTo>
                    <a:pt x="491" y="64"/>
                    <a:pt x="491" y="37"/>
                    <a:pt x="482" y="19"/>
                  </a:cubicBezTo>
                  <a:cubicBezTo>
                    <a:pt x="471" y="8"/>
                    <a:pt x="460" y="1"/>
                    <a:pt x="449" y="1"/>
                  </a:cubicBezTo>
                  <a:close/>
                </a:path>
              </a:pathLst>
            </a:custGeom>
            <a:solidFill>
              <a:srgbClr val="DFB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5989384" y="3640632"/>
              <a:ext cx="7566" cy="40273"/>
            </a:xfrm>
            <a:custGeom>
              <a:rect b="b" l="l" r="r" t="t"/>
              <a:pathLst>
                <a:path extrusionOk="0" h="527" w="99">
                  <a:moveTo>
                    <a:pt x="36" y="0"/>
                  </a:moveTo>
                  <a:cubicBezTo>
                    <a:pt x="18" y="0"/>
                    <a:pt x="1" y="18"/>
                    <a:pt x="1" y="45"/>
                  </a:cubicBezTo>
                  <a:lnTo>
                    <a:pt x="18" y="491"/>
                  </a:lnTo>
                  <a:cubicBezTo>
                    <a:pt x="18" y="509"/>
                    <a:pt x="36" y="527"/>
                    <a:pt x="54" y="527"/>
                  </a:cubicBezTo>
                  <a:lnTo>
                    <a:pt x="63" y="527"/>
                  </a:lnTo>
                  <a:cubicBezTo>
                    <a:pt x="81" y="527"/>
                    <a:pt x="99" y="509"/>
                    <a:pt x="99" y="482"/>
                  </a:cubicBezTo>
                  <a:lnTo>
                    <a:pt x="81" y="36"/>
                  </a:lnTo>
                  <a:cubicBezTo>
                    <a:pt x="81" y="18"/>
                    <a:pt x="63" y="0"/>
                    <a:pt x="3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6371872" y="2706537"/>
              <a:ext cx="43024" cy="30797"/>
            </a:xfrm>
            <a:custGeom>
              <a:rect b="b" l="l" r="r" t="t"/>
              <a:pathLst>
                <a:path extrusionOk="0" h="403" w="563">
                  <a:moveTo>
                    <a:pt x="49" y="1"/>
                  </a:moveTo>
                  <a:cubicBezTo>
                    <a:pt x="36" y="1"/>
                    <a:pt x="24" y="8"/>
                    <a:pt x="18" y="19"/>
                  </a:cubicBezTo>
                  <a:cubicBezTo>
                    <a:pt x="0" y="37"/>
                    <a:pt x="9" y="64"/>
                    <a:pt x="27" y="73"/>
                  </a:cubicBezTo>
                  <a:lnTo>
                    <a:pt x="500" y="394"/>
                  </a:lnTo>
                  <a:cubicBezTo>
                    <a:pt x="509" y="403"/>
                    <a:pt x="509" y="403"/>
                    <a:pt x="518" y="403"/>
                  </a:cubicBezTo>
                  <a:cubicBezTo>
                    <a:pt x="536" y="403"/>
                    <a:pt x="544" y="403"/>
                    <a:pt x="553" y="385"/>
                  </a:cubicBezTo>
                  <a:cubicBezTo>
                    <a:pt x="562" y="367"/>
                    <a:pt x="562" y="340"/>
                    <a:pt x="544" y="332"/>
                  </a:cubicBezTo>
                  <a:lnTo>
                    <a:pt x="72" y="10"/>
                  </a:lnTo>
                  <a:cubicBezTo>
                    <a:pt x="65" y="4"/>
                    <a:pt x="57" y="1"/>
                    <a:pt x="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5519011" y="2806038"/>
              <a:ext cx="38898" cy="7031"/>
            </a:xfrm>
            <a:custGeom>
              <a:rect b="b" l="l" r="r" t="t"/>
              <a:pathLst>
                <a:path extrusionOk="0" h="92" w="509">
                  <a:moveTo>
                    <a:pt x="480" y="0"/>
                  </a:moveTo>
                  <a:cubicBezTo>
                    <a:pt x="478" y="0"/>
                    <a:pt x="475" y="1"/>
                    <a:pt x="473" y="2"/>
                  </a:cubicBezTo>
                  <a:lnTo>
                    <a:pt x="36" y="20"/>
                  </a:lnTo>
                  <a:cubicBezTo>
                    <a:pt x="18" y="20"/>
                    <a:pt x="0" y="38"/>
                    <a:pt x="0" y="55"/>
                  </a:cubicBezTo>
                  <a:cubicBezTo>
                    <a:pt x="0" y="82"/>
                    <a:pt x="18" y="91"/>
                    <a:pt x="45" y="91"/>
                  </a:cubicBezTo>
                  <a:lnTo>
                    <a:pt x="473" y="82"/>
                  </a:lnTo>
                  <a:cubicBezTo>
                    <a:pt x="491" y="82"/>
                    <a:pt x="509" y="64"/>
                    <a:pt x="509" y="38"/>
                  </a:cubicBezTo>
                  <a:cubicBezTo>
                    <a:pt x="509" y="22"/>
                    <a:pt x="495" y="0"/>
                    <a:pt x="48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5546905" y="2841803"/>
              <a:ext cx="43024" cy="27817"/>
            </a:xfrm>
            <a:custGeom>
              <a:rect b="b" l="l" r="r" t="t"/>
              <a:pathLst>
                <a:path extrusionOk="0" h="364" w="563">
                  <a:moveTo>
                    <a:pt x="38" y="1"/>
                  </a:moveTo>
                  <a:cubicBezTo>
                    <a:pt x="26" y="1"/>
                    <a:pt x="15" y="5"/>
                    <a:pt x="10" y="16"/>
                  </a:cubicBezTo>
                  <a:cubicBezTo>
                    <a:pt x="1" y="34"/>
                    <a:pt x="1" y="60"/>
                    <a:pt x="19" y="69"/>
                  </a:cubicBezTo>
                  <a:lnTo>
                    <a:pt x="491" y="355"/>
                  </a:lnTo>
                  <a:cubicBezTo>
                    <a:pt x="500" y="364"/>
                    <a:pt x="509" y="364"/>
                    <a:pt x="509" y="364"/>
                  </a:cubicBezTo>
                  <a:cubicBezTo>
                    <a:pt x="527" y="364"/>
                    <a:pt x="536" y="355"/>
                    <a:pt x="545" y="346"/>
                  </a:cubicBezTo>
                  <a:cubicBezTo>
                    <a:pt x="563" y="319"/>
                    <a:pt x="554" y="301"/>
                    <a:pt x="536" y="283"/>
                  </a:cubicBezTo>
                  <a:lnTo>
                    <a:pt x="63" y="7"/>
                  </a:lnTo>
                  <a:cubicBezTo>
                    <a:pt x="56" y="3"/>
                    <a:pt x="47" y="1"/>
                    <a:pt x="3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6473436" y="3514843"/>
              <a:ext cx="23919" cy="22926"/>
            </a:xfrm>
            <a:custGeom>
              <a:rect b="b" l="l" r="r" t="t"/>
              <a:pathLst>
                <a:path extrusionOk="0" h="300" w="313">
                  <a:moveTo>
                    <a:pt x="268" y="0"/>
                  </a:moveTo>
                  <a:cubicBezTo>
                    <a:pt x="259" y="0"/>
                    <a:pt x="250" y="5"/>
                    <a:pt x="241" y="14"/>
                  </a:cubicBezTo>
                  <a:lnTo>
                    <a:pt x="18" y="237"/>
                  </a:lnTo>
                  <a:cubicBezTo>
                    <a:pt x="0" y="255"/>
                    <a:pt x="0" y="272"/>
                    <a:pt x="18" y="290"/>
                  </a:cubicBezTo>
                  <a:cubicBezTo>
                    <a:pt x="27" y="299"/>
                    <a:pt x="36" y="299"/>
                    <a:pt x="45" y="299"/>
                  </a:cubicBezTo>
                  <a:cubicBezTo>
                    <a:pt x="54" y="299"/>
                    <a:pt x="63" y="299"/>
                    <a:pt x="72" y="290"/>
                  </a:cubicBezTo>
                  <a:lnTo>
                    <a:pt x="295" y="67"/>
                  </a:lnTo>
                  <a:cubicBezTo>
                    <a:pt x="313" y="49"/>
                    <a:pt x="313" y="32"/>
                    <a:pt x="295" y="14"/>
                  </a:cubicBezTo>
                  <a:cubicBezTo>
                    <a:pt x="286" y="5"/>
                    <a:pt x="277" y="0"/>
                    <a:pt x="26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5870090" y="3987659"/>
              <a:ext cx="30721" cy="6878"/>
            </a:xfrm>
            <a:custGeom>
              <a:rect b="b" l="l" r="r" t="t"/>
              <a:pathLst>
                <a:path extrusionOk="0" h="90" w="402">
                  <a:moveTo>
                    <a:pt x="357" y="0"/>
                  </a:moveTo>
                  <a:lnTo>
                    <a:pt x="45" y="9"/>
                  </a:lnTo>
                  <a:cubicBezTo>
                    <a:pt x="18" y="9"/>
                    <a:pt x="0" y="27"/>
                    <a:pt x="9" y="54"/>
                  </a:cubicBezTo>
                  <a:cubicBezTo>
                    <a:pt x="9" y="71"/>
                    <a:pt x="27" y="89"/>
                    <a:pt x="45" y="89"/>
                  </a:cubicBezTo>
                  <a:lnTo>
                    <a:pt x="357" y="80"/>
                  </a:lnTo>
                  <a:cubicBezTo>
                    <a:pt x="384" y="80"/>
                    <a:pt x="402" y="62"/>
                    <a:pt x="393" y="36"/>
                  </a:cubicBezTo>
                  <a:cubicBezTo>
                    <a:pt x="393" y="18"/>
                    <a:pt x="384" y="0"/>
                    <a:pt x="357"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6075281" y="4099846"/>
              <a:ext cx="16430" cy="28963"/>
            </a:xfrm>
            <a:custGeom>
              <a:rect b="b" l="l" r="r" t="t"/>
              <a:pathLst>
                <a:path extrusionOk="0" h="379" w="215">
                  <a:moveTo>
                    <a:pt x="52" y="0"/>
                  </a:moveTo>
                  <a:cubicBezTo>
                    <a:pt x="46" y="0"/>
                    <a:pt x="41" y="2"/>
                    <a:pt x="36" y="4"/>
                  </a:cubicBezTo>
                  <a:cubicBezTo>
                    <a:pt x="10" y="13"/>
                    <a:pt x="1" y="31"/>
                    <a:pt x="10" y="58"/>
                  </a:cubicBezTo>
                  <a:lnTo>
                    <a:pt x="125" y="352"/>
                  </a:lnTo>
                  <a:cubicBezTo>
                    <a:pt x="134" y="370"/>
                    <a:pt x="152" y="379"/>
                    <a:pt x="161" y="379"/>
                  </a:cubicBezTo>
                  <a:lnTo>
                    <a:pt x="179" y="379"/>
                  </a:lnTo>
                  <a:cubicBezTo>
                    <a:pt x="197" y="370"/>
                    <a:pt x="215" y="343"/>
                    <a:pt x="206" y="325"/>
                  </a:cubicBezTo>
                  <a:lnTo>
                    <a:pt x="90" y="22"/>
                  </a:lnTo>
                  <a:cubicBezTo>
                    <a:pt x="83" y="9"/>
                    <a:pt x="67" y="0"/>
                    <a:pt x="5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5366246" y="3813802"/>
              <a:ext cx="47839" cy="7566"/>
            </a:xfrm>
            <a:custGeom>
              <a:rect b="b" l="l" r="r" t="t"/>
              <a:pathLst>
                <a:path extrusionOk="0" h="99" w="626">
                  <a:moveTo>
                    <a:pt x="581" y="0"/>
                  </a:moveTo>
                  <a:lnTo>
                    <a:pt x="36" y="27"/>
                  </a:lnTo>
                  <a:cubicBezTo>
                    <a:pt x="19" y="27"/>
                    <a:pt x="1" y="45"/>
                    <a:pt x="1" y="63"/>
                  </a:cubicBezTo>
                  <a:cubicBezTo>
                    <a:pt x="1" y="89"/>
                    <a:pt x="19" y="98"/>
                    <a:pt x="36" y="98"/>
                  </a:cubicBezTo>
                  <a:lnTo>
                    <a:pt x="45" y="98"/>
                  </a:lnTo>
                  <a:lnTo>
                    <a:pt x="589" y="80"/>
                  </a:lnTo>
                  <a:cubicBezTo>
                    <a:pt x="607" y="80"/>
                    <a:pt x="625" y="63"/>
                    <a:pt x="625" y="45"/>
                  </a:cubicBezTo>
                  <a:cubicBezTo>
                    <a:pt x="625" y="18"/>
                    <a:pt x="607" y="0"/>
                    <a:pt x="58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5064917" y="2785710"/>
              <a:ext cx="34848" cy="6878"/>
            </a:xfrm>
            <a:custGeom>
              <a:rect b="b" l="l" r="r" t="t"/>
              <a:pathLst>
                <a:path extrusionOk="0" h="90" w="456">
                  <a:moveTo>
                    <a:pt x="411" y="0"/>
                  </a:moveTo>
                  <a:lnTo>
                    <a:pt x="36" y="9"/>
                  </a:lnTo>
                  <a:cubicBezTo>
                    <a:pt x="18" y="9"/>
                    <a:pt x="1" y="27"/>
                    <a:pt x="1" y="54"/>
                  </a:cubicBezTo>
                  <a:cubicBezTo>
                    <a:pt x="1" y="72"/>
                    <a:pt x="18" y="90"/>
                    <a:pt x="36" y="90"/>
                  </a:cubicBezTo>
                  <a:lnTo>
                    <a:pt x="411" y="81"/>
                  </a:lnTo>
                  <a:cubicBezTo>
                    <a:pt x="438" y="81"/>
                    <a:pt x="456" y="63"/>
                    <a:pt x="456" y="36"/>
                  </a:cubicBezTo>
                  <a:cubicBezTo>
                    <a:pt x="447" y="18"/>
                    <a:pt x="438" y="0"/>
                    <a:pt x="41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5289213" y="2747270"/>
              <a:ext cx="15055" cy="37140"/>
            </a:xfrm>
            <a:custGeom>
              <a:rect b="b" l="l" r="r" t="t"/>
              <a:pathLst>
                <a:path extrusionOk="0" h="486" w="197">
                  <a:moveTo>
                    <a:pt x="51" y="0"/>
                  </a:moveTo>
                  <a:cubicBezTo>
                    <a:pt x="46" y="0"/>
                    <a:pt x="41" y="2"/>
                    <a:pt x="36" y="4"/>
                  </a:cubicBezTo>
                  <a:cubicBezTo>
                    <a:pt x="18" y="4"/>
                    <a:pt x="1" y="30"/>
                    <a:pt x="10" y="48"/>
                  </a:cubicBezTo>
                  <a:lnTo>
                    <a:pt x="117" y="459"/>
                  </a:lnTo>
                  <a:cubicBezTo>
                    <a:pt x="117" y="477"/>
                    <a:pt x="134" y="485"/>
                    <a:pt x="152" y="485"/>
                  </a:cubicBezTo>
                  <a:lnTo>
                    <a:pt x="161" y="485"/>
                  </a:lnTo>
                  <a:cubicBezTo>
                    <a:pt x="188" y="477"/>
                    <a:pt x="197" y="459"/>
                    <a:pt x="188" y="432"/>
                  </a:cubicBezTo>
                  <a:lnTo>
                    <a:pt x="81" y="30"/>
                  </a:lnTo>
                  <a:cubicBezTo>
                    <a:pt x="81" y="10"/>
                    <a:pt x="66" y="0"/>
                    <a:pt x="5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5174658" y="3418323"/>
              <a:ext cx="29422" cy="6954"/>
            </a:xfrm>
            <a:custGeom>
              <a:rect b="b" l="l" r="r" t="t"/>
              <a:pathLst>
                <a:path extrusionOk="0" h="91" w="385">
                  <a:moveTo>
                    <a:pt x="349" y="1"/>
                  </a:moveTo>
                  <a:lnTo>
                    <a:pt x="37" y="10"/>
                  </a:lnTo>
                  <a:cubicBezTo>
                    <a:pt x="19" y="10"/>
                    <a:pt x="1" y="28"/>
                    <a:pt x="1" y="46"/>
                  </a:cubicBezTo>
                  <a:cubicBezTo>
                    <a:pt x="1" y="72"/>
                    <a:pt x="19" y="90"/>
                    <a:pt x="45" y="90"/>
                  </a:cubicBezTo>
                  <a:lnTo>
                    <a:pt x="349" y="72"/>
                  </a:lnTo>
                  <a:cubicBezTo>
                    <a:pt x="367" y="72"/>
                    <a:pt x="384" y="55"/>
                    <a:pt x="384" y="37"/>
                  </a:cubicBezTo>
                  <a:cubicBezTo>
                    <a:pt x="384" y="10"/>
                    <a:pt x="367"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5989384" y="3007942"/>
              <a:ext cx="6878" cy="28046"/>
            </a:xfrm>
            <a:custGeom>
              <a:rect b="b" l="l" r="r" t="t"/>
              <a:pathLst>
                <a:path extrusionOk="0" h="367" w="90">
                  <a:moveTo>
                    <a:pt x="36" y="1"/>
                  </a:moveTo>
                  <a:cubicBezTo>
                    <a:pt x="18" y="1"/>
                    <a:pt x="1" y="18"/>
                    <a:pt x="1" y="45"/>
                  </a:cubicBezTo>
                  <a:lnTo>
                    <a:pt x="9" y="331"/>
                  </a:lnTo>
                  <a:cubicBezTo>
                    <a:pt x="9" y="348"/>
                    <a:pt x="27" y="366"/>
                    <a:pt x="45" y="366"/>
                  </a:cubicBezTo>
                  <a:lnTo>
                    <a:pt x="54" y="366"/>
                  </a:lnTo>
                  <a:cubicBezTo>
                    <a:pt x="72" y="366"/>
                    <a:pt x="90" y="348"/>
                    <a:pt x="90" y="322"/>
                  </a:cubicBezTo>
                  <a:lnTo>
                    <a:pt x="81" y="36"/>
                  </a:lnTo>
                  <a:cubicBezTo>
                    <a:pt x="81" y="18"/>
                    <a:pt x="54" y="1"/>
                    <a:pt x="3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5064229" y="3016119"/>
              <a:ext cx="6878" cy="27358"/>
            </a:xfrm>
            <a:custGeom>
              <a:rect b="b" l="l" r="r" t="t"/>
              <a:pathLst>
                <a:path extrusionOk="0" h="358" w="90">
                  <a:moveTo>
                    <a:pt x="45" y="1"/>
                  </a:moveTo>
                  <a:cubicBezTo>
                    <a:pt x="19" y="1"/>
                    <a:pt x="1" y="18"/>
                    <a:pt x="1" y="36"/>
                  </a:cubicBezTo>
                  <a:lnTo>
                    <a:pt x="10" y="322"/>
                  </a:lnTo>
                  <a:cubicBezTo>
                    <a:pt x="19" y="349"/>
                    <a:pt x="27" y="357"/>
                    <a:pt x="54" y="357"/>
                  </a:cubicBezTo>
                  <a:cubicBezTo>
                    <a:pt x="72" y="357"/>
                    <a:pt x="90" y="340"/>
                    <a:pt x="90" y="322"/>
                  </a:cubicBezTo>
                  <a:lnTo>
                    <a:pt x="81" y="36"/>
                  </a:lnTo>
                  <a:cubicBezTo>
                    <a:pt x="81" y="10"/>
                    <a:pt x="63" y="1"/>
                    <a:pt x="4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1"/>
          <p:cNvGrpSpPr/>
          <p:nvPr/>
        </p:nvGrpSpPr>
        <p:grpSpPr>
          <a:xfrm>
            <a:off x="3224422" y="3360644"/>
            <a:ext cx="678628" cy="660230"/>
            <a:chOff x="2926135" y="2330887"/>
            <a:chExt cx="1911629" cy="1912048"/>
          </a:xfrm>
        </p:grpSpPr>
        <p:sp>
          <p:nvSpPr>
            <p:cNvPr id="814" name="Google Shape;814;p51"/>
            <p:cNvSpPr/>
            <p:nvPr/>
          </p:nvSpPr>
          <p:spPr>
            <a:xfrm>
              <a:off x="2926135" y="2330887"/>
              <a:ext cx="1911629" cy="1912048"/>
            </a:xfrm>
            <a:custGeom>
              <a:rect b="b" l="l" r="r" t="t"/>
              <a:pathLst>
                <a:path extrusionOk="0" h="95758" w="95737">
                  <a:moveTo>
                    <a:pt x="47869" y="0"/>
                  </a:moveTo>
                  <a:cubicBezTo>
                    <a:pt x="21484" y="0"/>
                    <a:pt x="0" y="21484"/>
                    <a:pt x="0" y="47868"/>
                  </a:cubicBezTo>
                  <a:cubicBezTo>
                    <a:pt x="0" y="74274"/>
                    <a:pt x="21484" y="95757"/>
                    <a:pt x="47869" y="95757"/>
                  </a:cubicBezTo>
                  <a:cubicBezTo>
                    <a:pt x="74274" y="95757"/>
                    <a:pt x="95737" y="74274"/>
                    <a:pt x="95737" y="47868"/>
                  </a:cubicBezTo>
                  <a:cubicBezTo>
                    <a:pt x="95737" y="21484"/>
                    <a:pt x="74274" y="0"/>
                    <a:pt x="47869"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3023177" y="2428349"/>
              <a:ext cx="1717564" cy="1717125"/>
            </a:xfrm>
            <a:custGeom>
              <a:rect b="b" l="l" r="r" t="t"/>
              <a:pathLst>
                <a:path extrusionOk="0" h="85996" w="86018">
                  <a:moveTo>
                    <a:pt x="43009" y="0"/>
                  </a:moveTo>
                  <a:cubicBezTo>
                    <a:pt x="19252" y="0"/>
                    <a:pt x="0" y="19252"/>
                    <a:pt x="0" y="42987"/>
                  </a:cubicBezTo>
                  <a:cubicBezTo>
                    <a:pt x="0" y="66744"/>
                    <a:pt x="19252" y="85996"/>
                    <a:pt x="43009" y="85996"/>
                  </a:cubicBezTo>
                  <a:cubicBezTo>
                    <a:pt x="66765" y="85996"/>
                    <a:pt x="86017" y="66744"/>
                    <a:pt x="86017" y="42987"/>
                  </a:cubicBezTo>
                  <a:cubicBezTo>
                    <a:pt x="86017" y="19252"/>
                    <a:pt x="66765" y="0"/>
                    <a:pt x="4300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3212669" y="2617421"/>
              <a:ext cx="1338561" cy="1338981"/>
            </a:xfrm>
            <a:custGeom>
              <a:rect b="b" l="l" r="r" t="t"/>
              <a:pathLst>
                <a:path extrusionOk="0" h="67058" w="67037">
                  <a:moveTo>
                    <a:pt x="33519" y="0"/>
                  </a:moveTo>
                  <a:cubicBezTo>
                    <a:pt x="14997" y="0"/>
                    <a:pt x="0" y="15018"/>
                    <a:pt x="0" y="33518"/>
                  </a:cubicBezTo>
                  <a:cubicBezTo>
                    <a:pt x="0" y="52040"/>
                    <a:pt x="14997" y="67057"/>
                    <a:pt x="33519" y="67057"/>
                  </a:cubicBezTo>
                  <a:cubicBezTo>
                    <a:pt x="52040" y="67057"/>
                    <a:pt x="67037" y="52040"/>
                    <a:pt x="67037" y="33518"/>
                  </a:cubicBezTo>
                  <a:cubicBezTo>
                    <a:pt x="67037" y="15018"/>
                    <a:pt x="52040" y="0"/>
                    <a:pt x="335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3499621" y="2734750"/>
              <a:ext cx="771325" cy="758905"/>
            </a:xfrm>
            <a:custGeom>
              <a:rect b="b" l="l" r="r" t="t"/>
              <a:pathLst>
                <a:path extrusionOk="0" h="38007" w="38629">
                  <a:moveTo>
                    <a:pt x="28972" y="0"/>
                  </a:moveTo>
                  <a:cubicBezTo>
                    <a:pt x="28731" y="0"/>
                    <a:pt x="28486" y="29"/>
                    <a:pt x="28242" y="90"/>
                  </a:cubicBezTo>
                  <a:lnTo>
                    <a:pt x="2566" y="6472"/>
                  </a:lnTo>
                  <a:cubicBezTo>
                    <a:pt x="981" y="6868"/>
                    <a:pt x="0" y="8474"/>
                    <a:pt x="397" y="10080"/>
                  </a:cubicBezTo>
                  <a:lnTo>
                    <a:pt x="6800" y="35756"/>
                  </a:lnTo>
                  <a:cubicBezTo>
                    <a:pt x="7138" y="37109"/>
                    <a:pt x="8358" y="38007"/>
                    <a:pt x="9694" y="38007"/>
                  </a:cubicBezTo>
                  <a:cubicBezTo>
                    <a:pt x="9923" y="38007"/>
                    <a:pt x="10155" y="37980"/>
                    <a:pt x="10387" y="37925"/>
                  </a:cubicBezTo>
                  <a:lnTo>
                    <a:pt x="36063" y="31522"/>
                  </a:lnTo>
                  <a:cubicBezTo>
                    <a:pt x="37669" y="31126"/>
                    <a:pt x="38629" y="29520"/>
                    <a:pt x="38232" y="27934"/>
                  </a:cubicBezTo>
                  <a:lnTo>
                    <a:pt x="31850" y="2238"/>
                  </a:lnTo>
                  <a:cubicBezTo>
                    <a:pt x="31514" y="894"/>
                    <a:pt x="30309" y="0"/>
                    <a:pt x="28972"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3551677" y="2877238"/>
              <a:ext cx="191588" cy="188793"/>
            </a:xfrm>
            <a:custGeom>
              <a:rect b="b" l="l" r="r" t="t"/>
              <a:pathLst>
                <a:path extrusionOk="0" h="9455" w="9595">
                  <a:moveTo>
                    <a:pt x="7212" y="1"/>
                  </a:moveTo>
                  <a:cubicBezTo>
                    <a:pt x="7152" y="1"/>
                    <a:pt x="7091" y="8"/>
                    <a:pt x="7030" y="24"/>
                  </a:cubicBezTo>
                  <a:lnTo>
                    <a:pt x="647" y="1610"/>
                  </a:lnTo>
                  <a:cubicBezTo>
                    <a:pt x="251" y="1714"/>
                    <a:pt x="0" y="2110"/>
                    <a:pt x="105" y="2506"/>
                  </a:cubicBezTo>
                  <a:lnTo>
                    <a:pt x="1690" y="8889"/>
                  </a:lnTo>
                  <a:cubicBezTo>
                    <a:pt x="1778" y="9224"/>
                    <a:pt x="2075" y="9455"/>
                    <a:pt x="2405" y="9455"/>
                  </a:cubicBezTo>
                  <a:cubicBezTo>
                    <a:pt x="2465" y="9455"/>
                    <a:pt x="2526" y="9447"/>
                    <a:pt x="2587" y="9431"/>
                  </a:cubicBezTo>
                  <a:lnTo>
                    <a:pt x="8969" y="7846"/>
                  </a:lnTo>
                  <a:cubicBezTo>
                    <a:pt x="9366" y="7742"/>
                    <a:pt x="9595" y="7345"/>
                    <a:pt x="9512" y="6949"/>
                  </a:cubicBezTo>
                  <a:lnTo>
                    <a:pt x="7926" y="567"/>
                  </a:lnTo>
                  <a:cubicBezTo>
                    <a:pt x="7838" y="231"/>
                    <a:pt x="7541" y="1"/>
                    <a:pt x="721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p:nvPr/>
          </p:nvSpPr>
          <p:spPr>
            <a:xfrm>
              <a:off x="3742426" y="2829895"/>
              <a:ext cx="191588" cy="188673"/>
            </a:xfrm>
            <a:custGeom>
              <a:rect b="b" l="l" r="r" t="t"/>
              <a:pathLst>
                <a:path extrusionOk="0" h="9449" w="9595">
                  <a:moveTo>
                    <a:pt x="7171" y="1"/>
                  </a:moveTo>
                  <a:cubicBezTo>
                    <a:pt x="7118" y="1"/>
                    <a:pt x="7063" y="6"/>
                    <a:pt x="7008" y="18"/>
                  </a:cubicBezTo>
                  <a:lnTo>
                    <a:pt x="626" y="1603"/>
                  </a:lnTo>
                  <a:cubicBezTo>
                    <a:pt x="230" y="1707"/>
                    <a:pt x="0" y="2103"/>
                    <a:pt x="84" y="2500"/>
                  </a:cubicBezTo>
                  <a:lnTo>
                    <a:pt x="1690" y="8882"/>
                  </a:lnTo>
                  <a:cubicBezTo>
                    <a:pt x="1760" y="9217"/>
                    <a:pt x="2070" y="9448"/>
                    <a:pt x="2391" y="9448"/>
                  </a:cubicBezTo>
                  <a:cubicBezTo>
                    <a:pt x="2449" y="9448"/>
                    <a:pt x="2508" y="9440"/>
                    <a:pt x="2566" y="9424"/>
                  </a:cubicBezTo>
                  <a:lnTo>
                    <a:pt x="8948" y="7839"/>
                  </a:lnTo>
                  <a:cubicBezTo>
                    <a:pt x="9345" y="7735"/>
                    <a:pt x="9595" y="7339"/>
                    <a:pt x="9491" y="6942"/>
                  </a:cubicBezTo>
                  <a:lnTo>
                    <a:pt x="7905" y="560"/>
                  </a:lnTo>
                  <a:cubicBezTo>
                    <a:pt x="7815" y="218"/>
                    <a:pt x="7508" y="1"/>
                    <a:pt x="717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3932756" y="2782413"/>
              <a:ext cx="191588" cy="188673"/>
            </a:xfrm>
            <a:custGeom>
              <a:rect b="b" l="l" r="r" t="t"/>
              <a:pathLst>
                <a:path extrusionOk="0" h="9449" w="9595">
                  <a:moveTo>
                    <a:pt x="7186" y="1"/>
                  </a:moveTo>
                  <a:cubicBezTo>
                    <a:pt x="7134" y="1"/>
                    <a:pt x="7081" y="6"/>
                    <a:pt x="7029" y="18"/>
                  </a:cubicBezTo>
                  <a:lnTo>
                    <a:pt x="647" y="1624"/>
                  </a:lnTo>
                  <a:cubicBezTo>
                    <a:pt x="251" y="1707"/>
                    <a:pt x="0" y="2124"/>
                    <a:pt x="105" y="2500"/>
                  </a:cubicBezTo>
                  <a:lnTo>
                    <a:pt x="1690" y="8882"/>
                  </a:lnTo>
                  <a:cubicBezTo>
                    <a:pt x="1778" y="9218"/>
                    <a:pt x="2075" y="9448"/>
                    <a:pt x="2405" y="9448"/>
                  </a:cubicBezTo>
                  <a:cubicBezTo>
                    <a:pt x="2464" y="9448"/>
                    <a:pt x="2526" y="9441"/>
                    <a:pt x="2587" y="9425"/>
                  </a:cubicBezTo>
                  <a:lnTo>
                    <a:pt x="8969" y="7839"/>
                  </a:lnTo>
                  <a:cubicBezTo>
                    <a:pt x="9365" y="7735"/>
                    <a:pt x="9595" y="7339"/>
                    <a:pt x="9511" y="6943"/>
                  </a:cubicBezTo>
                  <a:lnTo>
                    <a:pt x="7905" y="560"/>
                  </a:lnTo>
                  <a:cubicBezTo>
                    <a:pt x="7833" y="218"/>
                    <a:pt x="7513" y="1"/>
                    <a:pt x="718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3598740" y="3066290"/>
              <a:ext cx="191588" cy="188413"/>
            </a:xfrm>
            <a:custGeom>
              <a:rect b="b" l="l" r="r" t="t"/>
              <a:pathLst>
                <a:path extrusionOk="0" h="9436" w="9595">
                  <a:moveTo>
                    <a:pt x="7222" y="1"/>
                  </a:moveTo>
                  <a:cubicBezTo>
                    <a:pt x="7159" y="1"/>
                    <a:pt x="7094" y="9"/>
                    <a:pt x="7029" y="26"/>
                  </a:cubicBezTo>
                  <a:lnTo>
                    <a:pt x="647" y="1611"/>
                  </a:lnTo>
                  <a:cubicBezTo>
                    <a:pt x="251" y="1715"/>
                    <a:pt x="0" y="2111"/>
                    <a:pt x="105" y="2508"/>
                  </a:cubicBezTo>
                  <a:lnTo>
                    <a:pt x="1690" y="8890"/>
                  </a:lnTo>
                  <a:cubicBezTo>
                    <a:pt x="1778" y="9207"/>
                    <a:pt x="2075" y="9435"/>
                    <a:pt x="2404" y="9435"/>
                  </a:cubicBezTo>
                  <a:cubicBezTo>
                    <a:pt x="2464" y="9435"/>
                    <a:pt x="2525" y="9428"/>
                    <a:pt x="2587" y="9412"/>
                  </a:cubicBezTo>
                  <a:lnTo>
                    <a:pt x="8969" y="7826"/>
                  </a:lnTo>
                  <a:cubicBezTo>
                    <a:pt x="9365" y="7722"/>
                    <a:pt x="9595" y="7326"/>
                    <a:pt x="9511" y="6930"/>
                  </a:cubicBezTo>
                  <a:lnTo>
                    <a:pt x="7905" y="547"/>
                  </a:lnTo>
                  <a:cubicBezTo>
                    <a:pt x="7836" y="215"/>
                    <a:pt x="7547" y="1"/>
                    <a:pt x="722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789490" y="3018848"/>
              <a:ext cx="191588" cy="188393"/>
            </a:xfrm>
            <a:custGeom>
              <a:rect b="b" l="l" r="r" t="t"/>
              <a:pathLst>
                <a:path extrusionOk="0" h="9435" w="9595">
                  <a:moveTo>
                    <a:pt x="7190" y="0"/>
                  </a:moveTo>
                  <a:cubicBezTo>
                    <a:pt x="7130" y="0"/>
                    <a:pt x="7069" y="8"/>
                    <a:pt x="7008" y="24"/>
                  </a:cubicBezTo>
                  <a:lnTo>
                    <a:pt x="626" y="1609"/>
                  </a:lnTo>
                  <a:cubicBezTo>
                    <a:pt x="230" y="1713"/>
                    <a:pt x="0" y="2110"/>
                    <a:pt x="84" y="2506"/>
                  </a:cubicBezTo>
                  <a:lnTo>
                    <a:pt x="1669" y="8888"/>
                  </a:lnTo>
                  <a:cubicBezTo>
                    <a:pt x="1756" y="9220"/>
                    <a:pt x="2048" y="9435"/>
                    <a:pt x="2373" y="9435"/>
                  </a:cubicBezTo>
                  <a:cubicBezTo>
                    <a:pt x="2437" y="9435"/>
                    <a:pt x="2501" y="9427"/>
                    <a:pt x="2566" y="9410"/>
                  </a:cubicBezTo>
                  <a:lnTo>
                    <a:pt x="8948" y="7825"/>
                  </a:lnTo>
                  <a:cubicBezTo>
                    <a:pt x="9344" y="7741"/>
                    <a:pt x="9595" y="7324"/>
                    <a:pt x="9490" y="6949"/>
                  </a:cubicBezTo>
                  <a:lnTo>
                    <a:pt x="7905" y="566"/>
                  </a:lnTo>
                  <a:cubicBezTo>
                    <a:pt x="7817" y="231"/>
                    <a:pt x="7520" y="0"/>
                    <a:pt x="719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3979820" y="2971365"/>
              <a:ext cx="191588" cy="188653"/>
            </a:xfrm>
            <a:custGeom>
              <a:rect b="b" l="l" r="r" t="t"/>
              <a:pathLst>
                <a:path extrusionOk="0" h="9448" w="9595">
                  <a:moveTo>
                    <a:pt x="7192" y="0"/>
                  </a:moveTo>
                  <a:cubicBezTo>
                    <a:pt x="7131" y="0"/>
                    <a:pt x="7069" y="8"/>
                    <a:pt x="7008" y="24"/>
                  </a:cubicBezTo>
                  <a:lnTo>
                    <a:pt x="647" y="1609"/>
                  </a:lnTo>
                  <a:cubicBezTo>
                    <a:pt x="250" y="1714"/>
                    <a:pt x="0" y="2110"/>
                    <a:pt x="104" y="2506"/>
                  </a:cubicBezTo>
                  <a:lnTo>
                    <a:pt x="1690" y="8889"/>
                  </a:lnTo>
                  <a:cubicBezTo>
                    <a:pt x="1780" y="9230"/>
                    <a:pt x="2087" y="9448"/>
                    <a:pt x="2423" y="9448"/>
                  </a:cubicBezTo>
                  <a:cubicBezTo>
                    <a:pt x="2477" y="9448"/>
                    <a:pt x="2532" y="9442"/>
                    <a:pt x="2587" y="9431"/>
                  </a:cubicBezTo>
                  <a:lnTo>
                    <a:pt x="8969" y="7846"/>
                  </a:lnTo>
                  <a:cubicBezTo>
                    <a:pt x="9365" y="7741"/>
                    <a:pt x="9595" y="7345"/>
                    <a:pt x="9490" y="6949"/>
                  </a:cubicBezTo>
                  <a:lnTo>
                    <a:pt x="7905" y="566"/>
                  </a:lnTo>
                  <a:cubicBezTo>
                    <a:pt x="7835" y="231"/>
                    <a:pt x="7525" y="0"/>
                    <a:pt x="719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3646223" y="3257060"/>
              <a:ext cx="191588" cy="188793"/>
            </a:xfrm>
            <a:custGeom>
              <a:rect b="b" l="l" r="r" t="t"/>
              <a:pathLst>
                <a:path extrusionOk="0" h="9455" w="9595">
                  <a:moveTo>
                    <a:pt x="7211" y="1"/>
                  </a:moveTo>
                  <a:cubicBezTo>
                    <a:pt x="7151" y="1"/>
                    <a:pt x="7090" y="8"/>
                    <a:pt x="7029" y="24"/>
                  </a:cubicBezTo>
                  <a:lnTo>
                    <a:pt x="647" y="1610"/>
                  </a:lnTo>
                  <a:cubicBezTo>
                    <a:pt x="250" y="1714"/>
                    <a:pt x="0" y="2110"/>
                    <a:pt x="104" y="2506"/>
                  </a:cubicBezTo>
                  <a:lnTo>
                    <a:pt x="1690" y="8889"/>
                  </a:lnTo>
                  <a:cubicBezTo>
                    <a:pt x="1778" y="9224"/>
                    <a:pt x="2075" y="9455"/>
                    <a:pt x="2404" y="9455"/>
                  </a:cubicBezTo>
                  <a:cubicBezTo>
                    <a:pt x="2464" y="9455"/>
                    <a:pt x="2525" y="9447"/>
                    <a:pt x="2587" y="9431"/>
                  </a:cubicBezTo>
                  <a:lnTo>
                    <a:pt x="8969" y="7846"/>
                  </a:lnTo>
                  <a:cubicBezTo>
                    <a:pt x="9365" y="7742"/>
                    <a:pt x="9595" y="7345"/>
                    <a:pt x="9511" y="6949"/>
                  </a:cubicBezTo>
                  <a:lnTo>
                    <a:pt x="7926" y="567"/>
                  </a:lnTo>
                  <a:cubicBezTo>
                    <a:pt x="7838" y="231"/>
                    <a:pt x="7541" y="1"/>
                    <a:pt x="7211"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3836952" y="3209717"/>
              <a:ext cx="191608" cy="188673"/>
            </a:xfrm>
            <a:custGeom>
              <a:rect b="b" l="l" r="r" t="t"/>
              <a:pathLst>
                <a:path extrusionOk="0" h="9449" w="9596">
                  <a:moveTo>
                    <a:pt x="7172" y="1"/>
                  </a:moveTo>
                  <a:cubicBezTo>
                    <a:pt x="7118" y="1"/>
                    <a:pt x="7064" y="6"/>
                    <a:pt x="7009" y="18"/>
                  </a:cubicBezTo>
                  <a:lnTo>
                    <a:pt x="627" y="1603"/>
                  </a:lnTo>
                  <a:cubicBezTo>
                    <a:pt x="230" y="1707"/>
                    <a:pt x="1" y="2103"/>
                    <a:pt x="84" y="2500"/>
                  </a:cubicBezTo>
                  <a:lnTo>
                    <a:pt x="1690" y="8882"/>
                  </a:lnTo>
                  <a:cubicBezTo>
                    <a:pt x="1761" y="9217"/>
                    <a:pt x="2056" y="9448"/>
                    <a:pt x="2384" y="9448"/>
                  </a:cubicBezTo>
                  <a:cubicBezTo>
                    <a:pt x="2444" y="9448"/>
                    <a:pt x="2505" y="9440"/>
                    <a:pt x="2566" y="9424"/>
                  </a:cubicBezTo>
                  <a:lnTo>
                    <a:pt x="8949" y="7839"/>
                  </a:lnTo>
                  <a:cubicBezTo>
                    <a:pt x="9345" y="7735"/>
                    <a:pt x="9596" y="7339"/>
                    <a:pt x="9491" y="6942"/>
                  </a:cubicBezTo>
                  <a:lnTo>
                    <a:pt x="7906" y="560"/>
                  </a:lnTo>
                  <a:cubicBezTo>
                    <a:pt x="7816" y="218"/>
                    <a:pt x="7509" y="1"/>
                    <a:pt x="7172"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4027283" y="3162234"/>
              <a:ext cx="191608" cy="188673"/>
            </a:xfrm>
            <a:custGeom>
              <a:rect b="b" l="l" r="r" t="t"/>
              <a:pathLst>
                <a:path extrusionOk="0" h="9449" w="9596">
                  <a:moveTo>
                    <a:pt x="7187" y="1"/>
                  </a:moveTo>
                  <a:cubicBezTo>
                    <a:pt x="7134" y="1"/>
                    <a:pt x="7082" y="6"/>
                    <a:pt x="7030" y="18"/>
                  </a:cubicBezTo>
                  <a:lnTo>
                    <a:pt x="648" y="1624"/>
                  </a:lnTo>
                  <a:cubicBezTo>
                    <a:pt x="251" y="1707"/>
                    <a:pt x="1" y="2125"/>
                    <a:pt x="105" y="2500"/>
                  </a:cubicBezTo>
                  <a:lnTo>
                    <a:pt x="1690" y="8882"/>
                  </a:lnTo>
                  <a:cubicBezTo>
                    <a:pt x="1779" y="9218"/>
                    <a:pt x="2076" y="9448"/>
                    <a:pt x="2405" y="9448"/>
                  </a:cubicBezTo>
                  <a:cubicBezTo>
                    <a:pt x="2465" y="9448"/>
                    <a:pt x="2526" y="9441"/>
                    <a:pt x="2587" y="9425"/>
                  </a:cubicBezTo>
                  <a:lnTo>
                    <a:pt x="8970" y="7839"/>
                  </a:lnTo>
                  <a:cubicBezTo>
                    <a:pt x="9366" y="7735"/>
                    <a:pt x="9595" y="7339"/>
                    <a:pt x="9491" y="6943"/>
                  </a:cubicBezTo>
                  <a:lnTo>
                    <a:pt x="7906" y="560"/>
                  </a:lnTo>
                  <a:cubicBezTo>
                    <a:pt x="7834" y="219"/>
                    <a:pt x="7514" y="1"/>
                    <a:pt x="718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3348428" y="3080368"/>
              <a:ext cx="727616" cy="719189"/>
            </a:xfrm>
            <a:custGeom>
              <a:rect b="b" l="l" r="r" t="t"/>
              <a:pathLst>
                <a:path extrusionOk="0" h="36018" w="36440">
                  <a:moveTo>
                    <a:pt x="7088" y="0"/>
                  </a:moveTo>
                  <a:cubicBezTo>
                    <a:pt x="5631" y="0"/>
                    <a:pt x="4361" y="1067"/>
                    <a:pt x="4152" y="2533"/>
                  </a:cubicBezTo>
                  <a:lnTo>
                    <a:pt x="251" y="28709"/>
                  </a:lnTo>
                  <a:cubicBezTo>
                    <a:pt x="1" y="30336"/>
                    <a:pt x="1127" y="31838"/>
                    <a:pt x="2754" y="32088"/>
                  </a:cubicBezTo>
                  <a:lnTo>
                    <a:pt x="28931" y="35988"/>
                  </a:lnTo>
                  <a:cubicBezTo>
                    <a:pt x="29070" y="36008"/>
                    <a:pt x="29210" y="36018"/>
                    <a:pt x="29347" y="36018"/>
                  </a:cubicBezTo>
                  <a:cubicBezTo>
                    <a:pt x="30792" y="36018"/>
                    <a:pt x="32079" y="34952"/>
                    <a:pt x="32289" y="33485"/>
                  </a:cubicBezTo>
                  <a:lnTo>
                    <a:pt x="36189" y="7309"/>
                  </a:lnTo>
                  <a:cubicBezTo>
                    <a:pt x="36439" y="5682"/>
                    <a:pt x="35313" y="4180"/>
                    <a:pt x="33686" y="3930"/>
                  </a:cubicBezTo>
                  <a:lnTo>
                    <a:pt x="7510" y="30"/>
                  </a:lnTo>
                  <a:cubicBezTo>
                    <a:pt x="7368" y="10"/>
                    <a:pt x="7227" y="0"/>
                    <a:pt x="7088"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3456312" y="3128250"/>
              <a:ext cx="180766" cy="178629"/>
            </a:xfrm>
            <a:custGeom>
              <a:rect b="b" l="l" r="r" t="t"/>
              <a:pathLst>
                <a:path extrusionOk="0" h="8946" w="9053">
                  <a:moveTo>
                    <a:pt x="1764" y="1"/>
                  </a:moveTo>
                  <a:cubicBezTo>
                    <a:pt x="1412" y="1"/>
                    <a:pt x="1099" y="258"/>
                    <a:pt x="1043" y="635"/>
                  </a:cubicBezTo>
                  <a:lnTo>
                    <a:pt x="63" y="7122"/>
                  </a:lnTo>
                  <a:cubicBezTo>
                    <a:pt x="0" y="7539"/>
                    <a:pt x="292" y="7915"/>
                    <a:pt x="688" y="7977"/>
                  </a:cubicBezTo>
                  <a:lnTo>
                    <a:pt x="7196" y="8937"/>
                  </a:lnTo>
                  <a:cubicBezTo>
                    <a:pt x="7232" y="8942"/>
                    <a:pt x="7268" y="8945"/>
                    <a:pt x="7304" y="8945"/>
                  </a:cubicBezTo>
                  <a:cubicBezTo>
                    <a:pt x="7658" y="8945"/>
                    <a:pt x="7973" y="8671"/>
                    <a:pt x="8030" y="8311"/>
                  </a:cubicBezTo>
                  <a:lnTo>
                    <a:pt x="8990" y="1803"/>
                  </a:lnTo>
                  <a:cubicBezTo>
                    <a:pt x="9052" y="1407"/>
                    <a:pt x="8781" y="1032"/>
                    <a:pt x="8385" y="969"/>
                  </a:cubicBezTo>
                  <a:lnTo>
                    <a:pt x="1877" y="10"/>
                  </a:lnTo>
                  <a:cubicBezTo>
                    <a:pt x="1839" y="4"/>
                    <a:pt x="1801" y="1"/>
                    <a:pt x="176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3650795" y="3157003"/>
              <a:ext cx="180766" cy="178609"/>
            </a:xfrm>
            <a:custGeom>
              <a:rect b="b" l="l" r="r" t="t"/>
              <a:pathLst>
                <a:path extrusionOk="0" h="8945" w="9053">
                  <a:moveTo>
                    <a:pt x="1749" y="0"/>
                  </a:moveTo>
                  <a:cubicBezTo>
                    <a:pt x="1395" y="0"/>
                    <a:pt x="1079" y="274"/>
                    <a:pt x="1023" y="634"/>
                  </a:cubicBezTo>
                  <a:lnTo>
                    <a:pt x="63" y="7142"/>
                  </a:lnTo>
                  <a:cubicBezTo>
                    <a:pt x="1" y="7538"/>
                    <a:pt x="272" y="7914"/>
                    <a:pt x="668" y="7976"/>
                  </a:cubicBezTo>
                  <a:lnTo>
                    <a:pt x="7176" y="8936"/>
                  </a:lnTo>
                  <a:cubicBezTo>
                    <a:pt x="7214" y="8942"/>
                    <a:pt x="7252" y="8945"/>
                    <a:pt x="7289" y="8945"/>
                  </a:cubicBezTo>
                  <a:cubicBezTo>
                    <a:pt x="7641" y="8945"/>
                    <a:pt x="7953"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3844879" y="3185816"/>
              <a:ext cx="180766" cy="178869"/>
            </a:xfrm>
            <a:custGeom>
              <a:rect b="b" l="l" r="r" t="t"/>
              <a:pathLst>
                <a:path extrusionOk="0" h="8958" w="9053">
                  <a:moveTo>
                    <a:pt x="1776" y="1"/>
                  </a:moveTo>
                  <a:cubicBezTo>
                    <a:pt x="1411" y="1"/>
                    <a:pt x="1081" y="261"/>
                    <a:pt x="1022" y="631"/>
                  </a:cubicBezTo>
                  <a:lnTo>
                    <a:pt x="63" y="7138"/>
                  </a:lnTo>
                  <a:cubicBezTo>
                    <a:pt x="0" y="7535"/>
                    <a:pt x="271" y="7910"/>
                    <a:pt x="689" y="7973"/>
                  </a:cubicBezTo>
                  <a:lnTo>
                    <a:pt x="7175" y="8953"/>
                  </a:lnTo>
                  <a:cubicBezTo>
                    <a:pt x="7204" y="8956"/>
                    <a:pt x="7232" y="8957"/>
                    <a:pt x="7260" y="8957"/>
                  </a:cubicBezTo>
                  <a:cubicBezTo>
                    <a:pt x="7642" y="8957"/>
                    <a:pt x="7971" y="8696"/>
                    <a:pt x="8010" y="8327"/>
                  </a:cubicBezTo>
                  <a:lnTo>
                    <a:pt x="8990" y="1820"/>
                  </a:lnTo>
                  <a:cubicBezTo>
                    <a:pt x="9052" y="1423"/>
                    <a:pt x="8760"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3427978" y="3320676"/>
              <a:ext cx="180766" cy="178609"/>
            </a:xfrm>
            <a:custGeom>
              <a:rect b="b" l="l" r="r" t="t"/>
              <a:pathLst>
                <a:path extrusionOk="0" h="8945" w="9053">
                  <a:moveTo>
                    <a:pt x="1749" y="0"/>
                  </a:moveTo>
                  <a:cubicBezTo>
                    <a:pt x="1395" y="0"/>
                    <a:pt x="1080" y="274"/>
                    <a:pt x="1023" y="635"/>
                  </a:cubicBezTo>
                  <a:lnTo>
                    <a:pt x="63" y="7142"/>
                  </a:lnTo>
                  <a:cubicBezTo>
                    <a:pt x="1" y="7538"/>
                    <a:pt x="272" y="7914"/>
                    <a:pt x="668" y="7976"/>
                  </a:cubicBezTo>
                  <a:lnTo>
                    <a:pt x="7176" y="8936"/>
                  </a:lnTo>
                  <a:cubicBezTo>
                    <a:pt x="7214" y="8942"/>
                    <a:pt x="7252" y="8945"/>
                    <a:pt x="7290" y="8945"/>
                  </a:cubicBezTo>
                  <a:cubicBezTo>
                    <a:pt x="7642" y="8945"/>
                    <a:pt x="7954"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3622062" y="3349490"/>
              <a:ext cx="180766" cy="178869"/>
            </a:xfrm>
            <a:custGeom>
              <a:rect b="b" l="l" r="r" t="t"/>
              <a:pathLst>
                <a:path extrusionOk="0" h="8958" w="9053">
                  <a:moveTo>
                    <a:pt x="1776" y="1"/>
                  </a:moveTo>
                  <a:cubicBezTo>
                    <a:pt x="1411" y="1"/>
                    <a:pt x="1081" y="261"/>
                    <a:pt x="1022" y="631"/>
                  </a:cubicBezTo>
                  <a:lnTo>
                    <a:pt x="63" y="7138"/>
                  </a:lnTo>
                  <a:cubicBezTo>
                    <a:pt x="0" y="7535"/>
                    <a:pt x="272" y="7910"/>
                    <a:pt x="689" y="7973"/>
                  </a:cubicBezTo>
                  <a:lnTo>
                    <a:pt x="7175" y="8953"/>
                  </a:lnTo>
                  <a:cubicBezTo>
                    <a:pt x="7204" y="8956"/>
                    <a:pt x="7232" y="8957"/>
                    <a:pt x="7260" y="8957"/>
                  </a:cubicBezTo>
                  <a:cubicBezTo>
                    <a:pt x="7642" y="8957"/>
                    <a:pt x="7972" y="8696"/>
                    <a:pt x="8031" y="8327"/>
                  </a:cubicBezTo>
                  <a:lnTo>
                    <a:pt x="8990" y="1820"/>
                  </a:lnTo>
                  <a:cubicBezTo>
                    <a:pt x="9053" y="1423"/>
                    <a:pt x="8761"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3816146" y="3378562"/>
              <a:ext cx="180766" cy="178609"/>
            </a:xfrm>
            <a:custGeom>
              <a:rect b="b" l="l" r="r" t="t"/>
              <a:pathLst>
                <a:path extrusionOk="0" h="8945" w="9053">
                  <a:moveTo>
                    <a:pt x="1758" y="0"/>
                  </a:moveTo>
                  <a:cubicBezTo>
                    <a:pt x="1391" y="0"/>
                    <a:pt x="1079" y="258"/>
                    <a:pt x="1022" y="635"/>
                  </a:cubicBezTo>
                  <a:lnTo>
                    <a:pt x="63" y="7121"/>
                  </a:lnTo>
                  <a:cubicBezTo>
                    <a:pt x="0" y="7539"/>
                    <a:pt x="271" y="7914"/>
                    <a:pt x="688" y="7956"/>
                  </a:cubicBezTo>
                  <a:lnTo>
                    <a:pt x="7196" y="8936"/>
                  </a:lnTo>
                  <a:cubicBezTo>
                    <a:pt x="7232" y="8942"/>
                    <a:pt x="7268" y="8944"/>
                    <a:pt x="7304" y="8944"/>
                  </a:cubicBezTo>
                  <a:cubicBezTo>
                    <a:pt x="7658" y="8944"/>
                    <a:pt x="7973" y="8670"/>
                    <a:pt x="8030" y="8310"/>
                  </a:cubicBezTo>
                  <a:lnTo>
                    <a:pt x="8990" y="1803"/>
                  </a:lnTo>
                  <a:cubicBezTo>
                    <a:pt x="9052" y="1406"/>
                    <a:pt x="8781" y="1031"/>
                    <a:pt x="8364" y="968"/>
                  </a:cubicBezTo>
                  <a:lnTo>
                    <a:pt x="1877" y="9"/>
                  </a:lnTo>
                  <a:cubicBezTo>
                    <a:pt x="1837" y="3"/>
                    <a:pt x="1797" y="0"/>
                    <a:pt x="17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3398826" y="3515260"/>
              <a:ext cx="180766" cy="178529"/>
            </a:xfrm>
            <a:custGeom>
              <a:rect b="b" l="l" r="r" t="t"/>
              <a:pathLst>
                <a:path extrusionOk="0" h="8941" w="9053">
                  <a:moveTo>
                    <a:pt x="1793" y="0"/>
                  </a:moveTo>
                  <a:cubicBezTo>
                    <a:pt x="1411" y="0"/>
                    <a:pt x="1081" y="261"/>
                    <a:pt x="1023" y="630"/>
                  </a:cubicBezTo>
                  <a:lnTo>
                    <a:pt x="63" y="7138"/>
                  </a:lnTo>
                  <a:cubicBezTo>
                    <a:pt x="1" y="7534"/>
                    <a:pt x="293" y="7909"/>
                    <a:pt x="689" y="7972"/>
                  </a:cubicBezTo>
                  <a:lnTo>
                    <a:pt x="7197" y="8931"/>
                  </a:lnTo>
                  <a:cubicBezTo>
                    <a:pt x="7235" y="8937"/>
                    <a:pt x="7273" y="8940"/>
                    <a:pt x="7311" y="8940"/>
                  </a:cubicBezTo>
                  <a:cubicBezTo>
                    <a:pt x="7663" y="8940"/>
                    <a:pt x="7974" y="8684"/>
                    <a:pt x="8031" y="8326"/>
                  </a:cubicBezTo>
                  <a:lnTo>
                    <a:pt x="8990" y="1819"/>
                  </a:lnTo>
                  <a:cubicBezTo>
                    <a:pt x="9053" y="1423"/>
                    <a:pt x="8782" y="1047"/>
                    <a:pt x="8365" y="985"/>
                  </a:cubicBezTo>
                  <a:lnTo>
                    <a:pt x="1878" y="4"/>
                  </a:lnTo>
                  <a:cubicBezTo>
                    <a:pt x="1850" y="1"/>
                    <a:pt x="1821" y="0"/>
                    <a:pt x="179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3592910" y="3544312"/>
              <a:ext cx="180766" cy="178609"/>
            </a:xfrm>
            <a:custGeom>
              <a:rect b="b" l="l" r="r" t="t"/>
              <a:pathLst>
                <a:path extrusionOk="0" h="8945" w="9053">
                  <a:moveTo>
                    <a:pt x="1764" y="0"/>
                  </a:moveTo>
                  <a:cubicBezTo>
                    <a:pt x="1412" y="0"/>
                    <a:pt x="1100" y="258"/>
                    <a:pt x="1043" y="635"/>
                  </a:cubicBezTo>
                  <a:lnTo>
                    <a:pt x="63" y="7122"/>
                  </a:lnTo>
                  <a:cubicBezTo>
                    <a:pt x="0" y="7539"/>
                    <a:pt x="292" y="7914"/>
                    <a:pt x="689" y="7956"/>
                  </a:cubicBezTo>
                  <a:lnTo>
                    <a:pt x="7196" y="8936"/>
                  </a:lnTo>
                  <a:cubicBezTo>
                    <a:pt x="7232" y="8942"/>
                    <a:pt x="7268" y="8945"/>
                    <a:pt x="7304" y="8945"/>
                  </a:cubicBezTo>
                  <a:cubicBezTo>
                    <a:pt x="7658" y="8945"/>
                    <a:pt x="7974" y="8671"/>
                    <a:pt x="8031" y="8311"/>
                  </a:cubicBezTo>
                  <a:lnTo>
                    <a:pt x="8990" y="1803"/>
                  </a:lnTo>
                  <a:cubicBezTo>
                    <a:pt x="9053" y="1407"/>
                    <a:pt x="8781" y="1031"/>
                    <a:pt x="8385" y="969"/>
                  </a:cubicBezTo>
                  <a:lnTo>
                    <a:pt x="1878" y="9"/>
                  </a:lnTo>
                  <a:cubicBezTo>
                    <a:pt x="1839" y="3"/>
                    <a:pt x="1801" y="0"/>
                    <a:pt x="176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3787393" y="3573046"/>
              <a:ext cx="180366" cy="178629"/>
            </a:xfrm>
            <a:custGeom>
              <a:rect b="b" l="l" r="r" t="t"/>
              <a:pathLst>
                <a:path extrusionOk="0" h="8946" w="9033">
                  <a:moveTo>
                    <a:pt x="1750" y="1"/>
                  </a:moveTo>
                  <a:cubicBezTo>
                    <a:pt x="1395" y="1"/>
                    <a:pt x="1080" y="275"/>
                    <a:pt x="1023" y="635"/>
                  </a:cubicBezTo>
                  <a:lnTo>
                    <a:pt x="63" y="7143"/>
                  </a:lnTo>
                  <a:cubicBezTo>
                    <a:pt x="1" y="7539"/>
                    <a:pt x="272" y="7914"/>
                    <a:pt x="668" y="7977"/>
                  </a:cubicBezTo>
                  <a:lnTo>
                    <a:pt x="7176" y="8936"/>
                  </a:lnTo>
                  <a:cubicBezTo>
                    <a:pt x="7214" y="8942"/>
                    <a:pt x="7252" y="8945"/>
                    <a:pt x="7290" y="8945"/>
                  </a:cubicBezTo>
                  <a:cubicBezTo>
                    <a:pt x="7642" y="8945"/>
                    <a:pt x="7954" y="8688"/>
                    <a:pt x="8010" y="8311"/>
                  </a:cubicBezTo>
                  <a:lnTo>
                    <a:pt x="8991" y="1824"/>
                  </a:lnTo>
                  <a:cubicBezTo>
                    <a:pt x="9032" y="1407"/>
                    <a:pt x="8761" y="1031"/>
                    <a:pt x="8365" y="969"/>
                  </a:cubicBezTo>
                  <a:lnTo>
                    <a:pt x="1857" y="9"/>
                  </a:lnTo>
                  <a:cubicBezTo>
                    <a:pt x="1821" y="4"/>
                    <a:pt x="1785" y="1"/>
                    <a:pt x="17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4018137" y="2922285"/>
              <a:ext cx="175355" cy="175355"/>
            </a:xfrm>
            <a:custGeom>
              <a:rect b="b" l="l" r="r" t="t"/>
              <a:pathLst>
                <a:path extrusionOk="0" h="8782" w="8782">
                  <a:moveTo>
                    <a:pt x="4401" y="0"/>
                  </a:moveTo>
                  <a:cubicBezTo>
                    <a:pt x="1961" y="0"/>
                    <a:pt x="0" y="1961"/>
                    <a:pt x="0" y="4380"/>
                  </a:cubicBezTo>
                  <a:cubicBezTo>
                    <a:pt x="0" y="6821"/>
                    <a:pt x="1961" y="8781"/>
                    <a:pt x="4401" y="8781"/>
                  </a:cubicBezTo>
                  <a:cubicBezTo>
                    <a:pt x="6821" y="8781"/>
                    <a:pt x="8781" y="6821"/>
                    <a:pt x="8781" y="4380"/>
                  </a:cubicBezTo>
                  <a:cubicBezTo>
                    <a:pt x="8781"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4091438" y="2933527"/>
              <a:ext cx="28753" cy="10004"/>
            </a:xfrm>
            <a:custGeom>
              <a:rect b="b" l="l" r="r" t="t"/>
              <a:pathLst>
                <a:path extrusionOk="0" h="501" w="1440">
                  <a:moveTo>
                    <a:pt x="730" y="0"/>
                  </a:moveTo>
                  <a:cubicBezTo>
                    <a:pt x="334" y="0"/>
                    <a:pt x="0" y="125"/>
                    <a:pt x="0" y="251"/>
                  </a:cubicBezTo>
                  <a:cubicBezTo>
                    <a:pt x="0" y="397"/>
                    <a:pt x="334" y="501"/>
                    <a:pt x="730" y="501"/>
                  </a:cubicBezTo>
                  <a:cubicBezTo>
                    <a:pt x="1126" y="501"/>
                    <a:pt x="1439" y="397"/>
                    <a:pt x="1439" y="251"/>
                  </a:cubicBezTo>
                  <a:cubicBezTo>
                    <a:pt x="1439" y="125"/>
                    <a:pt x="1126"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3587079" y="3248793"/>
              <a:ext cx="175774" cy="175774"/>
            </a:xfrm>
            <a:custGeom>
              <a:rect b="b" l="l" r="r" t="t"/>
              <a:pathLst>
                <a:path extrusionOk="0" h="8803" w="8803">
                  <a:moveTo>
                    <a:pt x="4401" y="0"/>
                  </a:moveTo>
                  <a:cubicBezTo>
                    <a:pt x="1961" y="0"/>
                    <a:pt x="0" y="1961"/>
                    <a:pt x="0" y="4401"/>
                  </a:cubicBezTo>
                  <a:cubicBezTo>
                    <a:pt x="0" y="6821"/>
                    <a:pt x="1961" y="8802"/>
                    <a:pt x="4401" y="8802"/>
                  </a:cubicBezTo>
                  <a:cubicBezTo>
                    <a:pt x="6821" y="8802"/>
                    <a:pt x="8802" y="6821"/>
                    <a:pt x="8802" y="4401"/>
                  </a:cubicBezTo>
                  <a:cubicBezTo>
                    <a:pt x="8802"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3660380" y="3260454"/>
              <a:ext cx="28753" cy="10024"/>
            </a:xfrm>
            <a:custGeom>
              <a:rect b="b" l="l" r="r" t="t"/>
              <a:pathLst>
                <a:path extrusionOk="0" h="502" w="1440">
                  <a:moveTo>
                    <a:pt x="730" y="0"/>
                  </a:moveTo>
                  <a:cubicBezTo>
                    <a:pt x="334" y="0"/>
                    <a:pt x="0" y="105"/>
                    <a:pt x="0" y="251"/>
                  </a:cubicBezTo>
                  <a:cubicBezTo>
                    <a:pt x="0" y="376"/>
                    <a:pt x="334" y="501"/>
                    <a:pt x="730" y="501"/>
                  </a:cubicBezTo>
                  <a:cubicBezTo>
                    <a:pt x="1127" y="501"/>
                    <a:pt x="1440" y="376"/>
                    <a:pt x="1440" y="251"/>
                  </a:cubicBezTo>
                  <a:cubicBezTo>
                    <a:pt x="1440" y="105"/>
                    <a:pt x="1127"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3806981" y="2871687"/>
              <a:ext cx="200334" cy="175514"/>
            </a:xfrm>
            <a:custGeom>
              <a:rect b="b" l="l" r="r" t="t"/>
              <a:pathLst>
                <a:path extrusionOk="0" h="8790" w="10033">
                  <a:moveTo>
                    <a:pt x="5015" y="1"/>
                  </a:moveTo>
                  <a:cubicBezTo>
                    <a:pt x="4365" y="1"/>
                    <a:pt x="3707" y="145"/>
                    <a:pt x="3087" y="448"/>
                  </a:cubicBezTo>
                  <a:cubicBezTo>
                    <a:pt x="897" y="1512"/>
                    <a:pt x="0" y="4140"/>
                    <a:pt x="1064" y="6330"/>
                  </a:cubicBezTo>
                  <a:cubicBezTo>
                    <a:pt x="1823" y="7879"/>
                    <a:pt x="3390" y="8789"/>
                    <a:pt x="5014" y="8789"/>
                  </a:cubicBezTo>
                  <a:cubicBezTo>
                    <a:pt x="5665" y="8789"/>
                    <a:pt x="6325" y="8643"/>
                    <a:pt x="6946" y="8333"/>
                  </a:cubicBezTo>
                  <a:cubicBezTo>
                    <a:pt x="9136" y="7269"/>
                    <a:pt x="10033" y="4641"/>
                    <a:pt x="8969" y="2451"/>
                  </a:cubicBezTo>
                  <a:cubicBezTo>
                    <a:pt x="8209" y="901"/>
                    <a:pt x="6640" y="1"/>
                    <a:pt x="501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3861952" y="2887521"/>
              <a:ext cx="27915" cy="15794"/>
            </a:xfrm>
            <a:custGeom>
              <a:rect b="b" l="l" r="r" t="t"/>
              <a:pathLst>
                <a:path extrusionOk="0" h="791" w="1398">
                  <a:moveTo>
                    <a:pt x="1166" y="1"/>
                  </a:moveTo>
                  <a:cubicBezTo>
                    <a:pt x="1021" y="1"/>
                    <a:pt x="803" y="61"/>
                    <a:pt x="584" y="177"/>
                  </a:cubicBezTo>
                  <a:cubicBezTo>
                    <a:pt x="230" y="344"/>
                    <a:pt x="0" y="594"/>
                    <a:pt x="63" y="719"/>
                  </a:cubicBezTo>
                  <a:cubicBezTo>
                    <a:pt x="79" y="767"/>
                    <a:pt x="141" y="791"/>
                    <a:pt x="232" y="791"/>
                  </a:cubicBezTo>
                  <a:cubicBezTo>
                    <a:pt x="377" y="791"/>
                    <a:pt x="596" y="730"/>
                    <a:pt x="814" y="615"/>
                  </a:cubicBezTo>
                  <a:cubicBezTo>
                    <a:pt x="1168" y="448"/>
                    <a:pt x="1398" y="198"/>
                    <a:pt x="1335" y="73"/>
                  </a:cubicBezTo>
                  <a:cubicBezTo>
                    <a:pt x="1319" y="24"/>
                    <a:pt x="1257" y="1"/>
                    <a:pt x="116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3851948" y="3187992"/>
              <a:ext cx="97901" cy="98300"/>
            </a:xfrm>
            <a:custGeom>
              <a:rect b="b" l="l" r="r" t="t"/>
              <a:pathLst>
                <a:path extrusionOk="0" h="4923" w="4903">
                  <a:moveTo>
                    <a:pt x="2441" y="0"/>
                  </a:moveTo>
                  <a:cubicBezTo>
                    <a:pt x="1085" y="0"/>
                    <a:pt x="1" y="1106"/>
                    <a:pt x="1" y="2461"/>
                  </a:cubicBezTo>
                  <a:cubicBezTo>
                    <a:pt x="1" y="3817"/>
                    <a:pt x="1085" y="4923"/>
                    <a:pt x="2441" y="4923"/>
                  </a:cubicBezTo>
                  <a:cubicBezTo>
                    <a:pt x="3797" y="4923"/>
                    <a:pt x="4902" y="3817"/>
                    <a:pt x="4902" y="2461"/>
                  </a:cubicBezTo>
                  <a:cubicBezTo>
                    <a:pt x="4902" y="1106"/>
                    <a:pt x="3797" y="0"/>
                    <a:pt x="244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890685" y="3194642"/>
              <a:ext cx="19588" cy="10862"/>
            </a:xfrm>
            <a:custGeom>
              <a:rect b="b" l="l" r="r" t="t"/>
              <a:pathLst>
                <a:path extrusionOk="0" h="544" w="981">
                  <a:moveTo>
                    <a:pt x="480" y="1"/>
                  </a:moveTo>
                  <a:cubicBezTo>
                    <a:pt x="209" y="22"/>
                    <a:pt x="1" y="147"/>
                    <a:pt x="21" y="293"/>
                  </a:cubicBezTo>
                  <a:cubicBezTo>
                    <a:pt x="21" y="439"/>
                    <a:pt x="251" y="543"/>
                    <a:pt x="501" y="543"/>
                  </a:cubicBezTo>
                  <a:cubicBezTo>
                    <a:pt x="772" y="522"/>
                    <a:pt x="981" y="397"/>
                    <a:pt x="981" y="251"/>
                  </a:cubicBezTo>
                  <a:cubicBezTo>
                    <a:pt x="960" y="105"/>
                    <a:pt x="751" y="1"/>
                    <a:pt x="48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938168" y="3082684"/>
              <a:ext cx="109961" cy="98140"/>
            </a:xfrm>
            <a:custGeom>
              <a:rect b="b" l="l" r="r" t="t"/>
              <a:pathLst>
                <a:path extrusionOk="0" h="4915" w="5507">
                  <a:moveTo>
                    <a:pt x="2744" y="1"/>
                  </a:moveTo>
                  <a:cubicBezTo>
                    <a:pt x="1718" y="1"/>
                    <a:pt x="752" y="649"/>
                    <a:pt x="418" y="1687"/>
                  </a:cubicBezTo>
                  <a:cubicBezTo>
                    <a:pt x="0" y="2980"/>
                    <a:pt x="689" y="4356"/>
                    <a:pt x="1982" y="4795"/>
                  </a:cubicBezTo>
                  <a:cubicBezTo>
                    <a:pt x="2233" y="4876"/>
                    <a:pt x="2487" y="4914"/>
                    <a:pt x="2737" y="4914"/>
                  </a:cubicBezTo>
                  <a:cubicBezTo>
                    <a:pt x="3774" y="4914"/>
                    <a:pt x="4737" y="4251"/>
                    <a:pt x="5090" y="3209"/>
                  </a:cubicBezTo>
                  <a:cubicBezTo>
                    <a:pt x="5507" y="1937"/>
                    <a:pt x="4798" y="540"/>
                    <a:pt x="3504" y="122"/>
                  </a:cubicBezTo>
                  <a:cubicBezTo>
                    <a:pt x="3253" y="40"/>
                    <a:pt x="2997" y="1"/>
                    <a:pt x="274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3994396" y="3090811"/>
              <a:ext cx="20007" cy="11142"/>
            </a:xfrm>
            <a:custGeom>
              <a:rect b="b" l="l" r="r" t="t"/>
              <a:pathLst>
                <a:path extrusionOk="0" h="558" w="1002">
                  <a:moveTo>
                    <a:pt x="344" y="0"/>
                  </a:moveTo>
                  <a:cubicBezTo>
                    <a:pt x="182" y="0"/>
                    <a:pt x="50" y="51"/>
                    <a:pt x="21" y="153"/>
                  </a:cubicBezTo>
                  <a:cubicBezTo>
                    <a:pt x="0" y="299"/>
                    <a:pt x="167" y="466"/>
                    <a:pt x="417" y="529"/>
                  </a:cubicBezTo>
                  <a:cubicBezTo>
                    <a:pt x="499" y="548"/>
                    <a:pt x="576" y="557"/>
                    <a:pt x="646" y="557"/>
                  </a:cubicBezTo>
                  <a:cubicBezTo>
                    <a:pt x="809" y="557"/>
                    <a:pt x="930" y="506"/>
                    <a:pt x="960" y="404"/>
                  </a:cubicBezTo>
                  <a:cubicBezTo>
                    <a:pt x="1001" y="258"/>
                    <a:pt x="814" y="91"/>
                    <a:pt x="563" y="28"/>
                  </a:cubicBezTo>
                  <a:cubicBezTo>
                    <a:pt x="488" y="10"/>
                    <a:pt x="413" y="0"/>
                    <a:pt x="34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3790308" y="3062217"/>
              <a:ext cx="97901" cy="97881"/>
            </a:xfrm>
            <a:custGeom>
              <a:rect b="b" l="l" r="r" t="t"/>
              <a:pathLst>
                <a:path extrusionOk="0" h="4902" w="4903">
                  <a:moveTo>
                    <a:pt x="2462" y="0"/>
                  </a:moveTo>
                  <a:cubicBezTo>
                    <a:pt x="1086" y="0"/>
                    <a:pt x="1" y="1085"/>
                    <a:pt x="1" y="2441"/>
                  </a:cubicBezTo>
                  <a:cubicBezTo>
                    <a:pt x="1" y="3796"/>
                    <a:pt x="1106" y="4902"/>
                    <a:pt x="2462" y="4902"/>
                  </a:cubicBezTo>
                  <a:cubicBezTo>
                    <a:pt x="3818" y="4902"/>
                    <a:pt x="4902" y="3796"/>
                    <a:pt x="4902" y="2441"/>
                  </a:cubicBezTo>
                  <a:cubicBezTo>
                    <a:pt x="4902" y="1085"/>
                    <a:pt x="3818" y="0"/>
                    <a:pt x="246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3829045" y="3068826"/>
              <a:ext cx="19588" cy="10543"/>
            </a:xfrm>
            <a:custGeom>
              <a:rect b="b" l="l" r="r" t="t"/>
              <a:pathLst>
                <a:path extrusionOk="0" h="528" w="981">
                  <a:moveTo>
                    <a:pt x="549" y="0"/>
                  </a:moveTo>
                  <a:cubicBezTo>
                    <a:pt x="526" y="0"/>
                    <a:pt x="504" y="1"/>
                    <a:pt x="480" y="3"/>
                  </a:cubicBezTo>
                  <a:cubicBezTo>
                    <a:pt x="209" y="24"/>
                    <a:pt x="1" y="149"/>
                    <a:pt x="22" y="295"/>
                  </a:cubicBezTo>
                  <a:cubicBezTo>
                    <a:pt x="22" y="428"/>
                    <a:pt x="213" y="527"/>
                    <a:pt x="453" y="527"/>
                  </a:cubicBezTo>
                  <a:cubicBezTo>
                    <a:pt x="476" y="527"/>
                    <a:pt x="499" y="526"/>
                    <a:pt x="522" y="524"/>
                  </a:cubicBezTo>
                  <a:cubicBezTo>
                    <a:pt x="772" y="504"/>
                    <a:pt x="981" y="378"/>
                    <a:pt x="981" y="232"/>
                  </a:cubicBezTo>
                  <a:cubicBezTo>
                    <a:pt x="962" y="99"/>
                    <a:pt x="786" y="0"/>
                    <a:pt x="54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3415898" y="3420813"/>
              <a:ext cx="256163" cy="229047"/>
            </a:xfrm>
            <a:custGeom>
              <a:rect b="b" l="l" r="r" t="t"/>
              <a:pathLst>
                <a:path extrusionOk="0" h="11471" w="12829">
                  <a:moveTo>
                    <a:pt x="6199" y="0"/>
                  </a:moveTo>
                  <a:cubicBezTo>
                    <a:pt x="5246" y="0"/>
                    <a:pt x="4288" y="249"/>
                    <a:pt x="3422" y="771"/>
                  </a:cubicBezTo>
                  <a:cubicBezTo>
                    <a:pt x="793" y="2356"/>
                    <a:pt x="1" y="5861"/>
                    <a:pt x="1649" y="8614"/>
                  </a:cubicBezTo>
                  <a:cubicBezTo>
                    <a:pt x="2753" y="10445"/>
                    <a:pt x="4682" y="11471"/>
                    <a:pt x="6625" y="11471"/>
                  </a:cubicBezTo>
                  <a:cubicBezTo>
                    <a:pt x="7581" y="11471"/>
                    <a:pt x="8541" y="11222"/>
                    <a:pt x="9408" y="10699"/>
                  </a:cubicBezTo>
                  <a:cubicBezTo>
                    <a:pt x="12036" y="9114"/>
                    <a:pt x="12828" y="5610"/>
                    <a:pt x="11160" y="2857"/>
                  </a:cubicBezTo>
                  <a:cubicBezTo>
                    <a:pt x="10055" y="1026"/>
                    <a:pt x="8136" y="0"/>
                    <a:pt x="619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3488380" y="3477421"/>
              <a:ext cx="114953" cy="113994"/>
            </a:xfrm>
            <a:custGeom>
              <a:rect b="b" l="l" r="r" t="t"/>
              <a:pathLst>
                <a:path extrusionOk="0" h="5709" w="5757">
                  <a:moveTo>
                    <a:pt x="2331" y="1"/>
                  </a:moveTo>
                  <a:cubicBezTo>
                    <a:pt x="1972" y="1"/>
                    <a:pt x="1625" y="88"/>
                    <a:pt x="1314" y="272"/>
                  </a:cubicBezTo>
                  <a:cubicBezTo>
                    <a:pt x="209" y="940"/>
                    <a:pt x="0" y="2650"/>
                    <a:pt x="855" y="4068"/>
                  </a:cubicBezTo>
                  <a:cubicBezTo>
                    <a:pt x="1471" y="5105"/>
                    <a:pt x="2476" y="5708"/>
                    <a:pt x="3403" y="5708"/>
                  </a:cubicBezTo>
                  <a:cubicBezTo>
                    <a:pt x="3764" y="5708"/>
                    <a:pt x="4112" y="5617"/>
                    <a:pt x="4422" y="5424"/>
                  </a:cubicBezTo>
                  <a:cubicBezTo>
                    <a:pt x="5548" y="4757"/>
                    <a:pt x="5757" y="3067"/>
                    <a:pt x="4902" y="1628"/>
                  </a:cubicBezTo>
                  <a:cubicBezTo>
                    <a:pt x="4283" y="601"/>
                    <a:pt x="3270" y="1"/>
                    <a:pt x="2331"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3542931" y="3457853"/>
              <a:ext cx="13338" cy="12939"/>
            </a:xfrm>
            <a:custGeom>
              <a:rect b="b" l="l" r="r" t="t"/>
              <a:pathLst>
                <a:path extrusionOk="0" h="648" w="668">
                  <a:moveTo>
                    <a:pt x="334" y="1"/>
                  </a:moveTo>
                  <a:cubicBezTo>
                    <a:pt x="146" y="1"/>
                    <a:pt x="0" y="147"/>
                    <a:pt x="0" y="314"/>
                  </a:cubicBezTo>
                  <a:cubicBezTo>
                    <a:pt x="0" y="501"/>
                    <a:pt x="146" y="647"/>
                    <a:pt x="334" y="647"/>
                  </a:cubicBezTo>
                  <a:cubicBezTo>
                    <a:pt x="522" y="647"/>
                    <a:pt x="668" y="501"/>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3567910" y="3470772"/>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3587079" y="3489921"/>
              <a:ext cx="13338" cy="13358"/>
            </a:xfrm>
            <a:custGeom>
              <a:rect b="b" l="l" r="r" t="t"/>
              <a:pathLst>
                <a:path extrusionOk="0" h="669" w="668">
                  <a:moveTo>
                    <a:pt x="334" y="1"/>
                  </a:moveTo>
                  <a:cubicBezTo>
                    <a:pt x="146" y="1"/>
                    <a:pt x="0" y="147"/>
                    <a:pt x="0" y="335"/>
                  </a:cubicBezTo>
                  <a:cubicBezTo>
                    <a:pt x="0" y="522"/>
                    <a:pt x="146"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3597901" y="3514082"/>
              <a:ext cx="13358" cy="13358"/>
            </a:xfrm>
            <a:custGeom>
              <a:rect b="b" l="l" r="r" t="t"/>
              <a:pathLst>
                <a:path extrusionOk="0" h="669" w="669">
                  <a:moveTo>
                    <a:pt x="334" y="1"/>
                  </a:moveTo>
                  <a:cubicBezTo>
                    <a:pt x="147" y="1"/>
                    <a:pt x="1" y="147"/>
                    <a:pt x="1" y="334"/>
                  </a:cubicBezTo>
                  <a:cubicBezTo>
                    <a:pt x="1" y="522"/>
                    <a:pt x="147" y="668"/>
                    <a:pt x="334" y="668"/>
                  </a:cubicBezTo>
                  <a:cubicBezTo>
                    <a:pt x="522" y="668"/>
                    <a:pt x="668" y="522"/>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3602494" y="3542815"/>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3600817" y="3568234"/>
              <a:ext cx="12939" cy="13338"/>
            </a:xfrm>
            <a:custGeom>
              <a:rect b="b" l="l" r="r" t="t"/>
              <a:pathLst>
                <a:path extrusionOk="0" h="668" w="648">
                  <a:moveTo>
                    <a:pt x="334" y="0"/>
                  </a:moveTo>
                  <a:cubicBezTo>
                    <a:pt x="147" y="0"/>
                    <a:pt x="1" y="146"/>
                    <a:pt x="1" y="334"/>
                  </a:cubicBezTo>
                  <a:cubicBezTo>
                    <a:pt x="1" y="522"/>
                    <a:pt x="147"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3587079" y="3588221"/>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3513359" y="3459530"/>
              <a:ext cx="13358" cy="13338"/>
            </a:xfrm>
            <a:custGeom>
              <a:rect b="b" l="l" r="r" t="t"/>
              <a:pathLst>
                <a:path extrusionOk="0" h="668" w="669">
                  <a:moveTo>
                    <a:pt x="334" y="0"/>
                  </a:moveTo>
                  <a:cubicBezTo>
                    <a:pt x="147" y="0"/>
                    <a:pt x="1" y="167"/>
                    <a:pt x="1" y="334"/>
                  </a:cubicBezTo>
                  <a:cubicBezTo>
                    <a:pt x="1" y="522"/>
                    <a:pt x="147" y="668"/>
                    <a:pt x="334" y="668"/>
                  </a:cubicBezTo>
                  <a:cubicBezTo>
                    <a:pt x="522" y="668"/>
                    <a:pt x="668" y="522"/>
                    <a:pt x="668" y="334"/>
                  </a:cubicBezTo>
                  <a:cubicBezTo>
                    <a:pt x="668" y="167"/>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3531270" y="3602338"/>
              <a:ext cx="13758" cy="13019"/>
            </a:xfrm>
            <a:custGeom>
              <a:rect b="b" l="l" r="r" t="t"/>
              <a:pathLst>
                <a:path extrusionOk="0" h="652" w="689">
                  <a:moveTo>
                    <a:pt x="370" y="0"/>
                  </a:moveTo>
                  <a:cubicBezTo>
                    <a:pt x="358" y="0"/>
                    <a:pt x="346" y="1"/>
                    <a:pt x="334" y="2"/>
                  </a:cubicBezTo>
                  <a:cubicBezTo>
                    <a:pt x="146" y="2"/>
                    <a:pt x="0" y="148"/>
                    <a:pt x="21" y="336"/>
                  </a:cubicBezTo>
                  <a:cubicBezTo>
                    <a:pt x="21" y="512"/>
                    <a:pt x="167" y="651"/>
                    <a:pt x="323" y="651"/>
                  </a:cubicBezTo>
                  <a:cubicBezTo>
                    <a:pt x="334" y="651"/>
                    <a:pt x="344" y="650"/>
                    <a:pt x="355" y="649"/>
                  </a:cubicBezTo>
                  <a:cubicBezTo>
                    <a:pt x="543" y="649"/>
                    <a:pt x="689" y="482"/>
                    <a:pt x="689" y="315"/>
                  </a:cubicBezTo>
                  <a:cubicBezTo>
                    <a:pt x="669"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3509186" y="3590717"/>
              <a:ext cx="13778" cy="13378"/>
            </a:xfrm>
            <a:custGeom>
              <a:rect b="b" l="l" r="r" t="t"/>
              <a:pathLst>
                <a:path extrusionOk="0" h="670" w="690">
                  <a:moveTo>
                    <a:pt x="335" y="0"/>
                  </a:moveTo>
                  <a:cubicBezTo>
                    <a:pt x="147" y="21"/>
                    <a:pt x="1" y="167"/>
                    <a:pt x="1" y="355"/>
                  </a:cubicBezTo>
                  <a:cubicBezTo>
                    <a:pt x="21" y="531"/>
                    <a:pt x="150" y="670"/>
                    <a:pt x="320" y="670"/>
                  </a:cubicBezTo>
                  <a:cubicBezTo>
                    <a:pt x="332" y="670"/>
                    <a:pt x="344" y="669"/>
                    <a:pt x="356" y="668"/>
                  </a:cubicBezTo>
                  <a:cubicBezTo>
                    <a:pt x="543" y="668"/>
                    <a:pt x="689" y="501"/>
                    <a:pt x="668" y="334"/>
                  </a:cubicBezTo>
                  <a:cubicBezTo>
                    <a:pt x="668" y="146"/>
                    <a:pt x="50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3489198" y="3572766"/>
              <a:ext cx="13778" cy="13019"/>
            </a:xfrm>
            <a:custGeom>
              <a:rect b="b" l="l" r="r" t="t"/>
              <a:pathLst>
                <a:path extrusionOk="0" h="652" w="690">
                  <a:moveTo>
                    <a:pt x="370" y="1"/>
                  </a:moveTo>
                  <a:cubicBezTo>
                    <a:pt x="358" y="1"/>
                    <a:pt x="347" y="1"/>
                    <a:pt x="335" y="3"/>
                  </a:cubicBezTo>
                  <a:cubicBezTo>
                    <a:pt x="147" y="3"/>
                    <a:pt x="1" y="149"/>
                    <a:pt x="22" y="336"/>
                  </a:cubicBezTo>
                  <a:cubicBezTo>
                    <a:pt x="22" y="512"/>
                    <a:pt x="150" y="651"/>
                    <a:pt x="320" y="651"/>
                  </a:cubicBezTo>
                  <a:cubicBezTo>
                    <a:pt x="332" y="651"/>
                    <a:pt x="343" y="651"/>
                    <a:pt x="355" y="649"/>
                  </a:cubicBezTo>
                  <a:cubicBezTo>
                    <a:pt x="543" y="649"/>
                    <a:pt x="689" y="503"/>
                    <a:pt x="668" y="315"/>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3477537" y="3549065"/>
              <a:ext cx="13358" cy="13358"/>
            </a:xfrm>
            <a:custGeom>
              <a:rect b="b" l="l" r="r" t="t"/>
              <a:pathLst>
                <a:path extrusionOk="0" h="669" w="669">
                  <a:moveTo>
                    <a:pt x="314" y="1"/>
                  </a:moveTo>
                  <a:cubicBezTo>
                    <a:pt x="126" y="1"/>
                    <a:pt x="1" y="168"/>
                    <a:pt x="1" y="334"/>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3471707" y="3520331"/>
              <a:ext cx="13358" cy="13378"/>
            </a:xfrm>
            <a:custGeom>
              <a:rect b="b" l="l" r="r" t="t"/>
              <a:pathLst>
                <a:path extrusionOk="0" h="670" w="669">
                  <a:moveTo>
                    <a:pt x="314" y="1"/>
                  </a:moveTo>
                  <a:cubicBezTo>
                    <a:pt x="126" y="21"/>
                    <a:pt x="1" y="167"/>
                    <a:pt x="1" y="355"/>
                  </a:cubicBezTo>
                  <a:cubicBezTo>
                    <a:pt x="1" y="531"/>
                    <a:pt x="147" y="670"/>
                    <a:pt x="303" y="670"/>
                  </a:cubicBezTo>
                  <a:cubicBezTo>
                    <a:pt x="313" y="670"/>
                    <a:pt x="324" y="669"/>
                    <a:pt x="335" y="668"/>
                  </a:cubicBezTo>
                  <a:cubicBezTo>
                    <a:pt x="522" y="668"/>
                    <a:pt x="668" y="501"/>
                    <a:pt x="668"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3472126" y="3494933"/>
              <a:ext cx="13758" cy="13338"/>
            </a:xfrm>
            <a:custGeom>
              <a:rect b="b" l="l" r="r" t="t"/>
              <a:pathLst>
                <a:path extrusionOk="0" h="668" w="689">
                  <a:moveTo>
                    <a:pt x="334" y="0"/>
                  </a:moveTo>
                  <a:cubicBezTo>
                    <a:pt x="147" y="21"/>
                    <a:pt x="1" y="167"/>
                    <a:pt x="1" y="355"/>
                  </a:cubicBezTo>
                  <a:cubicBezTo>
                    <a:pt x="22" y="543"/>
                    <a:pt x="168" y="668"/>
                    <a:pt x="355" y="668"/>
                  </a:cubicBezTo>
                  <a:cubicBezTo>
                    <a:pt x="543" y="668"/>
                    <a:pt x="689"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3486283" y="3472389"/>
              <a:ext cx="13778" cy="13398"/>
            </a:xfrm>
            <a:custGeom>
              <a:rect b="b" l="l" r="r" t="t"/>
              <a:pathLst>
                <a:path extrusionOk="0" h="671" w="690">
                  <a:moveTo>
                    <a:pt x="370" y="1"/>
                  </a:moveTo>
                  <a:cubicBezTo>
                    <a:pt x="358" y="1"/>
                    <a:pt x="347" y="2"/>
                    <a:pt x="335" y="3"/>
                  </a:cubicBezTo>
                  <a:cubicBezTo>
                    <a:pt x="147" y="3"/>
                    <a:pt x="1" y="170"/>
                    <a:pt x="22" y="337"/>
                  </a:cubicBezTo>
                  <a:cubicBezTo>
                    <a:pt x="22" y="524"/>
                    <a:pt x="168" y="670"/>
                    <a:pt x="355" y="670"/>
                  </a:cubicBezTo>
                  <a:cubicBezTo>
                    <a:pt x="543" y="650"/>
                    <a:pt x="689" y="503"/>
                    <a:pt x="668" y="316"/>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3561261" y="3598624"/>
              <a:ext cx="13338" cy="13358"/>
            </a:xfrm>
            <a:custGeom>
              <a:rect b="b" l="l" r="r" t="t"/>
              <a:pathLst>
                <a:path extrusionOk="0" h="669" w="668">
                  <a:moveTo>
                    <a:pt x="313" y="1"/>
                  </a:moveTo>
                  <a:cubicBezTo>
                    <a:pt x="146" y="1"/>
                    <a:pt x="0" y="168"/>
                    <a:pt x="0" y="355"/>
                  </a:cubicBezTo>
                  <a:cubicBezTo>
                    <a:pt x="21" y="522"/>
                    <a:pt x="167" y="668"/>
                    <a:pt x="355" y="668"/>
                  </a:cubicBezTo>
                  <a:cubicBezTo>
                    <a:pt x="542" y="647"/>
                    <a:pt x="668" y="501"/>
                    <a:pt x="668" y="314"/>
                  </a:cubicBezTo>
                  <a:cubicBezTo>
                    <a:pt x="668"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4266353" y="3013077"/>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53" y="10440"/>
                    <a:pt x="4684" y="11470"/>
                    <a:pt x="6629" y="11470"/>
                  </a:cubicBezTo>
                  <a:cubicBezTo>
                    <a:pt x="7584"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4338816" y="3069705"/>
              <a:ext cx="114973" cy="113735"/>
            </a:xfrm>
            <a:custGeom>
              <a:rect b="b" l="l" r="r" t="t"/>
              <a:pathLst>
                <a:path extrusionOk="0" h="5696" w="5758">
                  <a:moveTo>
                    <a:pt x="2339" y="0"/>
                  </a:moveTo>
                  <a:cubicBezTo>
                    <a:pt x="1984" y="0"/>
                    <a:pt x="1640"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4393367" y="3049717"/>
              <a:ext cx="13358" cy="13338"/>
            </a:xfrm>
            <a:custGeom>
              <a:rect b="b" l="l" r="r" t="t"/>
              <a:pathLst>
                <a:path extrusionOk="0" h="668"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4418366" y="3063036"/>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4437515" y="3082205"/>
              <a:ext cx="13358" cy="13338"/>
            </a:xfrm>
            <a:custGeom>
              <a:rect b="b" l="l" r="r" t="t"/>
              <a:pathLst>
                <a:path extrusionOk="0" h="668" w="669">
                  <a:moveTo>
                    <a:pt x="334" y="0"/>
                  </a:moveTo>
                  <a:cubicBezTo>
                    <a:pt x="147" y="0"/>
                    <a:pt x="1" y="146"/>
                    <a:pt x="1" y="334"/>
                  </a:cubicBezTo>
                  <a:cubicBezTo>
                    <a:pt x="1" y="501"/>
                    <a:pt x="14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4448357" y="3106365"/>
              <a:ext cx="13338" cy="13338"/>
            </a:xfrm>
            <a:custGeom>
              <a:rect b="b" l="l" r="r" t="t"/>
              <a:pathLst>
                <a:path extrusionOk="0" h="668" w="668">
                  <a:moveTo>
                    <a:pt x="334" y="0"/>
                  </a:moveTo>
                  <a:cubicBezTo>
                    <a:pt x="146" y="0"/>
                    <a:pt x="0" y="146"/>
                    <a:pt x="0" y="334"/>
                  </a:cubicBezTo>
                  <a:cubicBezTo>
                    <a:pt x="0" y="501"/>
                    <a:pt x="146"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4452930" y="3135098"/>
              <a:ext cx="13338" cy="13338"/>
            </a:xfrm>
            <a:custGeom>
              <a:rect b="b" l="l" r="r" t="t"/>
              <a:pathLst>
                <a:path extrusionOk="0" h="668" w="668">
                  <a:moveTo>
                    <a:pt x="334" y="0"/>
                  </a:moveTo>
                  <a:cubicBezTo>
                    <a:pt x="146" y="0"/>
                    <a:pt x="0" y="146"/>
                    <a:pt x="0" y="334"/>
                  </a:cubicBezTo>
                  <a:cubicBezTo>
                    <a:pt x="0" y="501"/>
                    <a:pt x="146"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4451272" y="3160497"/>
              <a:ext cx="13338" cy="13358"/>
            </a:xfrm>
            <a:custGeom>
              <a:rect b="b" l="l" r="r" t="t"/>
              <a:pathLst>
                <a:path extrusionOk="0" h="669" w="668">
                  <a:moveTo>
                    <a:pt x="334" y="1"/>
                  </a:moveTo>
                  <a:cubicBezTo>
                    <a:pt x="146" y="1"/>
                    <a:pt x="0" y="147"/>
                    <a:pt x="0" y="334"/>
                  </a:cubicBezTo>
                  <a:cubicBezTo>
                    <a:pt x="0" y="501"/>
                    <a:pt x="146" y="668"/>
                    <a:pt x="334" y="668"/>
                  </a:cubicBezTo>
                  <a:cubicBezTo>
                    <a:pt x="521" y="668"/>
                    <a:pt x="667" y="501"/>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4437934" y="3180485"/>
              <a:ext cx="12939" cy="13358"/>
            </a:xfrm>
            <a:custGeom>
              <a:rect b="b" l="l" r="r" t="t"/>
              <a:pathLst>
                <a:path extrusionOk="0" h="669" w="648">
                  <a:moveTo>
                    <a:pt x="334" y="1"/>
                  </a:moveTo>
                  <a:cubicBezTo>
                    <a:pt x="147" y="1"/>
                    <a:pt x="1" y="147"/>
                    <a:pt x="1" y="335"/>
                  </a:cubicBezTo>
                  <a:cubicBezTo>
                    <a:pt x="1" y="522"/>
                    <a:pt x="147" y="668"/>
                    <a:pt x="334" y="668"/>
                  </a:cubicBezTo>
                  <a:cubicBezTo>
                    <a:pt x="501" y="668"/>
                    <a:pt x="647" y="522"/>
                    <a:pt x="647" y="335"/>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4364214" y="3051794"/>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4382125" y="3194242"/>
              <a:ext cx="13358" cy="13338"/>
            </a:xfrm>
            <a:custGeom>
              <a:rect b="b" l="l" r="r" t="t"/>
              <a:pathLst>
                <a:path extrusionOk="0" h="668" w="669">
                  <a:moveTo>
                    <a:pt x="314" y="0"/>
                  </a:moveTo>
                  <a:cubicBezTo>
                    <a:pt x="147" y="21"/>
                    <a:pt x="1" y="167"/>
                    <a:pt x="1" y="355"/>
                  </a:cubicBezTo>
                  <a:cubicBezTo>
                    <a:pt x="22" y="542"/>
                    <a:pt x="168" y="668"/>
                    <a:pt x="355" y="668"/>
                  </a:cubicBezTo>
                  <a:cubicBezTo>
                    <a:pt x="522" y="668"/>
                    <a:pt x="668" y="501"/>
                    <a:pt x="668" y="313"/>
                  </a:cubicBezTo>
                  <a:cubicBezTo>
                    <a:pt x="647"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4359642" y="3182981"/>
              <a:ext cx="13758" cy="13358"/>
            </a:xfrm>
            <a:custGeom>
              <a:rect b="b" l="l" r="r" t="t"/>
              <a:pathLst>
                <a:path extrusionOk="0" h="669" w="689">
                  <a:moveTo>
                    <a:pt x="334" y="1"/>
                  </a:moveTo>
                  <a:cubicBezTo>
                    <a:pt x="146" y="22"/>
                    <a:pt x="0" y="168"/>
                    <a:pt x="21" y="356"/>
                  </a:cubicBezTo>
                  <a:cubicBezTo>
                    <a:pt x="21" y="522"/>
                    <a:pt x="188" y="668"/>
                    <a:pt x="355" y="668"/>
                  </a:cubicBezTo>
                  <a:cubicBezTo>
                    <a:pt x="543" y="648"/>
                    <a:pt x="689" y="502"/>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4340073" y="3164670"/>
              <a:ext cx="13338" cy="13378"/>
            </a:xfrm>
            <a:custGeom>
              <a:rect b="b" l="l" r="r" t="t"/>
              <a:pathLst>
                <a:path extrusionOk="0" h="670" w="668">
                  <a:moveTo>
                    <a:pt x="313" y="0"/>
                  </a:moveTo>
                  <a:cubicBezTo>
                    <a:pt x="125" y="21"/>
                    <a:pt x="0" y="167"/>
                    <a:pt x="0" y="355"/>
                  </a:cubicBezTo>
                  <a:cubicBezTo>
                    <a:pt x="0" y="530"/>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4327993" y="3141308"/>
              <a:ext cx="13338" cy="12999"/>
            </a:xfrm>
            <a:custGeom>
              <a:rect b="b" l="l" r="r" t="t"/>
              <a:pathLst>
                <a:path extrusionOk="0" h="651" w="668">
                  <a:moveTo>
                    <a:pt x="349" y="0"/>
                  </a:moveTo>
                  <a:cubicBezTo>
                    <a:pt x="337" y="0"/>
                    <a:pt x="325" y="1"/>
                    <a:pt x="313"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49"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4322163" y="3112615"/>
              <a:ext cx="13338" cy="13338"/>
            </a:xfrm>
            <a:custGeom>
              <a:rect b="b" l="l" r="r" t="t"/>
              <a:pathLst>
                <a:path extrusionOk="0" h="668" w="668">
                  <a:moveTo>
                    <a:pt x="313" y="0"/>
                  </a:moveTo>
                  <a:cubicBezTo>
                    <a:pt x="146" y="21"/>
                    <a:pt x="0" y="167"/>
                    <a:pt x="0" y="355"/>
                  </a:cubicBezTo>
                  <a:cubicBezTo>
                    <a:pt x="21" y="542"/>
                    <a:pt x="167" y="667"/>
                    <a:pt x="355" y="667"/>
                  </a:cubicBezTo>
                  <a:cubicBezTo>
                    <a:pt x="542" y="667"/>
                    <a:pt x="668" y="501"/>
                    <a:pt x="668" y="313"/>
                  </a:cubicBezTo>
                  <a:cubicBezTo>
                    <a:pt x="668"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4322582" y="3087196"/>
              <a:ext cx="13758" cy="13358"/>
            </a:xfrm>
            <a:custGeom>
              <a:rect b="b" l="l" r="r" t="t"/>
              <a:pathLst>
                <a:path extrusionOk="0" h="669" w="689">
                  <a:moveTo>
                    <a:pt x="334" y="1"/>
                  </a:moveTo>
                  <a:cubicBezTo>
                    <a:pt x="146" y="1"/>
                    <a:pt x="0" y="168"/>
                    <a:pt x="21" y="355"/>
                  </a:cubicBezTo>
                  <a:cubicBezTo>
                    <a:pt x="21" y="522"/>
                    <a:pt x="188" y="668"/>
                    <a:pt x="355" y="668"/>
                  </a:cubicBezTo>
                  <a:cubicBezTo>
                    <a:pt x="542" y="647"/>
                    <a:pt x="688" y="501"/>
                    <a:pt x="688" y="314"/>
                  </a:cubicBezTo>
                  <a:cubicBezTo>
                    <a:pt x="667" y="126"/>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4337158" y="3064673"/>
              <a:ext cx="13338" cy="12999"/>
            </a:xfrm>
            <a:custGeom>
              <a:rect b="b" l="l" r="r" t="t"/>
              <a:pathLst>
                <a:path extrusionOk="0" h="651" w="668">
                  <a:moveTo>
                    <a:pt x="348" y="0"/>
                  </a:moveTo>
                  <a:cubicBezTo>
                    <a:pt x="337" y="0"/>
                    <a:pt x="325" y="1"/>
                    <a:pt x="313" y="2"/>
                  </a:cubicBezTo>
                  <a:cubicBezTo>
                    <a:pt x="125" y="2"/>
                    <a:pt x="0" y="148"/>
                    <a:pt x="0" y="336"/>
                  </a:cubicBezTo>
                  <a:cubicBezTo>
                    <a:pt x="0" y="512"/>
                    <a:pt x="146" y="651"/>
                    <a:pt x="302" y="651"/>
                  </a:cubicBezTo>
                  <a:cubicBezTo>
                    <a:pt x="312" y="651"/>
                    <a:pt x="323" y="650"/>
                    <a:pt x="334" y="649"/>
                  </a:cubicBezTo>
                  <a:cubicBezTo>
                    <a:pt x="521" y="649"/>
                    <a:pt x="667" y="503"/>
                    <a:pt x="667" y="315"/>
                  </a:cubicBezTo>
                  <a:cubicBezTo>
                    <a:pt x="648" y="140"/>
                    <a:pt x="519" y="0"/>
                    <a:pt x="34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4411697" y="3190868"/>
              <a:ext cx="13758" cy="13378"/>
            </a:xfrm>
            <a:custGeom>
              <a:rect b="b" l="l" r="r" t="t"/>
              <a:pathLst>
                <a:path extrusionOk="0" h="670" w="689">
                  <a:moveTo>
                    <a:pt x="366" y="0"/>
                  </a:moveTo>
                  <a:cubicBezTo>
                    <a:pt x="356" y="0"/>
                    <a:pt x="345" y="1"/>
                    <a:pt x="334" y="2"/>
                  </a:cubicBezTo>
                  <a:cubicBezTo>
                    <a:pt x="147" y="2"/>
                    <a:pt x="1" y="169"/>
                    <a:pt x="1" y="336"/>
                  </a:cubicBezTo>
                  <a:cubicBezTo>
                    <a:pt x="21" y="524"/>
                    <a:pt x="167" y="670"/>
                    <a:pt x="355" y="670"/>
                  </a:cubicBezTo>
                  <a:cubicBezTo>
                    <a:pt x="543" y="649"/>
                    <a:pt x="689" y="503"/>
                    <a:pt x="668" y="315"/>
                  </a:cubicBezTo>
                  <a:cubicBezTo>
                    <a:pt x="668" y="139"/>
                    <a:pt x="522"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4278015" y="3155925"/>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67" y="10440"/>
                    <a:pt x="4693" y="11470"/>
                    <a:pt x="6633" y="11470"/>
                  </a:cubicBezTo>
                  <a:cubicBezTo>
                    <a:pt x="7586"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4350477" y="3212552"/>
              <a:ext cx="114973" cy="113735"/>
            </a:xfrm>
            <a:custGeom>
              <a:rect b="b" l="l" r="r" t="t"/>
              <a:pathLst>
                <a:path extrusionOk="0" h="5696" w="5758">
                  <a:moveTo>
                    <a:pt x="2339" y="0"/>
                  </a:moveTo>
                  <a:cubicBezTo>
                    <a:pt x="1984" y="0"/>
                    <a:pt x="1641"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4405447" y="3192565"/>
              <a:ext cx="12939" cy="13358"/>
            </a:xfrm>
            <a:custGeom>
              <a:rect b="b" l="l" r="r" t="t"/>
              <a:pathLst>
                <a:path extrusionOk="0" h="669" w="648">
                  <a:moveTo>
                    <a:pt x="314" y="1"/>
                  </a:moveTo>
                  <a:cubicBezTo>
                    <a:pt x="147" y="1"/>
                    <a:pt x="1" y="147"/>
                    <a:pt x="1" y="334"/>
                  </a:cubicBezTo>
                  <a:cubicBezTo>
                    <a:pt x="1" y="522"/>
                    <a:pt x="147" y="668"/>
                    <a:pt x="314" y="668"/>
                  </a:cubicBezTo>
                  <a:cubicBezTo>
                    <a:pt x="501" y="668"/>
                    <a:pt x="647" y="522"/>
                    <a:pt x="647"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4430027" y="3205903"/>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4449176" y="3225052"/>
              <a:ext cx="13358" cy="13338"/>
            </a:xfrm>
            <a:custGeom>
              <a:rect b="b" l="l" r="r" t="t"/>
              <a:pathLst>
                <a:path extrusionOk="0" h="668" w="669">
                  <a:moveTo>
                    <a:pt x="334" y="1"/>
                  </a:moveTo>
                  <a:cubicBezTo>
                    <a:pt x="147" y="1"/>
                    <a:pt x="1" y="147"/>
                    <a:pt x="1" y="334"/>
                  </a:cubicBezTo>
                  <a:cubicBezTo>
                    <a:pt x="1" y="501"/>
                    <a:pt x="147" y="668"/>
                    <a:pt x="334" y="668"/>
                  </a:cubicBezTo>
                  <a:cubicBezTo>
                    <a:pt x="522" y="668"/>
                    <a:pt x="668" y="501"/>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4460018" y="3249213"/>
              <a:ext cx="13338" cy="13338"/>
            </a:xfrm>
            <a:custGeom>
              <a:rect b="b" l="l" r="r" t="t"/>
              <a:pathLst>
                <a:path extrusionOk="0" h="668" w="668">
                  <a:moveTo>
                    <a:pt x="334" y="0"/>
                  </a:moveTo>
                  <a:cubicBezTo>
                    <a:pt x="167" y="0"/>
                    <a:pt x="0" y="146"/>
                    <a:pt x="0" y="334"/>
                  </a:cubicBezTo>
                  <a:cubicBezTo>
                    <a:pt x="0" y="501"/>
                    <a:pt x="167"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4464591" y="3277946"/>
              <a:ext cx="13338" cy="13338"/>
            </a:xfrm>
            <a:custGeom>
              <a:rect b="b" l="l" r="r" t="t"/>
              <a:pathLst>
                <a:path extrusionOk="0" h="668" w="668">
                  <a:moveTo>
                    <a:pt x="334" y="0"/>
                  </a:moveTo>
                  <a:cubicBezTo>
                    <a:pt x="167" y="0"/>
                    <a:pt x="0" y="146"/>
                    <a:pt x="0" y="334"/>
                  </a:cubicBezTo>
                  <a:cubicBezTo>
                    <a:pt x="0" y="501"/>
                    <a:pt x="16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4462934" y="3303345"/>
              <a:ext cx="13338" cy="13358"/>
            </a:xfrm>
            <a:custGeom>
              <a:rect b="b" l="l" r="r" t="t"/>
              <a:pathLst>
                <a:path extrusionOk="0" h="669" w="668">
                  <a:moveTo>
                    <a:pt x="334" y="1"/>
                  </a:moveTo>
                  <a:cubicBezTo>
                    <a:pt x="146" y="1"/>
                    <a:pt x="0" y="147"/>
                    <a:pt x="0" y="334"/>
                  </a:cubicBezTo>
                  <a:cubicBezTo>
                    <a:pt x="0" y="522"/>
                    <a:pt x="146" y="668"/>
                    <a:pt x="334" y="668"/>
                  </a:cubicBezTo>
                  <a:cubicBezTo>
                    <a:pt x="521" y="668"/>
                    <a:pt x="667" y="522"/>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4449595" y="3323332"/>
              <a:ext cx="13358" cy="13358"/>
            </a:xfrm>
            <a:custGeom>
              <a:rect b="b" l="l" r="r" t="t"/>
              <a:pathLst>
                <a:path extrusionOk="0" h="669" w="669">
                  <a:moveTo>
                    <a:pt x="334" y="1"/>
                  </a:moveTo>
                  <a:cubicBezTo>
                    <a:pt x="147" y="1"/>
                    <a:pt x="1" y="147"/>
                    <a:pt x="1" y="335"/>
                  </a:cubicBezTo>
                  <a:cubicBezTo>
                    <a:pt x="1" y="522"/>
                    <a:pt x="147"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4375875" y="3194642"/>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4393786" y="3337090"/>
              <a:ext cx="13358" cy="13338"/>
            </a:xfrm>
            <a:custGeom>
              <a:rect b="b" l="l" r="r" t="t"/>
              <a:pathLst>
                <a:path extrusionOk="0" h="668" w="669">
                  <a:moveTo>
                    <a:pt x="314" y="0"/>
                  </a:moveTo>
                  <a:cubicBezTo>
                    <a:pt x="147" y="21"/>
                    <a:pt x="1" y="167"/>
                    <a:pt x="1" y="355"/>
                  </a:cubicBezTo>
                  <a:cubicBezTo>
                    <a:pt x="22" y="543"/>
                    <a:pt x="168" y="668"/>
                    <a:pt x="355" y="668"/>
                  </a:cubicBezTo>
                  <a:cubicBezTo>
                    <a:pt x="543" y="668"/>
                    <a:pt x="668" y="501"/>
                    <a:pt x="668" y="313"/>
                  </a:cubicBezTo>
                  <a:cubicBezTo>
                    <a:pt x="668"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371303" y="3325848"/>
              <a:ext cx="13758" cy="13338"/>
            </a:xfrm>
            <a:custGeom>
              <a:rect b="b" l="l" r="r" t="t"/>
              <a:pathLst>
                <a:path extrusionOk="0" h="668" w="689">
                  <a:moveTo>
                    <a:pt x="334" y="0"/>
                  </a:moveTo>
                  <a:cubicBezTo>
                    <a:pt x="146" y="21"/>
                    <a:pt x="0" y="167"/>
                    <a:pt x="21" y="355"/>
                  </a:cubicBezTo>
                  <a:cubicBezTo>
                    <a:pt x="21" y="522"/>
                    <a:pt x="188" y="668"/>
                    <a:pt x="355" y="668"/>
                  </a:cubicBezTo>
                  <a:cubicBezTo>
                    <a:pt x="543" y="668"/>
                    <a:pt x="689" y="501"/>
                    <a:pt x="689"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4351735" y="3307518"/>
              <a:ext cx="13338" cy="13378"/>
            </a:xfrm>
            <a:custGeom>
              <a:rect b="b" l="l" r="r" t="t"/>
              <a:pathLst>
                <a:path extrusionOk="0" h="670" w="668">
                  <a:moveTo>
                    <a:pt x="313" y="0"/>
                  </a:moveTo>
                  <a:cubicBezTo>
                    <a:pt x="146" y="21"/>
                    <a:pt x="0" y="167"/>
                    <a:pt x="0" y="355"/>
                  </a:cubicBezTo>
                  <a:cubicBezTo>
                    <a:pt x="0" y="531"/>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4339654" y="3284156"/>
              <a:ext cx="13338" cy="12999"/>
            </a:xfrm>
            <a:custGeom>
              <a:rect b="b" l="l" r="r" t="t"/>
              <a:pathLst>
                <a:path extrusionOk="0" h="651" w="668">
                  <a:moveTo>
                    <a:pt x="366" y="0"/>
                  </a:moveTo>
                  <a:cubicBezTo>
                    <a:pt x="355" y="0"/>
                    <a:pt x="345" y="1"/>
                    <a:pt x="334"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4333824" y="3255463"/>
              <a:ext cx="13338" cy="13338"/>
            </a:xfrm>
            <a:custGeom>
              <a:rect b="b" l="l" r="r" t="t"/>
              <a:pathLst>
                <a:path extrusionOk="0" h="668" w="668">
                  <a:moveTo>
                    <a:pt x="334" y="0"/>
                  </a:moveTo>
                  <a:cubicBezTo>
                    <a:pt x="146" y="21"/>
                    <a:pt x="0" y="167"/>
                    <a:pt x="0" y="355"/>
                  </a:cubicBezTo>
                  <a:cubicBezTo>
                    <a:pt x="21" y="542"/>
                    <a:pt x="167" y="668"/>
                    <a:pt x="355" y="668"/>
                  </a:cubicBezTo>
                  <a:cubicBezTo>
                    <a:pt x="542" y="668"/>
                    <a:pt x="668"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4334642" y="3230044"/>
              <a:ext cx="13358" cy="13358"/>
            </a:xfrm>
            <a:custGeom>
              <a:rect b="b" l="l" r="r" t="t"/>
              <a:pathLst>
                <a:path extrusionOk="0" h="669" w="669">
                  <a:moveTo>
                    <a:pt x="314" y="1"/>
                  </a:moveTo>
                  <a:cubicBezTo>
                    <a:pt x="126" y="1"/>
                    <a:pt x="1" y="168"/>
                    <a:pt x="1" y="355"/>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4348819" y="3207521"/>
              <a:ext cx="13338" cy="13019"/>
            </a:xfrm>
            <a:custGeom>
              <a:rect b="b" l="l" r="r" t="t"/>
              <a:pathLst>
                <a:path extrusionOk="0" h="652" w="668">
                  <a:moveTo>
                    <a:pt x="348" y="1"/>
                  </a:moveTo>
                  <a:cubicBezTo>
                    <a:pt x="337" y="1"/>
                    <a:pt x="325" y="1"/>
                    <a:pt x="313" y="3"/>
                  </a:cubicBezTo>
                  <a:cubicBezTo>
                    <a:pt x="125" y="3"/>
                    <a:pt x="0" y="149"/>
                    <a:pt x="0" y="336"/>
                  </a:cubicBezTo>
                  <a:cubicBezTo>
                    <a:pt x="0" y="512"/>
                    <a:pt x="146" y="651"/>
                    <a:pt x="319" y="651"/>
                  </a:cubicBezTo>
                  <a:cubicBezTo>
                    <a:pt x="331" y="651"/>
                    <a:pt x="343" y="650"/>
                    <a:pt x="355" y="649"/>
                  </a:cubicBezTo>
                  <a:cubicBezTo>
                    <a:pt x="521" y="649"/>
                    <a:pt x="667" y="503"/>
                    <a:pt x="667" y="315"/>
                  </a:cubicBezTo>
                  <a:cubicBezTo>
                    <a:pt x="648" y="140"/>
                    <a:pt x="519" y="1"/>
                    <a:pt x="34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4423358" y="3333715"/>
              <a:ext cx="13758" cy="13378"/>
            </a:xfrm>
            <a:custGeom>
              <a:rect b="b" l="l" r="r" t="t"/>
              <a:pathLst>
                <a:path extrusionOk="0" h="670" w="689">
                  <a:moveTo>
                    <a:pt x="370" y="0"/>
                  </a:moveTo>
                  <a:cubicBezTo>
                    <a:pt x="358" y="0"/>
                    <a:pt x="346" y="1"/>
                    <a:pt x="334" y="2"/>
                  </a:cubicBezTo>
                  <a:cubicBezTo>
                    <a:pt x="147" y="2"/>
                    <a:pt x="1" y="169"/>
                    <a:pt x="21" y="336"/>
                  </a:cubicBezTo>
                  <a:cubicBezTo>
                    <a:pt x="21" y="524"/>
                    <a:pt x="167" y="670"/>
                    <a:pt x="355" y="670"/>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283426" y="3313368"/>
              <a:ext cx="256143" cy="229027"/>
            </a:xfrm>
            <a:custGeom>
              <a:rect b="b" l="l" r="r" t="t"/>
              <a:pathLst>
                <a:path extrusionOk="0" h="11470" w="12828">
                  <a:moveTo>
                    <a:pt x="6204" y="0"/>
                  </a:moveTo>
                  <a:cubicBezTo>
                    <a:pt x="5247" y="0"/>
                    <a:pt x="4288" y="248"/>
                    <a:pt x="3421" y="771"/>
                  </a:cubicBezTo>
                  <a:cubicBezTo>
                    <a:pt x="793" y="2356"/>
                    <a:pt x="0" y="5860"/>
                    <a:pt x="1669" y="8593"/>
                  </a:cubicBezTo>
                  <a:cubicBezTo>
                    <a:pt x="2774" y="10439"/>
                    <a:pt x="4696" y="11470"/>
                    <a:pt x="6634" y="11470"/>
                  </a:cubicBezTo>
                  <a:cubicBezTo>
                    <a:pt x="7586" y="11470"/>
                    <a:pt x="8542" y="11221"/>
                    <a:pt x="9407" y="10699"/>
                  </a:cubicBezTo>
                  <a:cubicBezTo>
                    <a:pt x="12035" y="9114"/>
                    <a:pt x="12828" y="5610"/>
                    <a:pt x="11180" y="2857"/>
                  </a:cubicBezTo>
                  <a:cubicBezTo>
                    <a:pt x="10076" y="1026"/>
                    <a:pt x="8147" y="0"/>
                    <a:pt x="620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4355888" y="3369976"/>
              <a:ext cx="115392" cy="113915"/>
            </a:xfrm>
            <a:custGeom>
              <a:rect b="b" l="l" r="r" t="t"/>
              <a:pathLst>
                <a:path extrusionOk="0" h="5705" w="5779">
                  <a:moveTo>
                    <a:pt x="2339" y="1"/>
                  </a:moveTo>
                  <a:cubicBezTo>
                    <a:pt x="1984" y="1"/>
                    <a:pt x="1641" y="88"/>
                    <a:pt x="1336" y="272"/>
                  </a:cubicBezTo>
                  <a:cubicBezTo>
                    <a:pt x="209" y="940"/>
                    <a:pt x="1" y="2650"/>
                    <a:pt x="877" y="4068"/>
                  </a:cubicBezTo>
                  <a:cubicBezTo>
                    <a:pt x="1495" y="5093"/>
                    <a:pt x="2505" y="5705"/>
                    <a:pt x="3435" y="5705"/>
                  </a:cubicBezTo>
                  <a:cubicBezTo>
                    <a:pt x="3792" y="5705"/>
                    <a:pt x="4137" y="5615"/>
                    <a:pt x="4443" y="5424"/>
                  </a:cubicBezTo>
                  <a:cubicBezTo>
                    <a:pt x="5570" y="4756"/>
                    <a:pt x="5778" y="3046"/>
                    <a:pt x="4902" y="1628"/>
                  </a:cubicBezTo>
                  <a:cubicBezTo>
                    <a:pt x="4283" y="601"/>
                    <a:pt x="3270" y="1"/>
                    <a:pt x="23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4410858" y="3349989"/>
              <a:ext cx="13358" cy="13358"/>
            </a:xfrm>
            <a:custGeom>
              <a:rect b="b" l="l" r="r" t="t"/>
              <a:pathLst>
                <a:path extrusionOk="0" h="669" w="669">
                  <a:moveTo>
                    <a:pt x="335" y="1"/>
                  </a:moveTo>
                  <a:cubicBezTo>
                    <a:pt x="147" y="1"/>
                    <a:pt x="1" y="147"/>
                    <a:pt x="1" y="335"/>
                  </a:cubicBezTo>
                  <a:cubicBezTo>
                    <a:pt x="1" y="522"/>
                    <a:pt x="147" y="668"/>
                    <a:pt x="335" y="668"/>
                  </a:cubicBezTo>
                  <a:cubicBezTo>
                    <a:pt x="501" y="668"/>
                    <a:pt x="668" y="522"/>
                    <a:pt x="668" y="335"/>
                  </a:cubicBezTo>
                  <a:cubicBezTo>
                    <a:pt x="668" y="147"/>
                    <a:pt x="501"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4435858" y="336332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4454587" y="3382476"/>
              <a:ext cx="13358" cy="13358"/>
            </a:xfrm>
            <a:custGeom>
              <a:rect b="b" l="l" r="r" t="t"/>
              <a:pathLst>
                <a:path extrusionOk="0" h="669"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4465849" y="340663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4470421" y="3435370"/>
              <a:ext cx="12939" cy="13358"/>
            </a:xfrm>
            <a:custGeom>
              <a:rect b="b" l="l" r="r" t="t"/>
              <a:pathLst>
                <a:path extrusionOk="0" h="669" w="648">
                  <a:moveTo>
                    <a:pt x="334" y="1"/>
                  </a:moveTo>
                  <a:cubicBezTo>
                    <a:pt x="146" y="1"/>
                    <a:pt x="0" y="147"/>
                    <a:pt x="0" y="334"/>
                  </a:cubicBezTo>
                  <a:cubicBezTo>
                    <a:pt x="0" y="522"/>
                    <a:pt x="146" y="668"/>
                    <a:pt x="334" y="668"/>
                  </a:cubicBezTo>
                  <a:cubicBezTo>
                    <a:pt x="501" y="668"/>
                    <a:pt x="647" y="522"/>
                    <a:pt x="647" y="334"/>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4468345" y="3460768"/>
              <a:ext cx="13338" cy="13358"/>
            </a:xfrm>
            <a:custGeom>
              <a:rect b="b" l="l" r="r" t="t"/>
              <a:pathLst>
                <a:path extrusionOk="0" h="669" w="668">
                  <a:moveTo>
                    <a:pt x="334" y="1"/>
                  </a:moveTo>
                  <a:cubicBezTo>
                    <a:pt x="167" y="1"/>
                    <a:pt x="0" y="147"/>
                    <a:pt x="0" y="335"/>
                  </a:cubicBezTo>
                  <a:cubicBezTo>
                    <a:pt x="0" y="522"/>
                    <a:pt x="167"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4455006" y="3480776"/>
              <a:ext cx="13358" cy="13338"/>
            </a:xfrm>
            <a:custGeom>
              <a:rect b="b" l="l" r="r" t="t"/>
              <a:pathLst>
                <a:path extrusionOk="0" h="668" w="669">
                  <a:moveTo>
                    <a:pt x="334" y="0"/>
                  </a:moveTo>
                  <a:cubicBezTo>
                    <a:pt x="147" y="0"/>
                    <a:pt x="1" y="146"/>
                    <a:pt x="1" y="334"/>
                  </a:cubicBezTo>
                  <a:cubicBezTo>
                    <a:pt x="1" y="522"/>
                    <a:pt x="147"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4381286" y="3352085"/>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4399197" y="3494513"/>
              <a:ext cx="13778" cy="13338"/>
            </a:xfrm>
            <a:custGeom>
              <a:rect b="b" l="l" r="r" t="t"/>
              <a:pathLst>
                <a:path extrusionOk="0" h="668" w="690">
                  <a:moveTo>
                    <a:pt x="335" y="0"/>
                  </a:moveTo>
                  <a:cubicBezTo>
                    <a:pt x="147" y="21"/>
                    <a:pt x="1" y="167"/>
                    <a:pt x="1" y="355"/>
                  </a:cubicBezTo>
                  <a:cubicBezTo>
                    <a:pt x="22" y="543"/>
                    <a:pt x="168" y="668"/>
                    <a:pt x="355" y="668"/>
                  </a:cubicBezTo>
                  <a:cubicBezTo>
                    <a:pt x="543" y="668"/>
                    <a:pt x="689" y="501"/>
                    <a:pt x="668" y="334"/>
                  </a:cubicBezTo>
                  <a:cubicBezTo>
                    <a:pt x="668" y="146"/>
                    <a:pt x="501"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4377133" y="3483272"/>
              <a:ext cx="13338" cy="13338"/>
            </a:xfrm>
            <a:custGeom>
              <a:rect b="b" l="l" r="r" t="t"/>
              <a:pathLst>
                <a:path extrusionOk="0" h="668" w="668">
                  <a:moveTo>
                    <a:pt x="313" y="0"/>
                  </a:moveTo>
                  <a:cubicBezTo>
                    <a:pt x="146" y="21"/>
                    <a:pt x="0" y="167"/>
                    <a:pt x="0" y="355"/>
                  </a:cubicBezTo>
                  <a:cubicBezTo>
                    <a:pt x="0" y="543"/>
                    <a:pt x="167" y="668"/>
                    <a:pt x="355" y="668"/>
                  </a:cubicBezTo>
                  <a:cubicBezTo>
                    <a:pt x="522" y="668"/>
                    <a:pt x="668" y="501"/>
                    <a:pt x="668" y="313"/>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4357146" y="3464942"/>
              <a:ext cx="13338" cy="13378"/>
            </a:xfrm>
            <a:custGeom>
              <a:rect b="b" l="l" r="r" t="t"/>
              <a:pathLst>
                <a:path extrusionOk="0" h="670" w="668">
                  <a:moveTo>
                    <a:pt x="334" y="0"/>
                  </a:moveTo>
                  <a:cubicBezTo>
                    <a:pt x="146" y="21"/>
                    <a:pt x="0" y="167"/>
                    <a:pt x="0" y="355"/>
                  </a:cubicBezTo>
                  <a:cubicBezTo>
                    <a:pt x="20" y="531"/>
                    <a:pt x="149" y="670"/>
                    <a:pt x="319" y="670"/>
                  </a:cubicBezTo>
                  <a:cubicBezTo>
                    <a:pt x="331" y="670"/>
                    <a:pt x="343" y="669"/>
                    <a:pt x="355" y="668"/>
                  </a:cubicBezTo>
                  <a:cubicBezTo>
                    <a:pt x="542" y="668"/>
                    <a:pt x="668" y="501"/>
                    <a:pt x="668" y="334"/>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4345065" y="3441580"/>
              <a:ext cx="13758" cy="13019"/>
            </a:xfrm>
            <a:custGeom>
              <a:rect b="b" l="l" r="r" t="t"/>
              <a:pathLst>
                <a:path extrusionOk="0" h="652" w="689">
                  <a:moveTo>
                    <a:pt x="370" y="0"/>
                  </a:moveTo>
                  <a:cubicBezTo>
                    <a:pt x="358" y="0"/>
                    <a:pt x="346" y="1"/>
                    <a:pt x="334" y="2"/>
                  </a:cubicBezTo>
                  <a:cubicBezTo>
                    <a:pt x="146" y="2"/>
                    <a:pt x="0" y="169"/>
                    <a:pt x="21" y="336"/>
                  </a:cubicBezTo>
                  <a:cubicBezTo>
                    <a:pt x="21" y="512"/>
                    <a:pt x="149" y="651"/>
                    <a:pt x="319" y="651"/>
                  </a:cubicBezTo>
                  <a:cubicBezTo>
                    <a:pt x="331" y="651"/>
                    <a:pt x="343" y="650"/>
                    <a:pt x="355" y="649"/>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4339235" y="3412886"/>
              <a:ext cx="13758" cy="13338"/>
            </a:xfrm>
            <a:custGeom>
              <a:rect b="b" l="l" r="r" t="t"/>
              <a:pathLst>
                <a:path extrusionOk="0" h="668" w="689">
                  <a:moveTo>
                    <a:pt x="334" y="0"/>
                  </a:moveTo>
                  <a:cubicBezTo>
                    <a:pt x="146" y="21"/>
                    <a:pt x="0" y="167"/>
                    <a:pt x="21" y="355"/>
                  </a:cubicBezTo>
                  <a:cubicBezTo>
                    <a:pt x="21" y="543"/>
                    <a:pt x="167" y="668"/>
                    <a:pt x="355" y="668"/>
                  </a:cubicBezTo>
                  <a:cubicBezTo>
                    <a:pt x="543" y="668"/>
                    <a:pt x="689" y="501"/>
                    <a:pt x="668"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4340073" y="3387468"/>
              <a:ext cx="13338" cy="13358"/>
            </a:xfrm>
            <a:custGeom>
              <a:rect b="b" l="l" r="r" t="t"/>
              <a:pathLst>
                <a:path extrusionOk="0" h="669" w="668">
                  <a:moveTo>
                    <a:pt x="313" y="1"/>
                  </a:moveTo>
                  <a:cubicBezTo>
                    <a:pt x="146" y="1"/>
                    <a:pt x="0" y="168"/>
                    <a:pt x="0" y="356"/>
                  </a:cubicBezTo>
                  <a:cubicBezTo>
                    <a:pt x="21" y="522"/>
                    <a:pt x="167" y="668"/>
                    <a:pt x="355" y="668"/>
                  </a:cubicBezTo>
                  <a:cubicBezTo>
                    <a:pt x="542" y="648"/>
                    <a:pt x="667" y="502"/>
                    <a:pt x="667" y="314"/>
                  </a:cubicBezTo>
                  <a:cubicBezTo>
                    <a:pt x="667"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4354230" y="3364944"/>
              <a:ext cx="13338" cy="13019"/>
            </a:xfrm>
            <a:custGeom>
              <a:rect b="b" l="l" r="r" t="t"/>
              <a:pathLst>
                <a:path extrusionOk="0" h="652" w="668">
                  <a:moveTo>
                    <a:pt x="349" y="1"/>
                  </a:moveTo>
                  <a:cubicBezTo>
                    <a:pt x="337" y="1"/>
                    <a:pt x="325" y="1"/>
                    <a:pt x="313" y="3"/>
                  </a:cubicBezTo>
                  <a:cubicBezTo>
                    <a:pt x="146" y="3"/>
                    <a:pt x="0" y="149"/>
                    <a:pt x="0" y="336"/>
                  </a:cubicBezTo>
                  <a:cubicBezTo>
                    <a:pt x="20" y="512"/>
                    <a:pt x="149" y="651"/>
                    <a:pt x="319" y="651"/>
                  </a:cubicBezTo>
                  <a:cubicBezTo>
                    <a:pt x="331" y="651"/>
                    <a:pt x="343" y="651"/>
                    <a:pt x="355" y="649"/>
                  </a:cubicBezTo>
                  <a:cubicBezTo>
                    <a:pt x="542" y="649"/>
                    <a:pt x="668" y="503"/>
                    <a:pt x="668" y="316"/>
                  </a:cubicBezTo>
                  <a:cubicBezTo>
                    <a:pt x="668" y="140"/>
                    <a:pt x="521"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4428769" y="3491139"/>
              <a:ext cx="13778" cy="13378"/>
            </a:xfrm>
            <a:custGeom>
              <a:rect b="b" l="l" r="r" t="t"/>
              <a:pathLst>
                <a:path extrusionOk="0" h="670" w="690">
                  <a:moveTo>
                    <a:pt x="370" y="1"/>
                  </a:moveTo>
                  <a:cubicBezTo>
                    <a:pt x="358" y="1"/>
                    <a:pt x="346" y="1"/>
                    <a:pt x="334" y="3"/>
                  </a:cubicBezTo>
                  <a:cubicBezTo>
                    <a:pt x="147" y="3"/>
                    <a:pt x="1" y="169"/>
                    <a:pt x="22" y="336"/>
                  </a:cubicBezTo>
                  <a:cubicBezTo>
                    <a:pt x="22" y="524"/>
                    <a:pt x="188" y="670"/>
                    <a:pt x="355" y="670"/>
                  </a:cubicBezTo>
                  <a:cubicBezTo>
                    <a:pt x="543" y="649"/>
                    <a:pt x="689" y="503"/>
                    <a:pt x="689" y="315"/>
                  </a:cubicBezTo>
                  <a:cubicBezTo>
                    <a:pt x="669"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3661618" y="2952256"/>
              <a:ext cx="28354" cy="36041"/>
            </a:xfrm>
            <a:custGeom>
              <a:rect b="b" l="l" r="r" t="t"/>
              <a:pathLst>
                <a:path extrusionOk="0" h="1805" w="1420">
                  <a:moveTo>
                    <a:pt x="369" y="1"/>
                  </a:moveTo>
                  <a:cubicBezTo>
                    <a:pt x="314" y="1"/>
                    <a:pt x="258" y="15"/>
                    <a:pt x="209" y="43"/>
                  </a:cubicBezTo>
                  <a:cubicBezTo>
                    <a:pt x="63" y="126"/>
                    <a:pt x="1" y="335"/>
                    <a:pt x="105" y="481"/>
                  </a:cubicBezTo>
                  <a:lnTo>
                    <a:pt x="773" y="1649"/>
                  </a:lnTo>
                  <a:cubicBezTo>
                    <a:pt x="841" y="1745"/>
                    <a:pt x="946" y="1805"/>
                    <a:pt x="1051" y="1805"/>
                  </a:cubicBezTo>
                  <a:cubicBezTo>
                    <a:pt x="1106" y="1805"/>
                    <a:pt x="1161" y="1789"/>
                    <a:pt x="1211" y="1753"/>
                  </a:cubicBezTo>
                  <a:cubicBezTo>
                    <a:pt x="1378" y="1669"/>
                    <a:pt x="1419" y="1482"/>
                    <a:pt x="1336" y="1315"/>
                  </a:cubicBezTo>
                  <a:lnTo>
                    <a:pt x="647" y="168"/>
                  </a:lnTo>
                  <a:cubicBezTo>
                    <a:pt x="592" y="56"/>
                    <a:pt x="481" y="1"/>
                    <a:pt x="369" y="1"/>
                  </a:cubicBezTo>
                  <a:close/>
                </a:path>
              </a:pathLst>
            </a:custGeom>
            <a:solidFill>
              <a:srgbClr val="FED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1"/>
          <p:cNvGrpSpPr/>
          <p:nvPr/>
        </p:nvGrpSpPr>
        <p:grpSpPr>
          <a:xfrm flipH="1" rot="2132341">
            <a:off x="7319119" y="3463911"/>
            <a:ext cx="651780" cy="619342"/>
            <a:chOff x="71200" y="203713"/>
            <a:chExt cx="656476" cy="671378"/>
          </a:xfrm>
        </p:grpSpPr>
        <p:sp>
          <p:nvSpPr>
            <p:cNvPr id="923" name="Google Shape;923;p51"/>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0" name="Google Shape;930;p51"/>
          <p:cNvPicPr preferRelativeResize="0"/>
          <p:nvPr/>
        </p:nvPicPr>
        <p:blipFill rotWithShape="1">
          <a:blip r:embed="rId5">
            <a:alphaModFix/>
          </a:blip>
          <a:srcRect b="32247" l="9518" r="16231" t="13389"/>
          <a:stretch/>
        </p:blipFill>
        <p:spPr>
          <a:xfrm>
            <a:off x="4901375" y="1698450"/>
            <a:ext cx="1353300" cy="1320900"/>
          </a:xfrm>
          <a:prstGeom prst="ellipse">
            <a:avLst/>
          </a:prstGeom>
          <a:noFill/>
          <a:ln>
            <a:noFill/>
          </a:ln>
        </p:spPr>
      </p:pic>
      <p:pic>
        <p:nvPicPr>
          <p:cNvPr id="931" name="Google Shape;931;p51"/>
          <p:cNvPicPr preferRelativeResize="0"/>
          <p:nvPr/>
        </p:nvPicPr>
        <p:blipFill rotWithShape="1">
          <a:blip r:embed="rId6">
            <a:alphaModFix/>
          </a:blip>
          <a:srcRect b="27210" l="0" r="0" t="15479"/>
          <a:stretch/>
        </p:blipFill>
        <p:spPr>
          <a:xfrm>
            <a:off x="6869913" y="1656200"/>
            <a:ext cx="1453800" cy="1453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69"/>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Recap of our Task Flows</a:t>
            </a:r>
            <a:endParaRPr b="1">
              <a:latin typeface="Space Grotesk"/>
              <a:ea typeface="Space Grotesk"/>
              <a:cs typeface="Space Grotesk"/>
              <a:sym typeface="Space Grotesk"/>
            </a:endParaRPr>
          </a:p>
        </p:txBody>
      </p:sp>
      <p:grpSp>
        <p:nvGrpSpPr>
          <p:cNvPr id="2113" name="Google Shape;2113;p69"/>
          <p:cNvGrpSpPr/>
          <p:nvPr/>
        </p:nvGrpSpPr>
        <p:grpSpPr>
          <a:xfrm>
            <a:off x="457210" y="1270149"/>
            <a:ext cx="3242702" cy="3142944"/>
            <a:chOff x="7208150" y="310250"/>
            <a:chExt cx="1415347" cy="1415294"/>
          </a:xfrm>
        </p:grpSpPr>
        <p:sp>
          <p:nvSpPr>
            <p:cNvPr id="2114" name="Google Shape;2114;p69"/>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9"/>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9"/>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9"/>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9"/>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9"/>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9"/>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9"/>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9"/>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9"/>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9"/>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9"/>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9"/>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9"/>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9"/>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9"/>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9"/>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9"/>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9"/>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9"/>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9"/>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9"/>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9"/>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9"/>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9"/>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9"/>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9"/>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9"/>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9"/>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9"/>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9"/>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9"/>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9"/>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9"/>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9"/>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9"/>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9"/>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9"/>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9"/>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9"/>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9"/>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9"/>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9"/>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9"/>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9"/>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9"/>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9"/>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9"/>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9"/>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9"/>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9"/>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9"/>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9"/>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9"/>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9"/>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9"/>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9"/>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9"/>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9"/>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9"/>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9"/>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9"/>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9"/>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9"/>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9"/>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9"/>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9"/>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9"/>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9"/>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9"/>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9"/>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9"/>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9"/>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9"/>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9"/>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9"/>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9"/>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9"/>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9"/>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9"/>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9"/>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9"/>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9"/>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9"/>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9"/>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9"/>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9"/>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9"/>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9"/>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9"/>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9"/>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9"/>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9"/>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9"/>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9"/>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9"/>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9"/>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9"/>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9"/>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9"/>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9"/>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9"/>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9"/>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9"/>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9"/>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9"/>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9"/>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9"/>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9"/>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9"/>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9"/>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9"/>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9"/>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9"/>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9"/>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9"/>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9"/>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9"/>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9"/>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9"/>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9"/>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9"/>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9"/>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9"/>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9"/>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9"/>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9"/>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9"/>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9"/>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9"/>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9"/>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9"/>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9"/>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9"/>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9"/>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9"/>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9"/>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9"/>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9"/>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9"/>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9"/>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9"/>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9"/>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9"/>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9"/>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9"/>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9"/>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9"/>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9"/>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9"/>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9"/>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9"/>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9"/>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9"/>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9"/>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9"/>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9"/>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9"/>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9"/>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9"/>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9"/>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9"/>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69"/>
          <p:cNvGrpSpPr/>
          <p:nvPr/>
        </p:nvGrpSpPr>
        <p:grpSpPr>
          <a:xfrm>
            <a:off x="2813830" y="1322700"/>
            <a:ext cx="5816400" cy="3037825"/>
            <a:chOff x="2571605" y="1569050"/>
            <a:chExt cx="5816400" cy="3037825"/>
          </a:xfrm>
        </p:grpSpPr>
        <p:cxnSp>
          <p:nvCxnSpPr>
            <p:cNvPr id="2294" name="Google Shape;2294;p69"/>
            <p:cNvCxnSpPr>
              <a:stCxn id="2295" idx="1"/>
            </p:cNvCxnSpPr>
            <p:nvPr/>
          </p:nvCxnSpPr>
          <p:spPr>
            <a:xfrm flipH="1">
              <a:off x="2571605" y="2020850"/>
              <a:ext cx="2860200" cy="255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296" name="Google Shape;2296;p69"/>
            <p:cNvCxnSpPr>
              <a:stCxn id="2297" idx="1"/>
            </p:cNvCxnSpPr>
            <p:nvPr/>
          </p:nvCxnSpPr>
          <p:spPr>
            <a:xfrm rot="10800000">
              <a:off x="2736905" y="2780163"/>
              <a:ext cx="1835100" cy="3078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298" name="Google Shape;2298;p69"/>
            <p:cNvCxnSpPr/>
            <p:nvPr/>
          </p:nvCxnSpPr>
          <p:spPr>
            <a:xfrm rot="10800000">
              <a:off x="3058205" y="4040175"/>
              <a:ext cx="2373600" cy="114900"/>
            </a:xfrm>
            <a:prstGeom prst="bentConnector3">
              <a:avLst>
                <a:gd fmla="val 50000" name="adj1"/>
              </a:avLst>
            </a:prstGeom>
            <a:noFill/>
            <a:ln cap="flat" cmpd="sng" w="19050">
              <a:solidFill>
                <a:schemeClr val="dk2"/>
              </a:solidFill>
              <a:prstDash val="solid"/>
              <a:round/>
              <a:headEnd len="med" w="med" type="none"/>
              <a:tailEnd len="med" w="med" type="oval"/>
            </a:ln>
          </p:spPr>
        </p:cxnSp>
        <p:sp>
          <p:nvSpPr>
            <p:cNvPr id="2299" name="Google Shape;2299;p69"/>
            <p:cNvSpPr/>
            <p:nvPr/>
          </p:nvSpPr>
          <p:spPr>
            <a:xfrm>
              <a:off x="5431805" y="3703275"/>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9"/>
            <p:cNvSpPr/>
            <p:nvPr/>
          </p:nvSpPr>
          <p:spPr>
            <a:xfrm>
              <a:off x="5431805" y="1569050"/>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2297" name="Google Shape;2297;p69"/>
            <p:cNvSpPr/>
            <p:nvPr/>
          </p:nvSpPr>
          <p:spPr>
            <a:xfrm>
              <a:off x="4572005" y="2636163"/>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69"/>
          <p:cNvGrpSpPr/>
          <p:nvPr/>
        </p:nvGrpSpPr>
        <p:grpSpPr>
          <a:xfrm>
            <a:off x="6385875" y="3500688"/>
            <a:ext cx="2244338" cy="816092"/>
            <a:chOff x="-1974551" y="3633609"/>
            <a:chExt cx="2117700" cy="897199"/>
          </a:xfrm>
        </p:grpSpPr>
        <p:sp>
          <p:nvSpPr>
            <p:cNvPr id="2301" name="Google Shape;2301;p69"/>
            <p:cNvSpPr txBox="1"/>
            <p:nvPr/>
          </p:nvSpPr>
          <p:spPr>
            <a:xfrm>
              <a:off x="-1974551" y="3633609"/>
              <a:ext cx="21177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naheim"/>
                  <a:ea typeface="Anaheim"/>
                  <a:cs typeface="Anaheim"/>
                  <a:sym typeface="Anaheim"/>
                </a:rPr>
                <a:t>Authentic Cooking</a:t>
              </a:r>
              <a:endParaRPr b="1" sz="1600">
                <a:solidFill>
                  <a:schemeClr val="lt1"/>
                </a:solidFill>
                <a:latin typeface="Anaheim"/>
                <a:ea typeface="Anaheim"/>
                <a:cs typeface="Anaheim"/>
                <a:sym typeface="Anaheim"/>
              </a:endParaRPr>
            </a:p>
          </p:txBody>
        </p:sp>
        <p:sp>
          <p:nvSpPr>
            <p:cNvPr id="2302" name="Google Shape;2302;p69"/>
            <p:cNvSpPr txBox="1"/>
            <p:nvPr/>
          </p:nvSpPr>
          <p:spPr>
            <a:xfrm>
              <a:off x="-1887037" y="3912508"/>
              <a:ext cx="1725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Through recipes the user finds and/or saves.</a:t>
              </a:r>
              <a:endParaRPr b="1" sz="1200">
                <a:solidFill>
                  <a:schemeClr val="dk2"/>
                </a:solidFill>
                <a:latin typeface="Anaheim"/>
                <a:ea typeface="Anaheim"/>
                <a:cs typeface="Anaheim"/>
                <a:sym typeface="Anaheim"/>
              </a:endParaRPr>
            </a:p>
          </p:txBody>
        </p:sp>
      </p:grpSp>
      <p:grpSp>
        <p:nvGrpSpPr>
          <p:cNvPr id="2303" name="Google Shape;2303;p69"/>
          <p:cNvGrpSpPr/>
          <p:nvPr/>
        </p:nvGrpSpPr>
        <p:grpSpPr>
          <a:xfrm>
            <a:off x="5627643" y="2433552"/>
            <a:ext cx="1828432" cy="816044"/>
            <a:chOff x="-2082449" y="2525828"/>
            <a:chExt cx="1980322" cy="897146"/>
          </a:xfrm>
        </p:grpSpPr>
        <p:sp>
          <p:nvSpPr>
            <p:cNvPr id="2304" name="Google Shape;2304;p69"/>
            <p:cNvSpPr txBox="1"/>
            <p:nvPr/>
          </p:nvSpPr>
          <p:spPr>
            <a:xfrm>
              <a:off x="-2082427" y="2525828"/>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Contextualise</a:t>
              </a:r>
              <a:endParaRPr b="1" sz="1800">
                <a:solidFill>
                  <a:schemeClr val="lt1"/>
                </a:solidFill>
                <a:latin typeface="Anaheim"/>
                <a:ea typeface="Anaheim"/>
                <a:cs typeface="Anaheim"/>
                <a:sym typeface="Anaheim"/>
              </a:endParaRPr>
            </a:p>
          </p:txBody>
        </p:sp>
        <p:sp>
          <p:nvSpPr>
            <p:cNvPr id="2305" name="Google Shape;2305;p69"/>
            <p:cNvSpPr txBox="1"/>
            <p:nvPr/>
          </p:nvSpPr>
          <p:spPr>
            <a:xfrm>
              <a:off x="-2082449" y="2804674"/>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Using the information provided in the app.</a:t>
              </a:r>
              <a:endParaRPr b="1" sz="1200">
                <a:solidFill>
                  <a:schemeClr val="dk2"/>
                </a:solidFill>
                <a:latin typeface="Anaheim"/>
                <a:ea typeface="Anaheim"/>
                <a:cs typeface="Anaheim"/>
                <a:sym typeface="Anaheim"/>
              </a:endParaRPr>
            </a:p>
          </p:txBody>
        </p:sp>
      </p:grpSp>
      <p:grpSp>
        <p:nvGrpSpPr>
          <p:cNvPr id="2306" name="Google Shape;2306;p69"/>
          <p:cNvGrpSpPr/>
          <p:nvPr/>
        </p:nvGrpSpPr>
        <p:grpSpPr>
          <a:xfrm>
            <a:off x="6541852" y="1366466"/>
            <a:ext cx="1828376" cy="815967"/>
            <a:chOff x="1471950" y="1597887"/>
            <a:chExt cx="1801533" cy="803988"/>
          </a:xfrm>
        </p:grpSpPr>
        <p:sp>
          <p:nvSpPr>
            <p:cNvPr id="2307" name="Google Shape;2307;p69"/>
            <p:cNvSpPr txBox="1"/>
            <p:nvPr/>
          </p:nvSpPr>
          <p:spPr>
            <a:xfrm>
              <a:off x="1471983" y="1597887"/>
              <a:ext cx="1801500" cy="3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Search</a:t>
              </a:r>
              <a:endParaRPr b="1" sz="1800">
                <a:solidFill>
                  <a:schemeClr val="lt1"/>
                </a:solidFill>
                <a:latin typeface="Anaheim"/>
                <a:ea typeface="Anaheim"/>
                <a:cs typeface="Anaheim"/>
                <a:sym typeface="Anaheim"/>
              </a:endParaRPr>
            </a:p>
          </p:txBody>
        </p:sp>
        <p:sp>
          <p:nvSpPr>
            <p:cNvPr id="2308" name="Google Shape;2308;p69"/>
            <p:cNvSpPr txBox="1"/>
            <p:nvPr/>
          </p:nvSpPr>
          <p:spPr>
            <a:xfrm>
              <a:off x="1471950" y="1847775"/>
              <a:ext cx="18015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For an unfamiliar food item through scanning.</a:t>
              </a:r>
              <a:endParaRPr b="1" sz="1200">
                <a:solidFill>
                  <a:schemeClr val="dk2"/>
                </a:solidFill>
                <a:latin typeface="Anaheim"/>
                <a:ea typeface="Anaheim"/>
                <a:cs typeface="Anaheim"/>
                <a:sym typeface="Anaheim"/>
              </a:endParaRPr>
            </a:p>
          </p:txBody>
        </p:sp>
      </p:grpSp>
      <p:sp>
        <p:nvSpPr>
          <p:cNvPr id="2309" name="Google Shape;2309;p69"/>
          <p:cNvSpPr txBox="1"/>
          <p:nvPr/>
        </p:nvSpPr>
        <p:spPr>
          <a:xfrm>
            <a:off x="5933750" y="1366463"/>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1</a:t>
            </a:r>
            <a:endParaRPr b="1" sz="3000">
              <a:solidFill>
                <a:schemeClr val="dk1"/>
              </a:solidFill>
              <a:latin typeface="Work Sans"/>
              <a:ea typeface="Work Sans"/>
              <a:cs typeface="Work Sans"/>
              <a:sym typeface="Work Sans"/>
            </a:endParaRPr>
          </a:p>
        </p:txBody>
      </p:sp>
      <p:sp>
        <p:nvSpPr>
          <p:cNvPr id="2310" name="Google Shape;2310;p69"/>
          <p:cNvSpPr txBox="1"/>
          <p:nvPr/>
        </p:nvSpPr>
        <p:spPr>
          <a:xfrm>
            <a:off x="5019538" y="24335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2</a:t>
            </a:r>
            <a:endParaRPr b="1" sz="3000">
              <a:solidFill>
                <a:schemeClr val="dk1"/>
              </a:solidFill>
              <a:latin typeface="Work Sans"/>
              <a:ea typeface="Work Sans"/>
              <a:cs typeface="Work Sans"/>
              <a:sym typeface="Work Sans"/>
            </a:endParaRPr>
          </a:p>
        </p:txBody>
      </p:sp>
      <p:sp>
        <p:nvSpPr>
          <p:cNvPr id="2311" name="Google Shape;2311;p69"/>
          <p:cNvSpPr txBox="1"/>
          <p:nvPr/>
        </p:nvSpPr>
        <p:spPr>
          <a:xfrm>
            <a:off x="5933750" y="35007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3</a:t>
            </a:r>
            <a:endParaRPr b="1" sz="3000">
              <a:solidFill>
                <a:schemeClr val="dk1"/>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70"/>
          <p:cNvSpPr txBox="1"/>
          <p:nvPr>
            <p:ph type="title"/>
          </p:nvPr>
        </p:nvSpPr>
        <p:spPr>
          <a:xfrm>
            <a:off x="720000" y="331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 of major design changes</a:t>
            </a:r>
            <a:endParaRPr/>
          </a:p>
        </p:txBody>
      </p:sp>
      <p:sp>
        <p:nvSpPr>
          <p:cNvPr id="2317" name="Google Shape;2317;p70"/>
          <p:cNvSpPr txBox="1"/>
          <p:nvPr/>
        </p:nvSpPr>
        <p:spPr>
          <a:xfrm>
            <a:off x="230900" y="1068900"/>
            <a:ext cx="60927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Anaheim"/>
                <a:ea typeface="Anaheim"/>
                <a:cs typeface="Anaheim"/>
                <a:sym typeface="Anaheim"/>
              </a:rPr>
              <a:t>After our heuristic evaluation, Dishcovery’s redesign included:</a:t>
            </a:r>
            <a:endParaRPr>
              <a:latin typeface="Anaheim"/>
              <a:ea typeface="Anaheim"/>
              <a:cs typeface="Anaheim"/>
              <a:sym typeface="Anaheim"/>
            </a:endParaRPr>
          </a:p>
          <a:p>
            <a:pPr indent="-317500" lvl="0" marL="457200" rtl="0" algn="l">
              <a:lnSpc>
                <a:spcPct val="150000"/>
              </a:lnSpc>
              <a:spcBef>
                <a:spcPts val="0"/>
              </a:spcBef>
              <a:spcAft>
                <a:spcPts val="0"/>
              </a:spcAft>
              <a:buSzPts val="1400"/>
              <a:buFont typeface="Anaheim"/>
              <a:buChar char="●"/>
            </a:pPr>
            <a:r>
              <a:rPr b="1" lang="en">
                <a:latin typeface="Anaheim"/>
                <a:ea typeface="Anaheim"/>
                <a:cs typeface="Anaheim"/>
                <a:sym typeface="Anaheim"/>
              </a:rPr>
              <a:t>Removal of gradients +  switching to a single accent colour</a:t>
            </a:r>
            <a:endParaRPr b="1">
              <a:latin typeface="Anaheim"/>
              <a:ea typeface="Anaheim"/>
              <a:cs typeface="Anaheim"/>
              <a:sym typeface="Anaheim"/>
            </a:endParaRPr>
          </a:p>
          <a:p>
            <a:pPr indent="-317500" lvl="1" marL="914400" rtl="0" algn="l">
              <a:lnSpc>
                <a:spcPct val="150000"/>
              </a:lnSpc>
              <a:spcBef>
                <a:spcPts val="0"/>
              </a:spcBef>
              <a:spcAft>
                <a:spcPts val="0"/>
              </a:spcAft>
              <a:buSzPts val="1400"/>
              <a:buFont typeface="Anaheim"/>
              <a:buChar char="○"/>
            </a:pPr>
            <a:r>
              <a:rPr lang="en">
                <a:latin typeface="Anaheim"/>
                <a:ea typeface="Anaheim"/>
                <a:cs typeface="Anaheim"/>
                <a:sym typeface="Anaheim"/>
              </a:rPr>
              <a:t>Rationale: Improved contrast and readability, more emphasis on accent colour</a:t>
            </a:r>
            <a:endParaRPr>
              <a:latin typeface="Anaheim"/>
              <a:ea typeface="Anaheim"/>
              <a:cs typeface="Anaheim"/>
              <a:sym typeface="Anaheim"/>
            </a:endParaRPr>
          </a:p>
          <a:p>
            <a:pPr indent="-317500" lvl="0" marL="457200" rtl="0" algn="l">
              <a:lnSpc>
                <a:spcPct val="150000"/>
              </a:lnSpc>
              <a:spcBef>
                <a:spcPts val="0"/>
              </a:spcBef>
              <a:spcAft>
                <a:spcPts val="0"/>
              </a:spcAft>
              <a:buSzPts val="1400"/>
              <a:buFont typeface="Anaheim"/>
              <a:buChar char="●"/>
            </a:pPr>
            <a:r>
              <a:rPr b="1" lang="en">
                <a:latin typeface="Anaheim"/>
                <a:ea typeface="Anaheim"/>
                <a:cs typeface="Anaheim"/>
                <a:sym typeface="Anaheim"/>
              </a:rPr>
              <a:t>Improved consistency &amp; usability</a:t>
            </a:r>
            <a:endParaRPr b="1">
              <a:latin typeface="Anaheim"/>
              <a:ea typeface="Anaheim"/>
              <a:cs typeface="Anaheim"/>
              <a:sym typeface="Anaheim"/>
            </a:endParaRPr>
          </a:p>
          <a:p>
            <a:pPr indent="-317500" lvl="1" marL="914400" rtl="0" algn="l">
              <a:lnSpc>
                <a:spcPct val="150000"/>
              </a:lnSpc>
              <a:spcBef>
                <a:spcPts val="0"/>
              </a:spcBef>
              <a:spcAft>
                <a:spcPts val="0"/>
              </a:spcAft>
              <a:buSzPts val="1400"/>
              <a:buFont typeface="Anaheim"/>
              <a:buChar char="○"/>
            </a:pPr>
            <a:r>
              <a:rPr lang="en">
                <a:latin typeface="Anaheim"/>
                <a:ea typeface="Anaheim"/>
                <a:cs typeface="Anaheim"/>
                <a:sym typeface="Anaheim"/>
              </a:rPr>
              <a:t>Rationale: Font size, buttons, and navigation bar needed to be standardised and confirmation steps added to offer a better and more cohesive user experience.</a:t>
            </a:r>
            <a:endParaRPr>
              <a:latin typeface="Anaheim"/>
              <a:ea typeface="Anaheim"/>
              <a:cs typeface="Anaheim"/>
              <a:sym typeface="Anaheim"/>
            </a:endParaRPr>
          </a:p>
          <a:p>
            <a:pPr indent="-317500" lvl="0" marL="457200" rtl="0" algn="l">
              <a:lnSpc>
                <a:spcPct val="150000"/>
              </a:lnSpc>
              <a:spcBef>
                <a:spcPts val="0"/>
              </a:spcBef>
              <a:spcAft>
                <a:spcPts val="0"/>
              </a:spcAft>
              <a:buSzPts val="1400"/>
              <a:buFont typeface="Anaheim"/>
              <a:buChar char="●"/>
            </a:pPr>
            <a:r>
              <a:rPr b="1" lang="en">
                <a:latin typeface="Anaheim"/>
                <a:ea typeface="Anaheim"/>
                <a:cs typeface="Anaheim"/>
                <a:sym typeface="Anaheim"/>
              </a:rPr>
              <a:t>Responsive components</a:t>
            </a:r>
            <a:endParaRPr b="1">
              <a:latin typeface="Anaheim"/>
              <a:ea typeface="Anaheim"/>
              <a:cs typeface="Anaheim"/>
              <a:sym typeface="Anaheim"/>
            </a:endParaRPr>
          </a:p>
          <a:p>
            <a:pPr indent="-317500" lvl="1" marL="914400" rtl="0" algn="l">
              <a:lnSpc>
                <a:spcPct val="150000"/>
              </a:lnSpc>
              <a:spcBef>
                <a:spcPts val="0"/>
              </a:spcBef>
              <a:spcAft>
                <a:spcPts val="0"/>
              </a:spcAft>
              <a:buSzPts val="1400"/>
              <a:buFont typeface="Anaheim"/>
              <a:buChar char="○"/>
            </a:pPr>
            <a:r>
              <a:rPr lang="en">
                <a:latin typeface="Anaheim"/>
                <a:ea typeface="Anaheim"/>
                <a:cs typeface="Anaheim"/>
                <a:sym typeface="Anaheim"/>
              </a:rPr>
              <a:t>Rationale: Adding the ability to make text expand + collapse or to switch between text makes good use of space and makes the abundance of information in the app more intuitive.</a:t>
            </a:r>
            <a:endParaRPr>
              <a:latin typeface="Anaheim"/>
              <a:ea typeface="Anaheim"/>
              <a:cs typeface="Anaheim"/>
              <a:sym typeface="Anaheim"/>
            </a:endParaRPr>
          </a:p>
        </p:txBody>
      </p:sp>
      <p:pic>
        <p:nvPicPr>
          <p:cNvPr id="2318" name="Google Shape;2318;p70"/>
          <p:cNvPicPr preferRelativeResize="0"/>
          <p:nvPr/>
        </p:nvPicPr>
        <p:blipFill>
          <a:blip r:embed="rId3">
            <a:alphaModFix/>
          </a:blip>
          <a:stretch>
            <a:fillRect/>
          </a:stretch>
        </p:blipFill>
        <p:spPr>
          <a:xfrm>
            <a:off x="6602675" y="1066713"/>
            <a:ext cx="1957988" cy="3960174"/>
          </a:xfrm>
          <a:prstGeom prst="rect">
            <a:avLst/>
          </a:prstGeom>
          <a:noFill/>
          <a:ln>
            <a:noFill/>
          </a:ln>
        </p:spPr>
      </p:pic>
      <p:cxnSp>
        <p:nvCxnSpPr>
          <p:cNvPr id="2319" name="Google Shape;2319;p70"/>
          <p:cNvCxnSpPr/>
          <p:nvPr/>
        </p:nvCxnSpPr>
        <p:spPr>
          <a:xfrm flipH="1">
            <a:off x="8021025" y="1876600"/>
            <a:ext cx="874200" cy="9882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71"/>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Branding &amp; Values</a:t>
            </a:r>
            <a:endParaRPr/>
          </a:p>
        </p:txBody>
      </p:sp>
      <p:pic>
        <p:nvPicPr>
          <p:cNvPr id="2325" name="Google Shape;2325;p71"/>
          <p:cNvPicPr preferRelativeResize="0"/>
          <p:nvPr/>
        </p:nvPicPr>
        <p:blipFill>
          <a:blip r:embed="rId3">
            <a:alphaModFix/>
          </a:blip>
          <a:stretch>
            <a:fillRect/>
          </a:stretch>
        </p:blipFill>
        <p:spPr>
          <a:xfrm>
            <a:off x="6775550" y="2010425"/>
            <a:ext cx="1533825" cy="1342875"/>
          </a:xfrm>
          <a:prstGeom prst="rect">
            <a:avLst/>
          </a:prstGeom>
          <a:noFill/>
          <a:ln>
            <a:noFill/>
          </a:ln>
        </p:spPr>
      </p:pic>
      <p:sp>
        <p:nvSpPr>
          <p:cNvPr id="2326" name="Google Shape;2326;p71"/>
          <p:cNvSpPr txBox="1"/>
          <p:nvPr/>
        </p:nvSpPr>
        <p:spPr>
          <a:xfrm>
            <a:off x="3595800" y="1167125"/>
            <a:ext cx="35598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We want our app to feel:</a:t>
            </a:r>
            <a:endParaRPr b="1" sz="18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Approachable</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Appetising</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Exciting</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Welcoming</a:t>
            </a:r>
            <a:endParaRPr sz="1700">
              <a:latin typeface="Anaheim"/>
              <a:ea typeface="Anaheim"/>
              <a:cs typeface="Anaheim"/>
              <a:sym typeface="Anaheim"/>
            </a:endParaRPr>
          </a:p>
        </p:txBody>
      </p:sp>
      <p:sp>
        <p:nvSpPr>
          <p:cNvPr id="2327" name="Google Shape;2327;p71"/>
          <p:cNvSpPr txBox="1"/>
          <p:nvPr/>
        </p:nvSpPr>
        <p:spPr>
          <a:xfrm>
            <a:off x="3492725" y="3169150"/>
            <a:ext cx="35598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For this, we opted for:</a:t>
            </a:r>
            <a:endParaRPr b="1" sz="18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Soft shadows</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Simple colour scheme</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Rounded corners</a:t>
            </a:r>
            <a:endParaRPr sz="1700">
              <a:latin typeface="Anaheim"/>
              <a:ea typeface="Anaheim"/>
              <a:cs typeface="Anaheim"/>
              <a:sym typeface="Anaheim"/>
            </a:endParaRPr>
          </a:p>
          <a:p>
            <a:pPr indent="-336550" lvl="0" marL="457200" rtl="0" algn="l">
              <a:spcBef>
                <a:spcPts val="0"/>
              </a:spcBef>
              <a:spcAft>
                <a:spcPts val="0"/>
              </a:spcAft>
              <a:buSzPts val="1700"/>
              <a:buFont typeface="Anaheim"/>
              <a:buChar char="●"/>
            </a:pPr>
            <a:r>
              <a:rPr lang="en" sz="1700">
                <a:latin typeface="Anaheim"/>
                <a:ea typeface="Anaheim"/>
                <a:cs typeface="Anaheim"/>
                <a:sym typeface="Anaheim"/>
              </a:rPr>
              <a:t>Vibrant visuals</a:t>
            </a:r>
            <a:endParaRPr sz="1700">
              <a:latin typeface="Anaheim"/>
              <a:ea typeface="Anaheim"/>
              <a:cs typeface="Anaheim"/>
              <a:sym typeface="Anaheim"/>
            </a:endParaRPr>
          </a:p>
        </p:txBody>
      </p:sp>
      <p:pic>
        <p:nvPicPr>
          <p:cNvPr id="2328" name="Google Shape;2328;p71"/>
          <p:cNvPicPr preferRelativeResize="0"/>
          <p:nvPr/>
        </p:nvPicPr>
        <p:blipFill>
          <a:blip r:embed="rId4">
            <a:alphaModFix/>
          </a:blip>
          <a:stretch>
            <a:fillRect/>
          </a:stretch>
        </p:blipFill>
        <p:spPr>
          <a:xfrm>
            <a:off x="545875" y="749900"/>
            <a:ext cx="2048201" cy="41426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72"/>
          <p:cNvSpPr txBox="1"/>
          <p:nvPr>
            <p:ph type="title"/>
          </p:nvPr>
        </p:nvSpPr>
        <p:spPr>
          <a:xfrm>
            <a:off x="606225" y="7773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Red: Severity=4, Orange:Severity=3</a:t>
            </a:r>
            <a:endParaRPr>
              <a:solidFill>
                <a:schemeClr val="lt1"/>
              </a:solidFill>
              <a:latin typeface="Anaheim"/>
              <a:ea typeface="Anaheim"/>
              <a:cs typeface="Anaheim"/>
              <a:sym typeface="Anaheim"/>
            </a:endParaRPr>
          </a:p>
        </p:txBody>
      </p:sp>
      <p:pic>
        <p:nvPicPr>
          <p:cNvPr id="2334" name="Google Shape;2334;p72"/>
          <p:cNvPicPr preferRelativeResize="0"/>
          <p:nvPr/>
        </p:nvPicPr>
        <p:blipFill>
          <a:blip r:embed="rId3">
            <a:alphaModFix/>
          </a:blip>
          <a:stretch>
            <a:fillRect/>
          </a:stretch>
        </p:blipFill>
        <p:spPr>
          <a:xfrm>
            <a:off x="140125" y="1545750"/>
            <a:ext cx="4223450" cy="2721308"/>
          </a:xfrm>
          <a:prstGeom prst="rect">
            <a:avLst/>
          </a:prstGeom>
          <a:noFill/>
          <a:ln>
            <a:noFill/>
          </a:ln>
        </p:spPr>
      </p:pic>
      <p:pic>
        <p:nvPicPr>
          <p:cNvPr id="2335" name="Google Shape;2335;p72"/>
          <p:cNvPicPr preferRelativeResize="0"/>
          <p:nvPr/>
        </p:nvPicPr>
        <p:blipFill>
          <a:blip r:embed="rId4">
            <a:alphaModFix/>
          </a:blip>
          <a:stretch>
            <a:fillRect/>
          </a:stretch>
        </p:blipFill>
        <p:spPr>
          <a:xfrm>
            <a:off x="4780425" y="1441535"/>
            <a:ext cx="4223450" cy="2929741"/>
          </a:xfrm>
          <a:prstGeom prst="rect">
            <a:avLst/>
          </a:prstGeom>
          <a:noFill/>
          <a:ln>
            <a:noFill/>
          </a:ln>
        </p:spPr>
      </p:pic>
      <p:sp>
        <p:nvSpPr>
          <p:cNvPr id="2336" name="Google Shape;2336;p72"/>
          <p:cNvSpPr/>
          <p:nvPr/>
        </p:nvSpPr>
        <p:spPr>
          <a:xfrm>
            <a:off x="4136025" y="2895625"/>
            <a:ext cx="644400" cy="3033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txBox="1"/>
          <p:nvPr>
            <p:ph type="title"/>
          </p:nvPr>
        </p:nvSpPr>
        <p:spPr>
          <a:xfrm>
            <a:off x="655750" y="2286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 redesigned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73"/>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Task 1: Search for an unfamiliar food item (Low-Fi)</a:t>
            </a:r>
            <a:endParaRPr/>
          </a:p>
          <a:p>
            <a:pPr indent="0" lvl="0" marL="0" rtl="0" algn="ctr">
              <a:spcBef>
                <a:spcPts val="0"/>
              </a:spcBef>
              <a:spcAft>
                <a:spcPts val="0"/>
              </a:spcAft>
              <a:buNone/>
            </a:pPr>
            <a:r>
              <a:t/>
            </a:r>
            <a:endParaRPr/>
          </a:p>
        </p:txBody>
      </p:sp>
      <p:pic>
        <p:nvPicPr>
          <p:cNvPr id="2343" name="Google Shape;2343;p73"/>
          <p:cNvPicPr preferRelativeResize="0"/>
          <p:nvPr/>
        </p:nvPicPr>
        <p:blipFill>
          <a:blip r:embed="rId3">
            <a:alphaModFix/>
          </a:blip>
          <a:stretch>
            <a:fillRect/>
          </a:stretch>
        </p:blipFill>
        <p:spPr>
          <a:xfrm>
            <a:off x="152400" y="1030925"/>
            <a:ext cx="8652382" cy="3960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74"/>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Contextualization (Low-Fi)</a:t>
            </a:r>
            <a:endParaRPr/>
          </a:p>
          <a:p>
            <a:pPr indent="0" lvl="0" marL="0" rtl="0" algn="ctr">
              <a:spcBef>
                <a:spcPts val="0"/>
              </a:spcBef>
              <a:spcAft>
                <a:spcPts val="0"/>
              </a:spcAft>
              <a:buNone/>
            </a:pPr>
            <a:r>
              <a:t/>
            </a:r>
            <a:endParaRPr/>
          </a:p>
        </p:txBody>
      </p:sp>
      <p:pic>
        <p:nvPicPr>
          <p:cNvPr id="2349" name="Google Shape;2349;p74"/>
          <p:cNvPicPr preferRelativeResize="0"/>
          <p:nvPr/>
        </p:nvPicPr>
        <p:blipFill>
          <a:blip r:embed="rId3">
            <a:alphaModFix/>
          </a:blip>
          <a:stretch>
            <a:fillRect/>
          </a:stretch>
        </p:blipFill>
        <p:spPr>
          <a:xfrm>
            <a:off x="608475" y="878525"/>
            <a:ext cx="7531318" cy="3960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75"/>
          <p:cNvSpPr txBox="1"/>
          <p:nvPr>
            <p:ph type="title"/>
          </p:nvPr>
        </p:nvSpPr>
        <p:spPr>
          <a:xfrm>
            <a:off x="720000" y="34245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 (Low-Fi)</a:t>
            </a:r>
            <a:endParaRPr/>
          </a:p>
        </p:txBody>
      </p:sp>
      <p:pic>
        <p:nvPicPr>
          <p:cNvPr id="2355" name="Google Shape;2355;p75"/>
          <p:cNvPicPr preferRelativeResize="0"/>
          <p:nvPr/>
        </p:nvPicPr>
        <p:blipFill>
          <a:blip r:embed="rId3">
            <a:alphaModFix/>
          </a:blip>
          <a:stretch>
            <a:fillRect/>
          </a:stretch>
        </p:blipFill>
        <p:spPr>
          <a:xfrm>
            <a:off x="2239150" y="884875"/>
            <a:ext cx="4539294" cy="4062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pic>
        <p:nvPicPr>
          <p:cNvPr id="2360" name="Google Shape;2360;p76"/>
          <p:cNvPicPr preferRelativeResize="0"/>
          <p:nvPr/>
        </p:nvPicPr>
        <p:blipFill>
          <a:blip r:embed="rId3">
            <a:alphaModFix/>
          </a:blip>
          <a:stretch>
            <a:fillRect/>
          </a:stretch>
        </p:blipFill>
        <p:spPr>
          <a:xfrm>
            <a:off x="2623425" y="1024700"/>
            <a:ext cx="3784326" cy="3796826"/>
          </a:xfrm>
          <a:prstGeom prst="rect">
            <a:avLst/>
          </a:prstGeom>
          <a:noFill/>
          <a:ln>
            <a:noFill/>
          </a:ln>
        </p:spPr>
      </p:pic>
      <p:sp>
        <p:nvSpPr>
          <p:cNvPr id="2361" name="Google Shape;2361;p76"/>
          <p:cNvSpPr txBox="1"/>
          <p:nvPr>
            <p:ph type="title"/>
          </p:nvPr>
        </p:nvSpPr>
        <p:spPr>
          <a:xfrm>
            <a:off x="457200" y="318325"/>
            <a:ext cx="8229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Task 1: Search for an unfamiliar food item </a:t>
            </a:r>
            <a:r>
              <a:rPr lang="en"/>
              <a:t>(Med-Fi V1)</a:t>
            </a:r>
            <a:endParaRPr b="1">
              <a:latin typeface="Space Grotesk"/>
              <a:ea typeface="Space Grotesk"/>
              <a:cs typeface="Space Grotesk"/>
              <a:sym typeface="Space Grotes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77"/>
          <p:cNvSpPr txBox="1"/>
          <p:nvPr>
            <p:ph type="title"/>
          </p:nvPr>
        </p:nvSpPr>
        <p:spPr>
          <a:xfrm>
            <a:off x="720000" y="3488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Contextualization (Med-Fi V1)</a:t>
            </a:r>
            <a:endParaRPr/>
          </a:p>
        </p:txBody>
      </p:sp>
      <p:pic>
        <p:nvPicPr>
          <p:cNvPr id="2367" name="Google Shape;2367;p77"/>
          <p:cNvPicPr preferRelativeResize="0"/>
          <p:nvPr/>
        </p:nvPicPr>
        <p:blipFill rotWithShape="1">
          <a:blip r:embed="rId3">
            <a:alphaModFix/>
          </a:blip>
          <a:srcRect b="0" l="0" r="0" t="4852"/>
          <a:stretch/>
        </p:blipFill>
        <p:spPr>
          <a:xfrm>
            <a:off x="152400" y="1085325"/>
            <a:ext cx="8839198" cy="3479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7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 (Med-Fi V1)</a:t>
            </a:r>
            <a:endParaRPr/>
          </a:p>
        </p:txBody>
      </p:sp>
      <p:pic>
        <p:nvPicPr>
          <p:cNvPr id="2373" name="Google Shape;2373;p78"/>
          <p:cNvPicPr preferRelativeResize="0"/>
          <p:nvPr/>
        </p:nvPicPr>
        <p:blipFill rotWithShape="1">
          <a:blip r:embed="rId3">
            <a:alphaModFix/>
          </a:blip>
          <a:srcRect b="0" l="0" r="1516" t="852"/>
          <a:stretch/>
        </p:blipFill>
        <p:spPr>
          <a:xfrm>
            <a:off x="57775" y="1067088"/>
            <a:ext cx="1384325" cy="3009326"/>
          </a:xfrm>
          <a:prstGeom prst="rect">
            <a:avLst/>
          </a:prstGeom>
          <a:noFill/>
          <a:ln>
            <a:noFill/>
          </a:ln>
        </p:spPr>
      </p:pic>
      <p:pic>
        <p:nvPicPr>
          <p:cNvPr id="2374" name="Google Shape;2374;p78"/>
          <p:cNvPicPr preferRelativeResize="0"/>
          <p:nvPr/>
        </p:nvPicPr>
        <p:blipFill rotWithShape="1">
          <a:blip r:embed="rId4">
            <a:alphaModFix/>
          </a:blip>
          <a:srcRect b="0" l="0" r="0" t="3753"/>
          <a:stretch/>
        </p:blipFill>
        <p:spPr>
          <a:xfrm>
            <a:off x="1476200" y="1067087"/>
            <a:ext cx="7610023" cy="2975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Problem Statement</a:t>
            </a:r>
            <a:endParaRPr b="1">
              <a:latin typeface="Space Grotesk"/>
              <a:ea typeface="Space Grotesk"/>
              <a:cs typeface="Space Grotesk"/>
              <a:sym typeface="Space Grotesk"/>
            </a:endParaRPr>
          </a:p>
        </p:txBody>
      </p:sp>
      <p:sp>
        <p:nvSpPr>
          <p:cNvPr id="937" name="Google Shape;937;p52"/>
          <p:cNvSpPr/>
          <p:nvPr/>
        </p:nvSpPr>
        <p:spPr>
          <a:xfrm>
            <a:off x="3995685" y="1361934"/>
            <a:ext cx="4428300" cy="30300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txBox="1"/>
          <p:nvPr/>
        </p:nvSpPr>
        <p:spPr>
          <a:xfrm>
            <a:off x="4036035" y="1881504"/>
            <a:ext cx="4347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3C4442"/>
                </a:solidFill>
                <a:latin typeface="Anaheim"/>
                <a:ea typeface="Anaheim"/>
                <a:cs typeface="Anaheim"/>
                <a:sym typeface="Anaheim"/>
              </a:rPr>
              <a:t>Learning about and creating food with </a:t>
            </a:r>
            <a:r>
              <a:rPr b="1" lang="en" sz="2600">
                <a:solidFill>
                  <a:srgbClr val="3C4442"/>
                </a:solidFill>
                <a:latin typeface="Anaheim"/>
                <a:ea typeface="Anaheim"/>
                <a:cs typeface="Anaheim"/>
                <a:sym typeface="Anaheim"/>
              </a:rPr>
              <a:t>ingredients </a:t>
            </a:r>
            <a:r>
              <a:rPr lang="en" sz="2600">
                <a:solidFill>
                  <a:srgbClr val="3C4442"/>
                </a:solidFill>
                <a:latin typeface="Anaheim"/>
                <a:ea typeface="Anaheim"/>
                <a:cs typeface="Anaheim"/>
                <a:sym typeface="Anaheim"/>
              </a:rPr>
              <a:t>from other cultures</a:t>
            </a:r>
            <a:r>
              <a:rPr lang="en" sz="2600">
                <a:solidFill>
                  <a:srgbClr val="3C4442"/>
                </a:solidFill>
                <a:latin typeface="Anaheim"/>
                <a:ea typeface="Anaheim"/>
                <a:cs typeface="Anaheim"/>
                <a:sym typeface="Anaheim"/>
              </a:rPr>
              <a:t> can be an </a:t>
            </a:r>
            <a:r>
              <a:rPr b="1" lang="en" sz="2600">
                <a:solidFill>
                  <a:srgbClr val="3C4442"/>
                </a:solidFill>
                <a:latin typeface="Anaheim"/>
                <a:ea typeface="Anaheim"/>
                <a:cs typeface="Anaheim"/>
                <a:sym typeface="Anaheim"/>
              </a:rPr>
              <a:t>intimidating</a:t>
            </a:r>
            <a:r>
              <a:rPr lang="en" sz="2600">
                <a:solidFill>
                  <a:srgbClr val="3C4442"/>
                </a:solidFill>
                <a:latin typeface="Anaheim"/>
                <a:ea typeface="Anaheim"/>
                <a:cs typeface="Anaheim"/>
                <a:sym typeface="Anaheim"/>
              </a:rPr>
              <a:t> </a:t>
            </a:r>
            <a:r>
              <a:rPr b="1" lang="en" sz="2600">
                <a:solidFill>
                  <a:srgbClr val="3C4442"/>
                </a:solidFill>
                <a:latin typeface="Anaheim"/>
                <a:ea typeface="Anaheim"/>
                <a:cs typeface="Anaheim"/>
                <a:sym typeface="Anaheim"/>
              </a:rPr>
              <a:t>experience</a:t>
            </a:r>
            <a:r>
              <a:rPr lang="en" sz="2600">
                <a:solidFill>
                  <a:srgbClr val="3C4442"/>
                </a:solidFill>
                <a:latin typeface="Anaheim"/>
                <a:ea typeface="Anaheim"/>
                <a:cs typeface="Anaheim"/>
                <a:sym typeface="Anaheim"/>
              </a:rPr>
              <a:t>.</a:t>
            </a:r>
            <a:endParaRPr sz="2600">
              <a:solidFill>
                <a:srgbClr val="3C4442"/>
              </a:solidFill>
              <a:latin typeface="Anaheim"/>
              <a:ea typeface="Anaheim"/>
              <a:cs typeface="Anaheim"/>
              <a:sym typeface="Anaheim"/>
            </a:endParaRPr>
          </a:p>
        </p:txBody>
      </p:sp>
      <p:grpSp>
        <p:nvGrpSpPr>
          <p:cNvPr id="939" name="Google Shape;939;p52"/>
          <p:cNvGrpSpPr/>
          <p:nvPr/>
        </p:nvGrpSpPr>
        <p:grpSpPr>
          <a:xfrm>
            <a:off x="586994" y="1355317"/>
            <a:ext cx="2802779" cy="2837956"/>
            <a:chOff x="477300" y="2740675"/>
            <a:chExt cx="1657272" cy="1663320"/>
          </a:xfrm>
        </p:grpSpPr>
        <p:sp>
          <p:nvSpPr>
            <p:cNvPr id="940" name="Google Shape;940;p52"/>
            <p:cNvSpPr/>
            <p:nvPr/>
          </p:nvSpPr>
          <p:spPr>
            <a:xfrm>
              <a:off x="477300" y="2740675"/>
              <a:ext cx="1657272" cy="1663320"/>
            </a:xfrm>
            <a:custGeom>
              <a:rect b="b" l="l" r="r" t="t"/>
              <a:pathLst>
                <a:path extrusionOk="0" h="75916" w="75640">
                  <a:moveTo>
                    <a:pt x="45690" y="1"/>
                  </a:moveTo>
                  <a:cubicBezTo>
                    <a:pt x="44938" y="1"/>
                    <a:pt x="44186" y="226"/>
                    <a:pt x="43559" y="702"/>
                  </a:cubicBezTo>
                  <a:cubicBezTo>
                    <a:pt x="41655" y="427"/>
                    <a:pt x="39750" y="276"/>
                    <a:pt x="37820" y="276"/>
                  </a:cubicBezTo>
                  <a:cubicBezTo>
                    <a:pt x="16968" y="276"/>
                    <a:pt x="0" y="17244"/>
                    <a:pt x="0" y="38096"/>
                  </a:cubicBezTo>
                  <a:cubicBezTo>
                    <a:pt x="0" y="58948"/>
                    <a:pt x="16968" y="75916"/>
                    <a:pt x="37820" y="75916"/>
                  </a:cubicBezTo>
                  <a:cubicBezTo>
                    <a:pt x="46943" y="75916"/>
                    <a:pt x="55690" y="72658"/>
                    <a:pt x="62582" y="66693"/>
                  </a:cubicBezTo>
                  <a:cubicBezTo>
                    <a:pt x="64512" y="66417"/>
                    <a:pt x="66216" y="66217"/>
                    <a:pt x="67870" y="66166"/>
                  </a:cubicBezTo>
                  <a:cubicBezTo>
                    <a:pt x="68347" y="66166"/>
                    <a:pt x="68798" y="66066"/>
                    <a:pt x="69224" y="65866"/>
                  </a:cubicBezTo>
                  <a:cubicBezTo>
                    <a:pt x="71003" y="65089"/>
                    <a:pt x="73209" y="63008"/>
                    <a:pt x="73585" y="59700"/>
                  </a:cubicBezTo>
                  <a:cubicBezTo>
                    <a:pt x="73710" y="58723"/>
                    <a:pt x="73409" y="57745"/>
                    <a:pt x="72783" y="56993"/>
                  </a:cubicBezTo>
                  <a:cubicBezTo>
                    <a:pt x="72357" y="56492"/>
                    <a:pt x="71805" y="56116"/>
                    <a:pt x="71179" y="55916"/>
                  </a:cubicBezTo>
                  <a:cubicBezTo>
                    <a:pt x="74086" y="50452"/>
                    <a:pt x="75640" y="44312"/>
                    <a:pt x="75640" y="38096"/>
                  </a:cubicBezTo>
                  <a:cubicBezTo>
                    <a:pt x="75640" y="29901"/>
                    <a:pt x="73083" y="22131"/>
                    <a:pt x="68196" y="15565"/>
                  </a:cubicBezTo>
                  <a:cubicBezTo>
                    <a:pt x="63660" y="9449"/>
                    <a:pt x="57519" y="4913"/>
                    <a:pt x="50376" y="2407"/>
                  </a:cubicBezTo>
                  <a:cubicBezTo>
                    <a:pt x="49374" y="1279"/>
                    <a:pt x="48071" y="502"/>
                    <a:pt x="46567" y="101"/>
                  </a:cubicBezTo>
                  <a:cubicBezTo>
                    <a:pt x="46266" y="26"/>
                    <a:pt x="45990" y="1"/>
                    <a:pt x="45690" y="1"/>
                  </a:cubicBezTo>
                  <a:close/>
                </a:path>
              </a:pathLst>
            </a:custGeom>
            <a:solidFill>
              <a:srgbClr val="FFFFFF"/>
            </a:solidFill>
            <a:ln cap="flat" cmpd="sng" w="2857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555278" y="2824700"/>
              <a:ext cx="1501865" cy="1501317"/>
            </a:xfrm>
            <a:custGeom>
              <a:rect b="b" l="l" r="r" t="t"/>
              <a:pathLst>
                <a:path extrusionOk="0" h="68522" w="68547">
                  <a:moveTo>
                    <a:pt x="34261" y="0"/>
                  </a:moveTo>
                  <a:cubicBezTo>
                    <a:pt x="15339" y="0"/>
                    <a:pt x="0" y="15339"/>
                    <a:pt x="0" y="34261"/>
                  </a:cubicBezTo>
                  <a:cubicBezTo>
                    <a:pt x="0" y="53183"/>
                    <a:pt x="15339" y="68522"/>
                    <a:pt x="34261" y="68522"/>
                  </a:cubicBezTo>
                  <a:cubicBezTo>
                    <a:pt x="53183" y="68522"/>
                    <a:pt x="68547" y="53183"/>
                    <a:pt x="68547" y="34261"/>
                  </a:cubicBezTo>
                  <a:cubicBezTo>
                    <a:pt x="68547" y="15339"/>
                    <a:pt x="53183" y="0"/>
                    <a:pt x="3426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630495" y="2899917"/>
              <a:ext cx="1350883" cy="1350883"/>
            </a:xfrm>
            <a:custGeom>
              <a:rect b="b" l="l" r="r" t="t"/>
              <a:pathLst>
                <a:path extrusionOk="0" h="61656" w="61656">
                  <a:moveTo>
                    <a:pt x="30828" y="1"/>
                  </a:moveTo>
                  <a:cubicBezTo>
                    <a:pt x="13810" y="1"/>
                    <a:pt x="1" y="13810"/>
                    <a:pt x="1" y="30828"/>
                  </a:cubicBezTo>
                  <a:cubicBezTo>
                    <a:pt x="1" y="47846"/>
                    <a:pt x="13810" y="61655"/>
                    <a:pt x="30828" y="61655"/>
                  </a:cubicBezTo>
                  <a:cubicBezTo>
                    <a:pt x="47846" y="61655"/>
                    <a:pt x="61655" y="47846"/>
                    <a:pt x="61655" y="30828"/>
                  </a:cubicBezTo>
                  <a:cubicBezTo>
                    <a:pt x="61655" y="13810"/>
                    <a:pt x="47846" y="1"/>
                    <a:pt x="30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699139" y="2968562"/>
              <a:ext cx="1213595" cy="1213595"/>
            </a:xfrm>
            <a:custGeom>
              <a:rect b="b" l="l" r="r" t="t"/>
              <a:pathLst>
                <a:path extrusionOk="0" h="55390" w="55390">
                  <a:moveTo>
                    <a:pt x="27695" y="1"/>
                  </a:moveTo>
                  <a:cubicBezTo>
                    <a:pt x="12407" y="1"/>
                    <a:pt x="1" y="12407"/>
                    <a:pt x="1" y="27695"/>
                  </a:cubicBezTo>
                  <a:cubicBezTo>
                    <a:pt x="1" y="42983"/>
                    <a:pt x="12407" y="55389"/>
                    <a:pt x="27695" y="55389"/>
                  </a:cubicBezTo>
                  <a:cubicBezTo>
                    <a:pt x="43008" y="55389"/>
                    <a:pt x="55389" y="42983"/>
                    <a:pt x="55389" y="27695"/>
                  </a:cubicBezTo>
                  <a:cubicBezTo>
                    <a:pt x="55389" y="12407"/>
                    <a:pt x="43008" y="1"/>
                    <a:pt x="2769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1061027" y="3087490"/>
              <a:ext cx="289957" cy="324421"/>
            </a:xfrm>
            <a:custGeom>
              <a:rect b="b" l="l" r="r" t="t"/>
              <a:pathLst>
                <a:path extrusionOk="0" h="14807" w="13234">
                  <a:moveTo>
                    <a:pt x="5080" y="0"/>
                  </a:moveTo>
                  <a:cubicBezTo>
                    <a:pt x="4501" y="0"/>
                    <a:pt x="3938" y="193"/>
                    <a:pt x="3434" y="688"/>
                  </a:cubicBezTo>
                  <a:cubicBezTo>
                    <a:pt x="2080" y="1991"/>
                    <a:pt x="1028" y="3846"/>
                    <a:pt x="576" y="5776"/>
                  </a:cubicBezTo>
                  <a:cubicBezTo>
                    <a:pt x="0" y="8182"/>
                    <a:pt x="301" y="10738"/>
                    <a:pt x="2080" y="12593"/>
                  </a:cubicBezTo>
                  <a:cubicBezTo>
                    <a:pt x="3287" y="13879"/>
                    <a:pt x="5026" y="14806"/>
                    <a:pt x="6802" y="14806"/>
                  </a:cubicBezTo>
                  <a:cubicBezTo>
                    <a:pt x="7275" y="14806"/>
                    <a:pt x="7751" y="14740"/>
                    <a:pt x="8221" y="14598"/>
                  </a:cubicBezTo>
                  <a:cubicBezTo>
                    <a:pt x="10376" y="13971"/>
                    <a:pt x="11880" y="11916"/>
                    <a:pt x="12381" y="9786"/>
                  </a:cubicBezTo>
                  <a:cubicBezTo>
                    <a:pt x="13233" y="6302"/>
                    <a:pt x="10877" y="3144"/>
                    <a:pt x="8145" y="1264"/>
                  </a:cubicBezTo>
                  <a:cubicBezTo>
                    <a:pt x="7253" y="648"/>
                    <a:pt x="6141"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1053337" y="3081924"/>
              <a:ext cx="304220" cy="335530"/>
            </a:xfrm>
            <a:custGeom>
              <a:rect b="b" l="l" r="r" t="t"/>
              <a:pathLst>
                <a:path extrusionOk="0" h="15314" w="13885">
                  <a:moveTo>
                    <a:pt x="5428" y="530"/>
                  </a:moveTo>
                  <a:cubicBezTo>
                    <a:pt x="6400" y="530"/>
                    <a:pt x="7454" y="1124"/>
                    <a:pt x="8346" y="1719"/>
                  </a:cubicBezTo>
                  <a:cubicBezTo>
                    <a:pt x="10877" y="3473"/>
                    <a:pt x="13308" y="6556"/>
                    <a:pt x="12481" y="9990"/>
                  </a:cubicBezTo>
                  <a:cubicBezTo>
                    <a:pt x="11930" y="12245"/>
                    <a:pt x="10376" y="14050"/>
                    <a:pt x="8496" y="14601"/>
                  </a:cubicBezTo>
                  <a:cubicBezTo>
                    <a:pt x="8042" y="14733"/>
                    <a:pt x="7592" y="14793"/>
                    <a:pt x="7151" y="14793"/>
                  </a:cubicBezTo>
                  <a:cubicBezTo>
                    <a:pt x="5330" y="14793"/>
                    <a:pt x="3676" y="13776"/>
                    <a:pt x="2607" y="12646"/>
                  </a:cubicBezTo>
                  <a:cubicBezTo>
                    <a:pt x="1053" y="11017"/>
                    <a:pt x="552" y="8686"/>
                    <a:pt x="1178" y="6080"/>
                  </a:cubicBezTo>
                  <a:cubicBezTo>
                    <a:pt x="1629" y="4225"/>
                    <a:pt x="2632" y="2421"/>
                    <a:pt x="3960" y="1142"/>
                  </a:cubicBezTo>
                  <a:cubicBezTo>
                    <a:pt x="4261" y="842"/>
                    <a:pt x="4587" y="666"/>
                    <a:pt x="4912" y="591"/>
                  </a:cubicBezTo>
                  <a:cubicBezTo>
                    <a:pt x="5081" y="549"/>
                    <a:pt x="5253" y="530"/>
                    <a:pt x="5428" y="530"/>
                  </a:cubicBezTo>
                  <a:close/>
                  <a:moveTo>
                    <a:pt x="5425" y="0"/>
                  </a:moveTo>
                  <a:cubicBezTo>
                    <a:pt x="4792" y="0"/>
                    <a:pt x="4154" y="205"/>
                    <a:pt x="3584" y="767"/>
                  </a:cubicBezTo>
                  <a:cubicBezTo>
                    <a:pt x="2206" y="2120"/>
                    <a:pt x="1128" y="4000"/>
                    <a:pt x="677" y="5955"/>
                  </a:cubicBezTo>
                  <a:cubicBezTo>
                    <a:pt x="0" y="8737"/>
                    <a:pt x="552" y="11243"/>
                    <a:pt x="2231" y="13022"/>
                  </a:cubicBezTo>
                  <a:cubicBezTo>
                    <a:pt x="3366" y="14219"/>
                    <a:pt x="5163" y="15314"/>
                    <a:pt x="7147" y="15314"/>
                  </a:cubicBezTo>
                  <a:cubicBezTo>
                    <a:pt x="7573" y="15314"/>
                    <a:pt x="8008" y="15263"/>
                    <a:pt x="8446" y="15153"/>
                  </a:cubicBezTo>
                  <a:cubicBezTo>
                    <a:pt x="8496" y="15153"/>
                    <a:pt x="8572" y="15128"/>
                    <a:pt x="8647" y="15102"/>
                  </a:cubicBezTo>
                  <a:cubicBezTo>
                    <a:pt x="11128" y="14376"/>
                    <a:pt x="12532" y="12045"/>
                    <a:pt x="12983" y="10115"/>
                  </a:cubicBezTo>
                  <a:cubicBezTo>
                    <a:pt x="13885" y="6431"/>
                    <a:pt x="11329" y="3148"/>
                    <a:pt x="8647" y="1293"/>
                  </a:cubicBezTo>
                  <a:cubicBezTo>
                    <a:pt x="8037" y="887"/>
                    <a:pt x="6742" y="0"/>
                    <a:pt x="5425"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1124720" y="3208126"/>
              <a:ext cx="163668" cy="158431"/>
            </a:xfrm>
            <a:custGeom>
              <a:rect b="b" l="l" r="r" t="t"/>
              <a:pathLst>
                <a:path extrusionOk="0" h="7231" w="7470">
                  <a:moveTo>
                    <a:pt x="3606" y="1"/>
                  </a:moveTo>
                  <a:cubicBezTo>
                    <a:pt x="3357" y="1"/>
                    <a:pt x="3107" y="31"/>
                    <a:pt x="2857" y="94"/>
                  </a:cubicBezTo>
                  <a:cubicBezTo>
                    <a:pt x="1053" y="545"/>
                    <a:pt x="0" y="2500"/>
                    <a:pt x="502" y="4430"/>
                  </a:cubicBezTo>
                  <a:cubicBezTo>
                    <a:pt x="911" y="6090"/>
                    <a:pt x="2340" y="7230"/>
                    <a:pt x="3880" y="7230"/>
                  </a:cubicBezTo>
                  <a:cubicBezTo>
                    <a:pt x="4131" y="7230"/>
                    <a:pt x="4384" y="7200"/>
                    <a:pt x="4637" y="7137"/>
                  </a:cubicBezTo>
                  <a:cubicBezTo>
                    <a:pt x="6416" y="6686"/>
                    <a:pt x="7469" y="4731"/>
                    <a:pt x="6993" y="2801"/>
                  </a:cubicBezTo>
                  <a:cubicBezTo>
                    <a:pt x="6562" y="1141"/>
                    <a:pt x="5130" y="1"/>
                    <a:pt x="3606"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1129649" y="3242591"/>
              <a:ext cx="147191" cy="123967"/>
            </a:xfrm>
            <a:custGeom>
              <a:rect b="b" l="l" r="r" t="t"/>
              <a:pathLst>
                <a:path extrusionOk="0" h="5658" w="6718">
                  <a:moveTo>
                    <a:pt x="678" y="0"/>
                  </a:moveTo>
                  <a:lnTo>
                    <a:pt x="678" y="0"/>
                  </a:lnTo>
                  <a:cubicBezTo>
                    <a:pt x="201" y="802"/>
                    <a:pt x="1" y="1830"/>
                    <a:pt x="277" y="2857"/>
                  </a:cubicBezTo>
                  <a:cubicBezTo>
                    <a:pt x="686" y="4517"/>
                    <a:pt x="2115" y="5657"/>
                    <a:pt x="3655" y="5657"/>
                  </a:cubicBezTo>
                  <a:cubicBezTo>
                    <a:pt x="3906" y="5657"/>
                    <a:pt x="4159" y="5627"/>
                    <a:pt x="4412" y="5564"/>
                  </a:cubicBezTo>
                  <a:cubicBezTo>
                    <a:pt x="5540" y="5263"/>
                    <a:pt x="6392" y="4386"/>
                    <a:pt x="6718" y="3258"/>
                  </a:cubicBezTo>
                  <a:lnTo>
                    <a:pt x="6718" y="3258"/>
                  </a:lnTo>
                  <a:cubicBezTo>
                    <a:pt x="6292" y="3960"/>
                    <a:pt x="5615" y="4511"/>
                    <a:pt x="4763" y="4712"/>
                  </a:cubicBezTo>
                  <a:cubicBezTo>
                    <a:pt x="4510" y="4776"/>
                    <a:pt x="4256" y="4807"/>
                    <a:pt x="4004" y="4807"/>
                  </a:cubicBezTo>
                  <a:cubicBezTo>
                    <a:pt x="2484" y="4807"/>
                    <a:pt x="1061" y="3686"/>
                    <a:pt x="652" y="2030"/>
                  </a:cubicBezTo>
                  <a:cubicBezTo>
                    <a:pt x="477" y="1328"/>
                    <a:pt x="502" y="627"/>
                    <a:pt x="678"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2"/>
            <p:cNvSpPr/>
            <p:nvPr/>
          </p:nvSpPr>
          <p:spPr>
            <a:xfrm>
              <a:off x="1031909" y="3092113"/>
              <a:ext cx="519508" cy="339386"/>
            </a:xfrm>
            <a:custGeom>
              <a:rect b="b" l="l" r="r" t="t"/>
              <a:pathLst>
                <a:path extrusionOk="0" h="15490" w="23711">
                  <a:moveTo>
                    <a:pt x="4061" y="1"/>
                  </a:moveTo>
                  <a:cubicBezTo>
                    <a:pt x="4061" y="1"/>
                    <a:pt x="1530" y="2056"/>
                    <a:pt x="1" y="2307"/>
                  </a:cubicBezTo>
                  <a:cubicBezTo>
                    <a:pt x="2983" y="3084"/>
                    <a:pt x="5890" y="4186"/>
                    <a:pt x="8622" y="5615"/>
                  </a:cubicBezTo>
                  <a:cubicBezTo>
                    <a:pt x="10001" y="6317"/>
                    <a:pt x="11129" y="6993"/>
                    <a:pt x="12106" y="7695"/>
                  </a:cubicBezTo>
                  <a:cubicBezTo>
                    <a:pt x="14713" y="9550"/>
                    <a:pt x="16868" y="12031"/>
                    <a:pt x="18848" y="14637"/>
                  </a:cubicBezTo>
                  <a:cubicBezTo>
                    <a:pt x="19455" y="14402"/>
                    <a:pt x="20029" y="14310"/>
                    <a:pt x="20555" y="14310"/>
                  </a:cubicBezTo>
                  <a:cubicBezTo>
                    <a:pt x="22439" y="14310"/>
                    <a:pt x="23710" y="15490"/>
                    <a:pt x="23710" y="15490"/>
                  </a:cubicBezTo>
                  <a:cubicBezTo>
                    <a:pt x="21053" y="11881"/>
                    <a:pt x="18071" y="7795"/>
                    <a:pt x="14086" y="4938"/>
                  </a:cubicBezTo>
                  <a:cubicBezTo>
                    <a:pt x="12958" y="4136"/>
                    <a:pt x="11680" y="3359"/>
                    <a:pt x="10176" y="2607"/>
                  </a:cubicBezTo>
                  <a:cubicBezTo>
                    <a:pt x="8221" y="1580"/>
                    <a:pt x="6166" y="703"/>
                    <a:pt x="40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1031909" y="3092113"/>
              <a:ext cx="88977" cy="50546"/>
            </a:xfrm>
            <a:custGeom>
              <a:rect b="b" l="l" r="r" t="t"/>
              <a:pathLst>
                <a:path extrusionOk="0" h="2307" w="4061">
                  <a:moveTo>
                    <a:pt x="4061" y="1"/>
                  </a:moveTo>
                  <a:lnTo>
                    <a:pt x="4061" y="1"/>
                  </a:lnTo>
                  <a:cubicBezTo>
                    <a:pt x="1830" y="101"/>
                    <a:pt x="1" y="2307"/>
                    <a:pt x="1" y="2307"/>
                  </a:cubicBezTo>
                  <a:cubicBezTo>
                    <a:pt x="1530" y="2056"/>
                    <a:pt x="4061" y="1"/>
                    <a:pt x="4061"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1444847" y="3405646"/>
              <a:ext cx="106570" cy="33917"/>
            </a:xfrm>
            <a:custGeom>
              <a:rect b="b" l="l" r="r" t="t"/>
              <a:pathLst>
                <a:path extrusionOk="0" h="1548" w="4864">
                  <a:moveTo>
                    <a:pt x="2068" y="369"/>
                  </a:moveTo>
                  <a:cubicBezTo>
                    <a:pt x="3004" y="369"/>
                    <a:pt x="3635" y="954"/>
                    <a:pt x="3635" y="954"/>
                  </a:cubicBezTo>
                  <a:cubicBezTo>
                    <a:pt x="3334" y="1090"/>
                    <a:pt x="3046" y="1143"/>
                    <a:pt x="2781" y="1143"/>
                  </a:cubicBezTo>
                  <a:cubicBezTo>
                    <a:pt x="1874" y="1143"/>
                    <a:pt x="1229" y="528"/>
                    <a:pt x="1229" y="528"/>
                  </a:cubicBezTo>
                  <a:cubicBezTo>
                    <a:pt x="1527" y="414"/>
                    <a:pt x="1809" y="369"/>
                    <a:pt x="2068" y="369"/>
                  </a:cubicBezTo>
                  <a:close/>
                  <a:moveTo>
                    <a:pt x="1708" y="0"/>
                  </a:moveTo>
                  <a:cubicBezTo>
                    <a:pt x="1182" y="0"/>
                    <a:pt x="608" y="92"/>
                    <a:pt x="1" y="327"/>
                  </a:cubicBezTo>
                  <a:cubicBezTo>
                    <a:pt x="1" y="327"/>
                    <a:pt x="1326" y="1547"/>
                    <a:pt x="3159" y="1547"/>
                  </a:cubicBezTo>
                  <a:cubicBezTo>
                    <a:pt x="3691" y="1547"/>
                    <a:pt x="4266" y="1445"/>
                    <a:pt x="4863" y="1180"/>
                  </a:cubicBezTo>
                  <a:cubicBezTo>
                    <a:pt x="4863" y="1180"/>
                    <a:pt x="3592" y="0"/>
                    <a:pt x="17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1471753" y="3413730"/>
              <a:ext cx="52759" cy="16958"/>
            </a:xfrm>
            <a:custGeom>
              <a:rect b="b" l="l" r="r" t="t"/>
              <a:pathLst>
                <a:path extrusionOk="0" h="774" w="2408">
                  <a:moveTo>
                    <a:pt x="840" y="0"/>
                  </a:moveTo>
                  <a:cubicBezTo>
                    <a:pt x="581" y="0"/>
                    <a:pt x="299" y="45"/>
                    <a:pt x="1" y="159"/>
                  </a:cubicBezTo>
                  <a:cubicBezTo>
                    <a:pt x="1" y="159"/>
                    <a:pt x="646" y="774"/>
                    <a:pt x="1553" y="774"/>
                  </a:cubicBezTo>
                  <a:cubicBezTo>
                    <a:pt x="1818" y="774"/>
                    <a:pt x="2106" y="721"/>
                    <a:pt x="2407" y="585"/>
                  </a:cubicBezTo>
                  <a:cubicBezTo>
                    <a:pt x="2407" y="585"/>
                    <a:pt x="1776" y="0"/>
                    <a:pt x="84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1214770" y="3954559"/>
              <a:ext cx="377268" cy="246750"/>
            </a:xfrm>
            <a:custGeom>
              <a:rect b="b" l="l" r="r" t="t"/>
              <a:pathLst>
                <a:path extrusionOk="0" h="11262" w="17219">
                  <a:moveTo>
                    <a:pt x="5060" y="1"/>
                  </a:moveTo>
                  <a:cubicBezTo>
                    <a:pt x="3439" y="1"/>
                    <a:pt x="1924" y="656"/>
                    <a:pt x="1028" y="1766"/>
                  </a:cubicBezTo>
                  <a:cubicBezTo>
                    <a:pt x="151" y="2894"/>
                    <a:pt x="1" y="4322"/>
                    <a:pt x="577" y="5826"/>
                  </a:cubicBezTo>
                  <a:cubicBezTo>
                    <a:pt x="1279" y="7605"/>
                    <a:pt x="2732" y="9059"/>
                    <a:pt x="4838" y="10037"/>
                  </a:cubicBezTo>
                  <a:cubicBezTo>
                    <a:pt x="6591" y="10835"/>
                    <a:pt x="8698" y="11261"/>
                    <a:pt x="10880" y="11261"/>
                  </a:cubicBezTo>
                  <a:cubicBezTo>
                    <a:pt x="11162" y="11261"/>
                    <a:pt x="11446" y="11254"/>
                    <a:pt x="11730" y="11240"/>
                  </a:cubicBezTo>
                  <a:cubicBezTo>
                    <a:pt x="13835" y="11114"/>
                    <a:pt x="16467" y="10638"/>
                    <a:pt x="16893" y="9059"/>
                  </a:cubicBezTo>
                  <a:cubicBezTo>
                    <a:pt x="16893" y="8984"/>
                    <a:pt x="16918" y="8909"/>
                    <a:pt x="16943" y="8834"/>
                  </a:cubicBezTo>
                  <a:lnTo>
                    <a:pt x="16968" y="8783"/>
                  </a:lnTo>
                  <a:cubicBezTo>
                    <a:pt x="17068" y="8458"/>
                    <a:pt x="17219" y="7605"/>
                    <a:pt x="16442" y="6653"/>
                  </a:cubicBezTo>
                  <a:cubicBezTo>
                    <a:pt x="16066" y="6202"/>
                    <a:pt x="15665" y="5901"/>
                    <a:pt x="15189" y="5525"/>
                  </a:cubicBezTo>
                  <a:cubicBezTo>
                    <a:pt x="14813" y="5275"/>
                    <a:pt x="14437" y="4974"/>
                    <a:pt x="13986" y="4573"/>
                  </a:cubicBezTo>
                  <a:cubicBezTo>
                    <a:pt x="13735" y="4322"/>
                    <a:pt x="11329" y="2167"/>
                    <a:pt x="8572" y="889"/>
                  </a:cubicBezTo>
                  <a:cubicBezTo>
                    <a:pt x="7620" y="438"/>
                    <a:pt x="6717" y="162"/>
                    <a:pt x="5915" y="62"/>
                  </a:cubicBezTo>
                  <a:cubicBezTo>
                    <a:pt x="5629" y="21"/>
                    <a:pt x="5343" y="1"/>
                    <a:pt x="506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1207386" y="3962424"/>
              <a:ext cx="376414" cy="230734"/>
            </a:xfrm>
            <a:custGeom>
              <a:rect b="b" l="l" r="r" t="t"/>
              <a:pathLst>
                <a:path extrusionOk="0" h="10531" w="17180">
                  <a:moveTo>
                    <a:pt x="5427" y="1"/>
                  </a:moveTo>
                  <a:cubicBezTo>
                    <a:pt x="2574" y="1"/>
                    <a:pt x="0" y="2123"/>
                    <a:pt x="1265" y="5342"/>
                  </a:cubicBezTo>
                  <a:cubicBezTo>
                    <a:pt x="2533" y="8629"/>
                    <a:pt x="6617" y="10531"/>
                    <a:pt x="11126" y="10531"/>
                  </a:cubicBezTo>
                  <a:cubicBezTo>
                    <a:pt x="11430" y="10531"/>
                    <a:pt x="11735" y="10522"/>
                    <a:pt x="12042" y="10505"/>
                  </a:cubicBezTo>
                  <a:cubicBezTo>
                    <a:pt x="16177" y="10279"/>
                    <a:pt x="16754" y="9051"/>
                    <a:pt x="16879" y="8600"/>
                  </a:cubicBezTo>
                  <a:cubicBezTo>
                    <a:pt x="16904" y="8500"/>
                    <a:pt x="16929" y="8399"/>
                    <a:pt x="16954" y="8324"/>
                  </a:cubicBezTo>
                  <a:cubicBezTo>
                    <a:pt x="17054" y="8048"/>
                    <a:pt x="17180" y="7347"/>
                    <a:pt x="16503" y="6520"/>
                  </a:cubicBezTo>
                  <a:cubicBezTo>
                    <a:pt x="15902" y="5793"/>
                    <a:pt x="15100" y="5417"/>
                    <a:pt x="14097" y="4465"/>
                  </a:cubicBezTo>
                  <a:cubicBezTo>
                    <a:pt x="13069" y="3537"/>
                    <a:pt x="9360" y="480"/>
                    <a:pt x="6202" y="53"/>
                  </a:cubicBezTo>
                  <a:cubicBezTo>
                    <a:pt x="5943" y="18"/>
                    <a:pt x="5684" y="1"/>
                    <a:pt x="5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1230151" y="3926755"/>
              <a:ext cx="364473" cy="218070"/>
            </a:xfrm>
            <a:custGeom>
              <a:rect b="b" l="l" r="r" t="t"/>
              <a:pathLst>
                <a:path extrusionOk="0" h="9953" w="16635">
                  <a:moveTo>
                    <a:pt x="5911" y="1"/>
                  </a:moveTo>
                  <a:cubicBezTo>
                    <a:pt x="5863" y="1"/>
                    <a:pt x="5814" y="1"/>
                    <a:pt x="5765" y="2"/>
                  </a:cubicBezTo>
                  <a:cubicBezTo>
                    <a:pt x="1504" y="77"/>
                    <a:pt x="0" y="3561"/>
                    <a:pt x="0" y="3561"/>
                  </a:cubicBezTo>
                  <a:cubicBezTo>
                    <a:pt x="101" y="3386"/>
                    <a:pt x="201" y="3210"/>
                    <a:pt x="326" y="3035"/>
                  </a:cubicBezTo>
                  <a:cubicBezTo>
                    <a:pt x="1222" y="1925"/>
                    <a:pt x="2737" y="1270"/>
                    <a:pt x="4358" y="1270"/>
                  </a:cubicBezTo>
                  <a:cubicBezTo>
                    <a:pt x="4641" y="1270"/>
                    <a:pt x="4927" y="1290"/>
                    <a:pt x="5213" y="1331"/>
                  </a:cubicBezTo>
                  <a:cubicBezTo>
                    <a:pt x="6015" y="1431"/>
                    <a:pt x="6918" y="1707"/>
                    <a:pt x="7870" y="2158"/>
                  </a:cubicBezTo>
                  <a:cubicBezTo>
                    <a:pt x="10627" y="3436"/>
                    <a:pt x="13033" y="5591"/>
                    <a:pt x="13284" y="5842"/>
                  </a:cubicBezTo>
                  <a:cubicBezTo>
                    <a:pt x="13735" y="6243"/>
                    <a:pt x="14111" y="6544"/>
                    <a:pt x="14487" y="6794"/>
                  </a:cubicBezTo>
                  <a:cubicBezTo>
                    <a:pt x="14963" y="7170"/>
                    <a:pt x="15364" y="7471"/>
                    <a:pt x="15740" y="7922"/>
                  </a:cubicBezTo>
                  <a:cubicBezTo>
                    <a:pt x="16310" y="8610"/>
                    <a:pt x="16387" y="9237"/>
                    <a:pt x="16345" y="9656"/>
                  </a:cubicBezTo>
                  <a:lnTo>
                    <a:pt x="16345" y="9656"/>
                  </a:lnTo>
                  <a:cubicBezTo>
                    <a:pt x="16634" y="7910"/>
                    <a:pt x="15610" y="6338"/>
                    <a:pt x="14487" y="5065"/>
                  </a:cubicBezTo>
                  <a:cubicBezTo>
                    <a:pt x="12336" y="2618"/>
                    <a:pt x="9382" y="1"/>
                    <a:pt x="5911" y="1"/>
                  </a:cubicBezTo>
                  <a:close/>
                  <a:moveTo>
                    <a:pt x="16345" y="9656"/>
                  </a:moveTo>
                  <a:cubicBezTo>
                    <a:pt x="16344" y="9663"/>
                    <a:pt x="16342" y="9670"/>
                    <a:pt x="16341" y="9676"/>
                  </a:cubicBezTo>
                  <a:cubicBezTo>
                    <a:pt x="16341" y="9680"/>
                    <a:pt x="16341" y="9684"/>
                    <a:pt x="16341" y="9688"/>
                  </a:cubicBezTo>
                  <a:lnTo>
                    <a:pt x="16341" y="9688"/>
                  </a:lnTo>
                  <a:cubicBezTo>
                    <a:pt x="16343" y="9677"/>
                    <a:pt x="16344" y="9667"/>
                    <a:pt x="16345" y="9656"/>
                  </a:cubicBezTo>
                  <a:close/>
                  <a:moveTo>
                    <a:pt x="16341" y="9688"/>
                  </a:moveTo>
                  <a:cubicBezTo>
                    <a:pt x="16329" y="9790"/>
                    <a:pt x="16311" y="9879"/>
                    <a:pt x="16291" y="9952"/>
                  </a:cubicBezTo>
                  <a:cubicBezTo>
                    <a:pt x="16339" y="9881"/>
                    <a:pt x="16341" y="9764"/>
                    <a:pt x="16341" y="9688"/>
                  </a:cubicBez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1258152" y="4026687"/>
              <a:ext cx="182883" cy="133213"/>
            </a:xfrm>
            <a:custGeom>
              <a:rect b="b" l="l" r="r" t="t"/>
              <a:pathLst>
                <a:path extrusionOk="0" h="6080" w="8347">
                  <a:moveTo>
                    <a:pt x="2847" y="0"/>
                  </a:moveTo>
                  <a:cubicBezTo>
                    <a:pt x="2450" y="0"/>
                    <a:pt x="2057" y="54"/>
                    <a:pt x="1680" y="178"/>
                  </a:cubicBezTo>
                  <a:cubicBezTo>
                    <a:pt x="1128" y="354"/>
                    <a:pt x="803" y="780"/>
                    <a:pt x="602" y="1281"/>
                  </a:cubicBezTo>
                  <a:cubicBezTo>
                    <a:pt x="1" y="3010"/>
                    <a:pt x="1229" y="4489"/>
                    <a:pt x="2632" y="5291"/>
                  </a:cubicBezTo>
                  <a:cubicBezTo>
                    <a:pt x="3504" y="5805"/>
                    <a:pt x="4496" y="6080"/>
                    <a:pt x="5500" y="6080"/>
                  </a:cubicBezTo>
                  <a:cubicBezTo>
                    <a:pt x="5622" y="6080"/>
                    <a:pt x="5743" y="6076"/>
                    <a:pt x="5865" y="6068"/>
                  </a:cubicBezTo>
                  <a:cubicBezTo>
                    <a:pt x="6467" y="6043"/>
                    <a:pt x="7043" y="5767"/>
                    <a:pt x="7444" y="5341"/>
                  </a:cubicBezTo>
                  <a:cubicBezTo>
                    <a:pt x="8146" y="4614"/>
                    <a:pt x="8346" y="3587"/>
                    <a:pt x="7920" y="2684"/>
                  </a:cubicBezTo>
                  <a:cubicBezTo>
                    <a:pt x="7544" y="1907"/>
                    <a:pt x="6818" y="1381"/>
                    <a:pt x="6091" y="980"/>
                  </a:cubicBezTo>
                  <a:cubicBezTo>
                    <a:pt x="5145" y="442"/>
                    <a:pt x="3978" y="0"/>
                    <a:pt x="2847"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1272985" y="4026687"/>
              <a:ext cx="168050" cy="118686"/>
            </a:xfrm>
            <a:custGeom>
              <a:rect b="b" l="l" r="r" t="t"/>
              <a:pathLst>
                <a:path extrusionOk="0" h="5417" w="7670">
                  <a:moveTo>
                    <a:pt x="2170" y="0"/>
                  </a:moveTo>
                  <a:cubicBezTo>
                    <a:pt x="1773" y="0"/>
                    <a:pt x="1380" y="54"/>
                    <a:pt x="1003" y="178"/>
                  </a:cubicBezTo>
                  <a:cubicBezTo>
                    <a:pt x="527" y="328"/>
                    <a:pt x="201" y="679"/>
                    <a:pt x="0" y="1105"/>
                  </a:cubicBezTo>
                  <a:cubicBezTo>
                    <a:pt x="151" y="980"/>
                    <a:pt x="326" y="880"/>
                    <a:pt x="527" y="830"/>
                  </a:cubicBezTo>
                  <a:cubicBezTo>
                    <a:pt x="909" y="698"/>
                    <a:pt x="1306" y="641"/>
                    <a:pt x="1706" y="641"/>
                  </a:cubicBezTo>
                  <a:cubicBezTo>
                    <a:pt x="2827" y="641"/>
                    <a:pt x="3977" y="1090"/>
                    <a:pt x="4938" y="1607"/>
                  </a:cubicBezTo>
                  <a:cubicBezTo>
                    <a:pt x="5664" y="2008"/>
                    <a:pt x="6391" y="2559"/>
                    <a:pt x="6742" y="3311"/>
                  </a:cubicBezTo>
                  <a:cubicBezTo>
                    <a:pt x="7068" y="4013"/>
                    <a:pt x="7043" y="4765"/>
                    <a:pt x="6692" y="5416"/>
                  </a:cubicBezTo>
                  <a:cubicBezTo>
                    <a:pt x="6717" y="5391"/>
                    <a:pt x="6742" y="5366"/>
                    <a:pt x="6767" y="5341"/>
                  </a:cubicBezTo>
                  <a:cubicBezTo>
                    <a:pt x="7469" y="4614"/>
                    <a:pt x="7669" y="3587"/>
                    <a:pt x="7243" y="2684"/>
                  </a:cubicBezTo>
                  <a:cubicBezTo>
                    <a:pt x="6867" y="1907"/>
                    <a:pt x="6141" y="1381"/>
                    <a:pt x="5414" y="980"/>
                  </a:cubicBezTo>
                  <a:cubicBezTo>
                    <a:pt x="4468" y="442"/>
                    <a:pt x="3301" y="0"/>
                    <a:pt x="2170"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1063766" y="3557526"/>
              <a:ext cx="290505" cy="324158"/>
            </a:xfrm>
            <a:custGeom>
              <a:rect b="b" l="l" r="r" t="t"/>
              <a:pathLst>
                <a:path extrusionOk="0" h="14795" w="13259">
                  <a:moveTo>
                    <a:pt x="5091" y="1"/>
                  </a:moveTo>
                  <a:cubicBezTo>
                    <a:pt x="4513" y="1"/>
                    <a:pt x="3947" y="194"/>
                    <a:pt x="3434" y="689"/>
                  </a:cubicBezTo>
                  <a:cubicBezTo>
                    <a:pt x="2081" y="1992"/>
                    <a:pt x="1053" y="3847"/>
                    <a:pt x="577" y="5776"/>
                  </a:cubicBezTo>
                  <a:cubicBezTo>
                    <a:pt x="0" y="8183"/>
                    <a:pt x="326" y="10739"/>
                    <a:pt x="2081" y="12569"/>
                  </a:cubicBezTo>
                  <a:cubicBezTo>
                    <a:pt x="3316" y="13863"/>
                    <a:pt x="5058" y="14794"/>
                    <a:pt x="6841" y="14794"/>
                  </a:cubicBezTo>
                  <a:cubicBezTo>
                    <a:pt x="7301" y="14794"/>
                    <a:pt x="7763" y="14732"/>
                    <a:pt x="8221" y="14599"/>
                  </a:cubicBezTo>
                  <a:cubicBezTo>
                    <a:pt x="10401" y="13972"/>
                    <a:pt x="11880" y="11917"/>
                    <a:pt x="12406" y="9787"/>
                  </a:cubicBezTo>
                  <a:cubicBezTo>
                    <a:pt x="13259" y="6303"/>
                    <a:pt x="10878" y="3120"/>
                    <a:pt x="8146" y="1265"/>
                  </a:cubicBezTo>
                  <a:cubicBezTo>
                    <a:pt x="7254" y="649"/>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1056075" y="3551852"/>
              <a:ext cx="304790" cy="335661"/>
            </a:xfrm>
            <a:custGeom>
              <a:rect b="b" l="l" r="r" t="t"/>
              <a:pathLst>
                <a:path extrusionOk="0" h="15320" w="13911">
                  <a:moveTo>
                    <a:pt x="5437" y="535"/>
                  </a:moveTo>
                  <a:cubicBezTo>
                    <a:pt x="6419" y="535"/>
                    <a:pt x="7454" y="1130"/>
                    <a:pt x="8346" y="1725"/>
                  </a:cubicBezTo>
                  <a:cubicBezTo>
                    <a:pt x="10903" y="3479"/>
                    <a:pt x="13334" y="6562"/>
                    <a:pt x="12482" y="9995"/>
                  </a:cubicBezTo>
                  <a:cubicBezTo>
                    <a:pt x="11930" y="12251"/>
                    <a:pt x="10376" y="14056"/>
                    <a:pt x="8497" y="14607"/>
                  </a:cubicBezTo>
                  <a:cubicBezTo>
                    <a:pt x="8047" y="14739"/>
                    <a:pt x="7600" y="14798"/>
                    <a:pt x="7161" y="14798"/>
                  </a:cubicBezTo>
                  <a:cubicBezTo>
                    <a:pt x="5348" y="14798"/>
                    <a:pt x="3681" y="13782"/>
                    <a:pt x="2632" y="12652"/>
                  </a:cubicBezTo>
                  <a:cubicBezTo>
                    <a:pt x="1078" y="11023"/>
                    <a:pt x="552" y="8692"/>
                    <a:pt x="1178" y="6086"/>
                  </a:cubicBezTo>
                  <a:cubicBezTo>
                    <a:pt x="1630" y="4231"/>
                    <a:pt x="2657" y="2426"/>
                    <a:pt x="3960" y="1148"/>
                  </a:cubicBezTo>
                  <a:cubicBezTo>
                    <a:pt x="4261" y="847"/>
                    <a:pt x="4587" y="672"/>
                    <a:pt x="4913" y="597"/>
                  </a:cubicBezTo>
                  <a:cubicBezTo>
                    <a:pt x="5085" y="555"/>
                    <a:pt x="5260" y="535"/>
                    <a:pt x="5437" y="535"/>
                  </a:cubicBezTo>
                  <a:close/>
                  <a:moveTo>
                    <a:pt x="5457" y="1"/>
                  </a:moveTo>
                  <a:cubicBezTo>
                    <a:pt x="4823" y="1"/>
                    <a:pt x="4183" y="207"/>
                    <a:pt x="3609" y="772"/>
                  </a:cubicBezTo>
                  <a:cubicBezTo>
                    <a:pt x="2206" y="2126"/>
                    <a:pt x="1153" y="4005"/>
                    <a:pt x="677" y="5960"/>
                  </a:cubicBezTo>
                  <a:cubicBezTo>
                    <a:pt x="0" y="8742"/>
                    <a:pt x="552" y="11249"/>
                    <a:pt x="2231" y="13028"/>
                  </a:cubicBezTo>
                  <a:cubicBezTo>
                    <a:pt x="3386" y="14225"/>
                    <a:pt x="5170" y="15320"/>
                    <a:pt x="7149" y="15320"/>
                  </a:cubicBezTo>
                  <a:cubicBezTo>
                    <a:pt x="7574" y="15320"/>
                    <a:pt x="8008" y="15269"/>
                    <a:pt x="8447" y="15158"/>
                  </a:cubicBezTo>
                  <a:cubicBezTo>
                    <a:pt x="8522" y="15158"/>
                    <a:pt x="8597" y="15133"/>
                    <a:pt x="8647" y="15108"/>
                  </a:cubicBezTo>
                  <a:cubicBezTo>
                    <a:pt x="11128" y="14381"/>
                    <a:pt x="12532" y="12051"/>
                    <a:pt x="13008" y="10121"/>
                  </a:cubicBezTo>
                  <a:cubicBezTo>
                    <a:pt x="13910" y="6436"/>
                    <a:pt x="11354" y="3153"/>
                    <a:pt x="8647" y="1299"/>
                  </a:cubicBezTo>
                  <a:cubicBezTo>
                    <a:pt x="8040" y="877"/>
                    <a:pt x="6762" y="1"/>
                    <a:pt x="5457"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1128006" y="3678163"/>
              <a:ext cx="163120" cy="157927"/>
            </a:xfrm>
            <a:custGeom>
              <a:rect b="b" l="l" r="r" t="t"/>
              <a:pathLst>
                <a:path extrusionOk="0" h="7208" w="7445">
                  <a:moveTo>
                    <a:pt x="3598" y="0"/>
                  </a:moveTo>
                  <a:cubicBezTo>
                    <a:pt x="3345" y="0"/>
                    <a:pt x="3089" y="31"/>
                    <a:pt x="2833" y="95"/>
                  </a:cubicBezTo>
                  <a:cubicBezTo>
                    <a:pt x="1053" y="546"/>
                    <a:pt x="1" y="2501"/>
                    <a:pt x="477" y="4431"/>
                  </a:cubicBezTo>
                  <a:cubicBezTo>
                    <a:pt x="907" y="6087"/>
                    <a:pt x="2315" y="7207"/>
                    <a:pt x="3846" y="7207"/>
                  </a:cubicBezTo>
                  <a:cubicBezTo>
                    <a:pt x="4099" y="7207"/>
                    <a:pt x="4356" y="7177"/>
                    <a:pt x="4612" y="7113"/>
                  </a:cubicBezTo>
                  <a:cubicBezTo>
                    <a:pt x="6392" y="6662"/>
                    <a:pt x="7444" y="4732"/>
                    <a:pt x="6968" y="2802"/>
                  </a:cubicBezTo>
                  <a:cubicBezTo>
                    <a:pt x="6538" y="1124"/>
                    <a:pt x="5130" y="0"/>
                    <a:pt x="3598"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1132958" y="3712080"/>
              <a:ext cx="146622" cy="124011"/>
            </a:xfrm>
            <a:custGeom>
              <a:rect b="b" l="l" r="r" t="t"/>
              <a:pathLst>
                <a:path extrusionOk="0" h="5660" w="6692">
                  <a:moveTo>
                    <a:pt x="677" y="1"/>
                  </a:moveTo>
                  <a:lnTo>
                    <a:pt x="677" y="1"/>
                  </a:lnTo>
                  <a:cubicBezTo>
                    <a:pt x="176" y="828"/>
                    <a:pt x="0" y="1855"/>
                    <a:pt x="251" y="2883"/>
                  </a:cubicBezTo>
                  <a:cubicBezTo>
                    <a:pt x="681" y="4539"/>
                    <a:pt x="2089" y="5659"/>
                    <a:pt x="3620" y="5659"/>
                  </a:cubicBezTo>
                  <a:cubicBezTo>
                    <a:pt x="3873" y="5659"/>
                    <a:pt x="4130" y="5629"/>
                    <a:pt x="4386" y="5565"/>
                  </a:cubicBezTo>
                  <a:cubicBezTo>
                    <a:pt x="5514" y="5289"/>
                    <a:pt x="6366" y="4387"/>
                    <a:pt x="6692" y="3284"/>
                  </a:cubicBezTo>
                  <a:lnTo>
                    <a:pt x="6692" y="3284"/>
                  </a:lnTo>
                  <a:cubicBezTo>
                    <a:pt x="6266" y="3986"/>
                    <a:pt x="5589" y="4537"/>
                    <a:pt x="4762" y="4738"/>
                  </a:cubicBezTo>
                  <a:cubicBezTo>
                    <a:pt x="4506" y="4802"/>
                    <a:pt x="4249" y="4832"/>
                    <a:pt x="3996" y="4832"/>
                  </a:cubicBezTo>
                  <a:cubicBezTo>
                    <a:pt x="2465" y="4832"/>
                    <a:pt x="1057" y="3712"/>
                    <a:pt x="627" y="2056"/>
                  </a:cubicBezTo>
                  <a:cubicBezTo>
                    <a:pt x="451" y="1354"/>
                    <a:pt x="476" y="652"/>
                    <a:pt x="677"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730449" y="3855175"/>
              <a:ext cx="377268" cy="246729"/>
            </a:xfrm>
            <a:custGeom>
              <a:rect b="b" l="l" r="r" t="t"/>
              <a:pathLst>
                <a:path extrusionOk="0" h="11261" w="17219">
                  <a:moveTo>
                    <a:pt x="5061" y="0"/>
                  </a:moveTo>
                  <a:cubicBezTo>
                    <a:pt x="3439" y="0"/>
                    <a:pt x="1924" y="659"/>
                    <a:pt x="1028" y="1791"/>
                  </a:cubicBezTo>
                  <a:cubicBezTo>
                    <a:pt x="151" y="2893"/>
                    <a:pt x="0" y="4322"/>
                    <a:pt x="577" y="5851"/>
                  </a:cubicBezTo>
                  <a:cubicBezTo>
                    <a:pt x="1278" y="7630"/>
                    <a:pt x="2732" y="9059"/>
                    <a:pt x="4837" y="10036"/>
                  </a:cubicBezTo>
                  <a:cubicBezTo>
                    <a:pt x="6591" y="10835"/>
                    <a:pt x="8697" y="11261"/>
                    <a:pt x="10880" y="11261"/>
                  </a:cubicBezTo>
                  <a:cubicBezTo>
                    <a:pt x="11162" y="11261"/>
                    <a:pt x="11445" y="11254"/>
                    <a:pt x="11730" y="11239"/>
                  </a:cubicBezTo>
                  <a:cubicBezTo>
                    <a:pt x="13835" y="11114"/>
                    <a:pt x="16466" y="10663"/>
                    <a:pt x="16893" y="9059"/>
                  </a:cubicBezTo>
                  <a:cubicBezTo>
                    <a:pt x="16893" y="8984"/>
                    <a:pt x="16918" y="8908"/>
                    <a:pt x="16943" y="8833"/>
                  </a:cubicBezTo>
                  <a:lnTo>
                    <a:pt x="16968" y="8783"/>
                  </a:lnTo>
                  <a:cubicBezTo>
                    <a:pt x="17068" y="8457"/>
                    <a:pt x="17218" y="7605"/>
                    <a:pt x="16441" y="6653"/>
                  </a:cubicBezTo>
                  <a:cubicBezTo>
                    <a:pt x="16065" y="6227"/>
                    <a:pt x="15664" y="5901"/>
                    <a:pt x="15188" y="5550"/>
                  </a:cubicBezTo>
                  <a:cubicBezTo>
                    <a:pt x="14837" y="5274"/>
                    <a:pt x="14436" y="4974"/>
                    <a:pt x="13985" y="4573"/>
                  </a:cubicBezTo>
                  <a:cubicBezTo>
                    <a:pt x="13735" y="4347"/>
                    <a:pt x="11329" y="2166"/>
                    <a:pt x="8572" y="888"/>
                  </a:cubicBezTo>
                  <a:cubicBezTo>
                    <a:pt x="7619" y="462"/>
                    <a:pt x="6717" y="161"/>
                    <a:pt x="5915" y="61"/>
                  </a:cubicBezTo>
                  <a:cubicBezTo>
                    <a:pt x="5629" y="20"/>
                    <a:pt x="5344" y="0"/>
                    <a:pt x="506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723547" y="3863040"/>
              <a:ext cx="375932" cy="231194"/>
            </a:xfrm>
            <a:custGeom>
              <a:rect b="b" l="l" r="r" t="t"/>
              <a:pathLst>
                <a:path extrusionOk="0" h="10552" w="17158">
                  <a:moveTo>
                    <a:pt x="5425" y="1"/>
                  </a:moveTo>
                  <a:cubicBezTo>
                    <a:pt x="2556" y="1"/>
                    <a:pt x="1" y="2125"/>
                    <a:pt x="1243" y="5366"/>
                  </a:cubicBezTo>
                  <a:cubicBezTo>
                    <a:pt x="2517" y="8670"/>
                    <a:pt x="6634" y="10551"/>
                    <a:pt x="11169" y="10551"/>
                  </a:cubicBezTo>
                  <a:cubicBezTo>
                    <a:pt x="11451" y="10551"/>
                    <a:pt x="11735" y="10544"/>
                    <a:pt x="12020" y="10529"/>
                  </a:cubicBezTo>
                  <a:cubicBezTo>
                    <a:pt x="16155" y="10304"/>
                    <a:pt x="16731" y="9076"/>
                    <a:pt x="16857" y="8599"/>
                  </a:cubicBezTo>
                  <a:cubicBezTo>
                    <a:pt x="16882" y="8499"/>
                    <a:pt x="16907" y="8424"/>
                    <a:pt x="16932" y="8324"/>
                  </a:cubicBezTo>
                  <a:cubicBezTo>
                    <a:pt x="17032" y="8048"/>
                    <a:pt x="17157" y="7346"/>
                    <a:pt x="16481" y="6519"/>
                  </a:cubicBezTo>
                  <a:cubicBezTo>
                    <a:pt x="15879" y="5792"/>
                    <a:pt x="15077" y="5417"/>
                    <a:pt x="14075" y="4489"/>
                  </a:cubicBezTo>
                  <a:cubicBezTo>
                    <a:pt x="13047" y="3562"/>
                    <a:pt x="9338" y="479"/>
                    <a:pt x="6205" y="53"/>
                  </a:cubicBezTo>
                  <a:cubicBezTo>
                    <a:pt x="5944" y="18"/>
                    <a:pt x="5683" y="1"/>
                    <a:pt x="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745807" y="3827393"/>
              <a:ext cx="364648" cy="218026"/>
            </a:xfrm>
            <a:custGeom>
              <a:rect b="b" l="l" r="r" t="t"/>
              <a:pathLst>
                <a:path extrusionOk="0" h="9951" w="16643">
                  <a:moveTo>
                    <a:pt x="5864" y="0"/>
                  </a:moveTo>
                  <a:cubicBezTo>
                    <a:pt x="5831" y="0"/>
                    <a:pt x="5798" y="0"/>
                    <a:pt x="5765" y="1"/>
                  </a:cubicBezTo>
                  <a:cubicBezTo>
                    <a:pt x="1505" y="76"/>
                    <a:pt x="1" y="3560"/>
                    <a:pt x="1" y="3560"/>
                  </a:cubicBezTo>
                  <a:cubicBezTo>
                    <a:pt x="101" y="3384"/>
                    <a:pt x="201" y="3209"/>
                    <a:pt x="327" y="3059"/>
                  </a:cubicBezTo>
                  <a:cubicBezTo>
                    <a:pt x="1223" y="1927"/>
                    <a:pt x="2738" y="1268"/>
                    <a:pt x="4360" y="1268"/>
                  </a:cubicBezTo>
                  <a:cubicBezTo>
                    <a:pt x="4643" y="1268"/>
                    <a:pt x="4928" y="1288"/>
                    <a:pt x="5214" y="1329"/>
                  </a:cubicBezTo>
                  <a:cubicBezTo>
                    <a:pt x="6016" y="1429"/>
                    <a:pt x="6918" y="1730"/>
                    <a:pt x="7871" y="2156"/>
                  </a:cubicBezTo>
                  <a:cubicBezTo>
                    <a:pt x="10628" y="3434"/>
                    <a:pt x="13034" y="5615"/>
                    <a:pt x="13284" y="5841"/>
                  </a:cubicBezTo>
                  <a:cubicBezTo>
                    <a:pt x="13735" y="6242"/>
                    <a:pt x="14136" y="6542"/>
                    <a:pt x="14487" y="6818"/>
                  </a:cubicBezTo>
                  <a:cubicBezTo>
                    <a:pt x="14963" y="7169"/>
                    <a:pt x="15364" y="7495"/>
                    <a:pt x="15740" y="7921"/>
                  </a:cubicBezTo>
                  <a:cubicBezTo>
                    <a:pt x="16467" y="8798"/>
                    <a:pt x="16392" y="9575"/>
                    <a:pt x="16292" y="9951"/>
                  </a:cubicBezTo>
                  <a:cubicBezTo>
                    <a:pt x="16342" y="9901"/>
                    <a:pt x="16342" y="9775"/>
                    <a:pt x="16342" y="9700"/>
                  </a:cubicBezTo>
                  <a:cubicBezTo>
                    <a:pt x="16643" y="7921"/>
                    <a:pt x="15615" y="6342"/>
                    <a:pt x="14487" y="5089"/>
                  </a:cubicBezTo>
                  <a:cubicBezTo>
                    <a:pt x="12327" y="2630"/>
                    <a:pt x="9355" y="0"/>
                    <a:pt x="5864"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a:off x="773830" y="3927368"/>
              <a:ext cx="182883" cy="133147"/>
            </a:xfrm>
            <a:custGeom>
              <a:rect b="b" l="l" r="r" t="t"/>
              <a:pathLst>
                <a:path extrusionOk="0" h="6077" w="8347">
                  <a:moveTo>
                    <a:pt x="2835" y="0"/>
                  </a:moveTo>
                  <a:cubicBezTo>
                    <a:pt x="2444" y="0"/>
                    <a:pt x="2056" y="53"/>
                    <a:pt x="1679" y="175"/>
                  </a:cubicBezTo>
                  <a:cubicBezTo>
                    <a:pt x="1153" y="375"/>
                    <a:pt x="802" y="776"/>
                    <a:pt x="602" y="1278"/>
                  </a:cubicBezTo>
                  <a:cubicBezTo>
                    <a:pt x="0" y="3007"/>
                    <a:pt x="1228" y="4511"/>
                    <a:pt x="2632" y="5313"/>
                  </a:cubicBezTo>
                  <a:cubicBezTo>
                    <a:pt x="3503" y="5804"/>
                    <a:pt x="4494" y="6077"/>
                    <a:pt x="5498" y="6077"/>
                  </a:cubicBezTo>
                  <a:cubicBezTo>
                    <a:pt x="5620" y="6077"/>
                    <a:pt x="5743" y="6073"/>
                    <a:pt x="5865" y="6065"/>
                  </a:cubicBezTo>
                  <a:cubicBezTo>
                    <a:pt x="6466" y="6039"/>
                    <a:pt x="7043" y="5764"/>
                    <a:pt x="7444" y="5338"/>
                  </a:cubicBezTo>
                  <a:cubicBezTo>
                    <a:pt x="8146" y="4636"/>
                    <a:pt x="8346" y="3583"/>
                    <a:pt x="7920" y="2681"/>
                  </a:cubicBezTo>
                  <a:cubicBezTo>
                    <a:pt x="7544" y="1929"/>
                    <a:pt x="6817" y="1378"/>
                    <a:pt x="6090" y="977"/>
                  </a:cubicBezTo>
                  <a:cubicBezTo>
                    <a:pt x="5138" y="454"/>
                    <a:pt x="3977" y="0"/>
                    <a:pt x="283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a:off x="788642" y="3927368"/>
              <a:ext cx="168072" cy="118599"/>
            </a:xfrm>
            <a:custGeom>
              <a:rect b="b" l="l" r="r" t="t"/>
              <a:pathLst>
                <a:path extrusionOk="0" h="5413" w="7671">
                  <a:moveTo>
                    <a:pt x="2159" y="0"/>
                  </a:moveTo>
                  <a:cubicBezTo>
                    <a:pt x="1768" y="0"/>
                    <a:pt x="1380" y="53"/>
                    <a:pt x="1003" y="175"/>
                  </a:cubicBezTo>
                  <a:cubicBezTo>
                    <a:pt x="527" y="350"/>
                    <a:pt x="201" y="676"/>
                    <a:pt x="1" y="1102"/>
                  </a:cubicBezTo>
                  <a:cubicBezTo>
                    <a:pt x="151" y="977"/>
                    <a:pt x="327" y="877"/>
                    <a:pt x="527" y="826"/>
                  </a:cubicBezTo>
                  <a:cubicBezTo>
                    <a:pt x="905" y="703"/>
                    <a:pt x="1296" y="648"/>
                    <a:pt x="1690" y="648"/>
                  </a:cubicBezTo>
                  <a:cubicBezTo>
                    <a:pt x="2816" y="648"/>
                    <a:pt x="3973" y="1090"/>
                    <a:pt x="4938" y="1628"/>
                  </a:cubicBezTo>
                  <a:cubicBezTo>
                    <a:pt x="5665" y="2029"/>
                    <a:pt x="6392" y="2556"/>
                    <a:pt x="6768" y="3333"/>
                  </a:cubicBezTo>
                  <a:cubicBezTo>
                    <a:pt x="7094" y="4009"/>
                    <a:pt x="7044" y="4786"/>
                    <a:pt x="6693" y="5413"/>
                  </a:cubicBezTo>
                  <a:cubicBezTo>
                    <a:pt x="6718" y="5388"/>
                    <a:pt x="6743" y="5363"/>
                    <a:pt x="6768" y="5338"/>
                  </a:cubicBezTo>
                  <a:cubicBezTo>
                    <a:pt x="7470" y="4636"/>
                    <a:pt x="7670" y="3583"/>
                    <a:pt x="7244" y="2681"/>
                  </a:cubicBezTo>
                  <a:cubicBezTo>
                    <a:pt x="6868" y="1929"/>
                    <a:pt x="6141" y="1378"/>
                    <a:pt x="5414" y="977"/>
                  </a:cubicBezTo>
                  <a:cubicBezTo>
                    <a:pt x="4462" y="454"/>
                    <a:pt x="3301" y="0"/>
                    <a:pt x="21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1294391" y="3421487"/>
              <a:ext cx="287218" cy="298305"/>
            </a:xfrm>
            <a:custGeom>
              <a:rect b="b" l="l" r="r" t="t"/>
              <a:pathLst>
                <a:path extrusionOk="0" h="13615" w="13109">
                  <a:moveTo>
                    <a:pt x="9283" y="1"/>
                  </a:moveTo>
                  <a:cubicBezTo>
                    <a:pt x="7629" y="1"/>
                    <a:pt x="5860" y="428"/>
                    <a:pt x="4337" y="1234"/>
                  </a:cubicBezTo>
                  <a:cubicBezTo>
                    <a:pt x="2131" y="2386"/>
                    <a:pt x="427" y="4291"/>
                    <a:pt x="201" y="6848"/>
                  </a:cubicBezTo>
                  <a:cubicBezTo>
                    <a:pt x="1" y="9078"/>
                    <a:pt x="753" y="11559"/>
                    <a:pt x="2733" y="12788"/>
                  </a:cubicBezTo>
                  <a:cubicBezTo>
                    <a:pt x="3627" y="13364"/>
                    <a:pt x="4659" y="13615"/>
                    <a:pt x="5702" y="13615"/>
                  </a:cubicBezTo>
                  <a:cubicBezTo>
                    <a:pt x="6881" y="13615"/>
                    <a:pt x="8075" y="13294"/>
                    <a:pt x="9098" y="12762"/>
                  </a:cubicBezTo>
                  <a:cubicBezTo>
                    <a:pt x="12281" y="11108"/>
                    <a:pt x="13109" y="7249"/>
                    <a:pt x="12708" y="3940"/>
                  </a:cubicBezTo>
                  <a:cubicBezTo>
                    <a:pt x="12507" y="2286"/>
                    <a:pt x="12056" y="181"/>
                    <a:pt x="10026" y="31"/>
                  </a:cubicBezTo>
                  <a:cubicBezTo>
                    <a:pt x="9782" y="11"/>
                    <a:pt x="9534" y="1"/>
                    <a:pt x="9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1288913" y="3415483"/>
              <a:ext cx="298195" cy="310246"/>
            </a:xfrm>
            <a:custGeom>
              <a:rect b="b" l="l" r="r" t="t"/>
              <a:pathLst>
                <a:path extrusionOk="0" h="14160" w="13610">
                  <a:moveTo>
                    <a:pt x="9613" y="534"/>
                  </a:moveTo>
                  <a:cubicBezTo>
                    <a:pt x="9828" y="534"/>
                    <a:pt x="10041" y="541"/>
                    <a:pt x="10251" y="555"/>
                  </a:cubicBezTo>
                  <a:cubicBezTo>
                    <a:pt x="10677" y="605"/>
                    <a:pt x="11028" y="731"/>
                    <a:pt x="11303" y="931"/>
                  </a:cubicBezTo>
                  <a:cubicBezTo>
                    <a:pt x="12256" y="1583"/>
                    <a:pt x="12557" y="2986"/>
                    <a:pt x="12707" y="4239"/>
                  </a:cubicBezTo>
                  <a:cubicBezTo>
                    <a:pt x="13058" y="7322"/>
                    <a:pt x="12356" y="11182"/>
                    <a:pt x="9223" y="12811"/>
                  </a:cubicBezTo>
                  <a:cubicBezTo>
                    <a:pt x="8177" y="13347"/>
                    <a:pt x="7040" y="13616"/>
                    <a:pt x="5961" y="13616"/>
                  </a:cubicBezTo>
                  <a:cubicBezTo>
                    <a:pt x="4920" y="13616"/>
                    <a:pt x="3933" y="13366"/>
                    <a:pt x="3133" y="12861"/>
                  </a:cubicBezTo>
                  <a:cubicBezTo>
                    <a:pt x="1078" y="11558"/>
                    <a:pt x="526" y="9051"/>
                    <a:pt x="702" y="7147"/>
                  </a:cubicBezTo>
                  <a:cubicBezTo>
                    <a:pt x="927" y="4891"/>
                    <a:pt x="2331" y="2986"/>
                    <a:pt x="4712" y="1733"/>
                  </a:cubicBezTo>
                  <a:cubicBezTo>
                    <a:pt x="6198" y="957"/>
                    <a:pt x="7960" y="534"/>
                    <a:pt x="9613" y="534"/>
                  </a:cubicBezTo>
                  <a:close/>
                  <a:moveTo>
                    <a:pt x="9561" y="0"/>
                  </a:moveTo>
                  <a:cubicBezTo>
                    <a:pt x="7838" y="0"/>
                    <a:pt x="6016" y="450"/>
                    <a:pt x="4461" y="1282"/>
                  </a:cubicBezTo>
                  <a:cubicBezTo>
                    <a:pt x="1930" y="2610"/>
                    <a:pt x="401" y="4665"/>
                    <a:pt x="176" y="7097"/>
                  </a:cubicBezTo>
                  <a:cubicBezTo>
                    <a:pt x="0" y="9102"/>
                    <a:pt x="551" y="11733"/>
                    <a:pt x="2657" y="13187"/>
                  </a:cubicBezTo>
                  <a:cubicBezTo>
                    <a:pt x="2707" y="13212"/>
                    <a:pt x="2782" y="13262"/>
                    <a:pt x="2832" y="13287"/>
                  </a:cubicBezTo>
                  <a:cubicBezTo>
                    <a:pt x="3803" y="13912"/>
                    <a:pt x="4874" y="14159"/>
                    <a:pt x="5920" y="14159"/>
                  </a:cubicBezTo>
                  <a:cubicBezTo>
                    <a:pt x="7223" y="14159"/>
                    <a:pt x="8487" y="13776"/>
                    <a:pt x="9474" y="13262"/>
                  </a:cubicBezTo>
                  <a:cubicBezTo>
                    <a:pt x="12832" y="11533"/>
                    <a:pt x="13609" y="7422"/>
                    <a:pt x="13233" y="4189"/>
                  </a:cubicBezTo>
                  <a:cubicBezTo>
                    <a:pt x="13083" y="3112"/>
                    <a:pt x="12757" y="229"/>
                    <a:pt x="10301" y="29"/>
                  </a:cubicBezTo>
                  <a:cubicBezTo>
                    <a:pt x="10057" y="10"/>
                    <a:pt x="9810" y="0"/>
                    <a:pt x="9561"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1336677" y="3519556"/>
              <a:ext cx="170241" cy="154816"/>
            </a:xfrm>
            <a:custGeom>
              <a:rect b="b" l="l" r="r" t="t"/>
              <a:pathLst>
                <a:path extrusionOk="0" h="7066" w="7770">
                  <a:moveTo>
                    <a:pt x="4159" y="0"/>
                  </a:moveTo>
                  <a:cubicBezTo>
                    <a:pt x="3027" y="0"/>
                    <a:pt x="1870" y="571"/>
                    <a:pt x="1128" y="1620"/>
                  </a:cubicBezTo>
                  <a:cubicBezTo>
                    <a:pt x="1" y="3274"/>
                    <a:pt x="301" y="5454"/>
                    <a:pt x="1830" y="6507"/>
                  </a:cubicBezTo>
                  <a:cubicBezTo>
                    <a:pt x="2379" y="6885"/>
                    <a:pt x="3006" y="7066"/>
                    <a:pt x="3636" y="7066"/>
                  </a:cubicBezTo>
                  <a:cubicBezTo>
                    <a:pt x="4763" y="7066"/>
                    <a:pt x="5903" y="6489"/>
                    <a:pt x="6642" y="5429"/>
                  </a:cubicBezTo>
                  <a:cubicBezTo>
                    <a:pt x="7770" y="3800"/>
                    <a:pt x="7469" y="1595"/>
                    <a:pt x="5940" y="542"/>
                  </a:cubicBezTo>
                  <a:cubicBezTo>
                    <a:pt x="5404" y="176"/>
                    <a:pt x="4785" y="0"/>
                    <a:pt x="4159"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1336677" y="3520433"/>
              <a:ext cx="111500" cy="153983"/>
            </a:xfrm>
            <a:custGeom>
              <a:rect b="b" l="l" r="r" t="t"/>
              <a:pathLst>
                <a:path extrusionOk="0" h="7028" w="5089">
                  <a:moveTo>
                    <a:pt x="3559" y="1"/>
                  </a:moveTo>
                  <a:lnTo>
                    <a:pt x="3559" y="1"/>
                  </a:lnTo>
                  <a:cubicBezTo>
                    <a:pt x="2632" y="176"/>
                    <a:pt x="1730" y="703"/>
                    <a:pt x="1128" y="1580"/>
                  </a:cubicBezTo>
                  <a:cubicBezTo>
                    <a:pt x="1" y="3234"/>
                    <a:pt x="301" y="5414"/>
                    <a:pt x="1830" y="6467"/>
                  </a:cubicBezTo>
                  <a:cubicBezTo>
                    <a:pt x="2376" y="6845"/>
                    <a:pt x="2993" y="7028"/>
                    <a:pt x="3619" y="7028"/>
                  </a:cubicBezTo>
                  <a:cubicBezTo>
                    <a:pt x="4113" y="7028"/>
                    <a:pt x="4613" y="6914"/>
                    <a:pt x="5088" y="6693"/>
                  </a:cubicBezTo>
                  <a:lnTo>
                    <a:pt x="5088" y="6693"/>
                  </a:lnTo>
                  <a:cubicBezTo>
                    <a:pt x="4886" y="6729"/>
                    <a:pt x="4682" y="6748"/>
                    <a:pt x="4478" y="6748"/>
                  </a:cubicBezTo>
                  <a:cubicBezTo>
                    <a:pt x="3853" y="6748"/>
                    <a:pt x="3237" y="6570"/>
                    <a:pt x="2707" y="6191"/>
                  </a:cubicBezTo>
                  <a:cubicBezTo>
                    <a:pt x="1178" y="5139"/>
                    <a:pt x="878" y="2958"/>
                    <a:pt x="2006" y="1329"/>
                  </a:cubicBezTo>
                  <a:cubicBezTo>
                    <a:pt x="2432" y="728"/>
                    <a:pt x="2958" y="276"/>
                    <a:pt x="3559"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1108791" y="3918013"/>
              <a:ext cx="505770" cy="358053"/>
            </a:xfrm>
            <a:custGeom>
              <a:rect b="b" l="l" r="r" t="t"/>
              <a:pathLst>
                <a:path extrusionOk="0" h="16342" w="23084">
                  <a:moveTo>
                    <a:pt x="0" y="0"/>
                  </a:moveTo>
                  <a:lnTo>
                    <a:pt x="0" y="0"/>
                  </a:lnTo>
                  <a:cubicBezTo>
                    <a:pt x="2457" y="3710"/>
                    <a:pt x="5264" y="7920"/>
                    <a:pt x="9148" y="10953"/>
                  </a:cubicBezTo>
                  <a:cubicBezTo>
                    <a:pt x="10226" y="11805"/>
                    <a:pt x="11454" y="12632"/>
                    <a:pt x="12933" y="13459"/>
                  </a:cubicBezTo>
                  <a:cubicBezTo>
                    <a:pt x="14863" y="14562"/>
                    <a:pt x="16868" y="15514"/>
                    <a:pt x="18923" y="16341"/>
                  </a:cubicBezTo>
                  <a:cubicBezTo>
                    <a:pt x="18923" y="16341"/>
                    <a:pt x="21554" y="14361"/>
                    <a:pt x="23083" y="14186"/>
                  </a:cubicBezTo>
                  <a:cubicBezTo>
                    <a:pt x="20126" y="13284"/>
                    <a:pt x="17294" y="12055"/>
                    <a:pt x="14612" y="10527"/>
                  </a:cubicBezTo>
                  <a:cubicBezTo>
                    <a:pt x="13284" y="9775"/>
                    <a:pt x="12181" y="9048"/>
                    <a:pt x="11229" y="8296"/>
                  </a:cubicBezTo>
                  <a:cubicBezTo>
                    <a:pt x="8722" y="6316"/>
                    <a:pt x="6667" y="3735"/>
                    <a:pt x="4813" y="1053"/>
                  </a:cubicBezTo>
                  <a:cubicBezTo>
                    <a:pt x="4269" y="1236"/>
                    <a:pt x="3757" y="1310"/>
                    <a:pt x="3284" y="1310"/>
                  </a:cubicBezTo>
                  <a:cubicBezTo>
                    <a:pt x="1294" y="1310"/>
                    <a:pt x="1" y="0"/>
                    <a:pt x="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1523373" y="4228807"/>
              <a:ext cx="91189" cy="47260"/>
            </a:xfrm>
            <a:custGeom>
              <a:rect b="b" l="l" r="r" t="t"/>
              <a:pathLst>
                <a:path extrusionOk="0" h="2157" w="4162">
                  <a:moveTo>
                    <a:pt x="4161" y="1"/>
                  </a:moveTo>
                  <a:lnTo>
                    <a:pt x="4161" y="1"/>
                  </a:lnTo>
                  <a:cubicBezTo>
                    <a:pt x="2632" y="176"/>
                    <a:pt x="1" y="2156"/>
                    <a:pt x="1" y="2156"/>
                  </a:cubicBezTo>
                  <a:cubicBezTo>
                    <a:pt x="2231" y="2156"/>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1108791" y="3911330"/>
              <a:ext cx="105453" cy="35385"/>
            </a:xfrm>
            <a:custGeom>
              <a:rect b="b" l="l" r="r" t="t"/>
              <a:pathLst>
                <a:path extrusionOk="0" h="1615" w="4813">
                  <a:moveTo>
                    <a:pt x="1961" y="408"/>
                  </a:moveTo>
                  <a:cubicBezTo>
                    <a:pt x="2911" y="408"/>
                    <a:pt x="3584" y="1082"/>
                    <a:pt x="3584" y="1082"/>
                  </a:cubicBezTo>
                  <a:cubicBezTo>
                    <a:pt x="3315" y="1174"/>
                    <a:pt x="3061" y="1211"/>
                    <a:pt x="2827" y="1211"/>
                  </a:cubicBezTo>
                  <a:cubicBezTo>
                    <a:pt x="1842" y="1211"/>
                    <a:pt x="1203" y="556"/>
                    <a:pt x="1203" y="556"/>
                  </a:cubicBezTo>
                  <a:cubicBezTo>
                    <a:pt x="1469" y="451"/>
                    <a:pt x="1724" y="408"/>
                    <a:pt x="1961" y="408"/>
                  </a:cubicBezTo>
                  <a:close/>
                  <a:moveTo>
                    <a:pt x="1544" y="1"/>
                  </a:moveTo>
                  <a:cubicBezTo>
                    <a:pt x="1061" y="1"/>
                    <a:pt x="542" y="88"/>
                    <a:pt x="0" y="305"/>
                  </a:cubicBezTo>
                  <a:cubicBezTo>
                    <a:pt x="0" y="305"/>
                    <a:pt x="1293" y="1615"/>
                    <a:pt x="3284" y="1615"/>
                  </a:cubicBezTo>
                  <a:cubicBezTo>
                    <a:pt x="3757" y="1615"/>
                    <a:pt x="4269" y="1541"/>
                    <a:pt x="4813" y="1358"/>
                  </a:cubicBezTo>
                  <a:cubicBezTo>
                    <a:pt x="4813" y="1358"/>
                    <a:pt x="3456"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1135149" y="3920269"/>
              <a:ext cx="52190" cy="17594"/>
            </a:xfrm>
            <a:custGeom>
              <a:rect b="b" l="l" r="r" t="t"/>
              <a:pathLst>
                <a:path extrusionOk="0" h="803" w="2382">
                  <a:moveTo>
                    <a:pt x="758" y="0"/>
                  </a:moveTo>
                  <a:cubicBezTo>
                    <a:pt x="521" y="0"/>
                    <a:pt x="266" y="43"/>
                    <a:pt x="0" y="148"/>
                  </a:cubicBezTo>
                  <a:cubicBezTo>
                    <a:pt x="0" y="148"/>
                    <a:pt x="639" y="803"/>
                    <a:pt x="1624" y="803"/>
                  </a:cubicBezTo>
                  <a:cubicBezTo>
                    <a:pt x="1858" y="803"/>
                    <a:pt x="2112" y="766"/>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1361392" y="3611053"/>
              <a:ext cx="505770" cy="358053"/>
            </a:xfrm>
            <a:custGeom>
              <a:rect b="b" l="l" r="r" t="t"/>
              <a:pathLst>
                <a:path extrusionOk="0" h="16342" w="23084">
                  <a:moveTo>
                    <a:pt x="0" y="0"/>
                  </a:moveTo>
                  <a:lnTo>
                    <a:pt x="0" y="0"/>
                  </a:lnTo>
                  <a:cubicBezTo>
                    <a:pt x="2457" y="3709"/>
                    <a:pt x="5264" y="7920"/>
                    <a:pt x="9148" y="10953"/>
                  </a:cubicBezTo>
                  <a:cubicBezTo>
                    <a:pt x="10226" y="11805"/>
                    <a:pt x="11454" y="12632"/>
                    <a:pt x="12933" y="13484"/>
                  </a:cubicBezTo>
                  <a:cubicBezTo>
                    <a:pt x="14863" y="14562"/>
                    <a:pt x="16868" y="15539"/>
                    <a:pt x="18923" y="16341"/>
                  </a:cubicBezTo>
                  <a:cubicBezTo>
                    <a:pt x="18923" y="16341"/>
                    <a:pt x="21554" y="14386"/>
                    <a:pt x="23083" y="14211"/>
                  </a:cubicBezTo>
                  <a:cubicBezTo>
                    <a:pt x="20126" y="13283"/>
                    <a:pt x="17294" y="12055"/>
                    <a:pt x="14612" y="10527"/>
                  </a:cubicBezTo>
                  <a:cubicBezTo>
                    <a:pt x="13284" y="9775"/>
                    <a:pt x="12181" y="9048"/>
                    <a:pt x="11228" y="8296"/>
                  </a:cubicBezTo>
                  <a:cubicBezTo>
                    <a:pt x="8722" y="6316"/>
                    <a:pt x="6667" y="3734"/>
                    <a:pt x="4812" y="1053"/>
                  </a:cubicBezTo>
                  <a:cubicBezTo>
                    <a:pt x="4269" y="1236"/>
                    <a:pt x="3757" y="1309"/>
                    <a:pt x="3284" y="1309"/>
                  </a:cubicBezTo>
                  <a:cubicBezTo>
                    <a:pt x="1293" y="1309"/>
                    <a:pt x="1" y="0"/>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1775973" y="3922395"/>
              <a:ext cx="91189" cy="46712"/>
            </a:xfrm>
            <a:custGeom>
              <a:rect b="b" l="l" r="r" t="t"/>
              <a:pathLst>
                <a:path extrusionOk="0" h="2132" w="4162">
                  <a:moveTo>
                    <a:pt x="4161" y="1"/>
                  </a:moveTo>
                  <a:lnTo>
                    <a:pt x="4161" y="1"/>
                  </a:lnTo>
                  <a:cubicBezTo>
                    <a:pt x="2632" y="176"/>
                    <a:pt x="1" y="2131"/>
                    <a:pt x="1" y="2131"/>
                  </a:cubicBezTo>
                  <a:cubicBezTo>
                    <a:pt x="2231" y="2131"/>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1361392" y="3604370"/>
              <a:ext cx="105453" cy="35385"/>
            </a:xfrm>
            <a:custGeom>
              <a:rect b="b" l="l" r="r" t="t"/>
              <a:pathLst>
                <a:path extrusionOk="0" h="1615" w="4813">
                  <a:moveTo>
                    <a:pt x="1961" y="433"/>
                  </a:moveTo>
                  <a:cubicBezTo>
                    <a:pt x="2911" y="433"/>
                    <a:pt x="3584" y="1107"/>
                    <a:pt x="3584" y="1107"/>
                  </a:cubicBezTo>
                  <a:cubicBezTo>
                    <a:pt x="3321" y="1192"/>
                    <a:pt x="3073" y="1226"/>
                    <a:pt x="2843" y="1226"/>
                  </a:cubicBezTo>
                  <a:cubicBezTo>
                    <a:pt x="1849" y="1226"/>
                    <a:pt x="1203" y="581"/>
                    <a:pt x="1203" y="581"/>
                  </a:cubicBezTo>
                  <a:cubicBezTo>
                    <a:pt x="1469" y="476"/>
                    <a:pt x="1724" y="433"/>
                    <a:pt x="1961" y="433"/>
                  </a:cubicBezTo>
                  <a:close/>
                  <a:moveTo>
                    <a:pt x="1544" y="1"/>
                  </a:moveTo>
                  <a:cubicBezTo>
                    <a:pt x="1061" y="1"/>
                    <a:pt x="542" y="88"/>
                    <a:pt x="0" y="305"/>
                  </a:cubicBezTo>
                  <a:cubicBezTo>
                    <a:pt x="0" y="305"/>
                    <a:pt x="1293" y="1614"/>
                    <a:pt x="3284" y="1614"/>
                  </a:cubicBezTo>
                  <a:cubicBezTo>
                    <a:pt x="3757" y="1614"/>
                    <a:pt x="4269" y="1541"/>
                    <a:pt x="4812" y="1358"/>
                  </a:cubicBezTo>
                  <a:cubicBezTo>
                    <a:pt x="4812" y="1358"/>
                    <a:pt x="3455"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2"/>
            <p:cNvSpPr/>
            <p:nvPr/>
          </p:nvSpPr>
          <p:spPr>
            <a:xfrm>
              <a:off x="1387750" y="3613857"/>
              <a:ext cx="52190" cy="17397"/>
            </a:xfrm>
            <a:custGeom>
              <a:rect b="b" l="l" r="r" t="t"/>
              <a:pathLst>
                <a:path extrusionOk="0" h="794" w="2382">
                  <a:moveTo>
                    <a:pt x="758" y="0"/>
                  </a:moveTo>
                  <a:cubicBezTo>
                    <a:pt x="521" y="0"/>
                    <a:pt x="266" y="43"/>
                    <a:pt x="0" y="148"/>
                  </a:cubicBezTo>
                  <a:cubicBezTo>
                    <a:pt x="0" y="148"/>
                    <a:pt x="646" y="793"/>
                    <a:pt x="1640" y="793"/>
                  </a:cubicBezTo>
                  <a:cubicBezTo>
                    <a:pt x="1870" y="793"/>
                    <a:pt x="2118" y="759"/>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2"/>
            <p:cNvSpPr/>
            <p:nvPr/>
          </p:nvSpPr>
          <p:spPr>
            <a:xfrm>
              <a:off x="672234" y="3310118"/>
              <a:ext cx="506318" cy="358053"/>
            </a:xfrm>
            <a:custGeom>
              <a:rect b="b" l="l" r="r" t="t"/>
              <a:pathLst>
                <a:path extrusionOk="0" h="16342" w="23109">
                  <a:moveTo>
                    <a:pt x="1" y="1"/>
                  </a:moveTo>
                  <a:lnTo>
                    <a:pt x="1" y="1"/>
                  </a:lnTo>
                  <a:cubicBezTo>
                    <a:pt x="2482" y="3710"/>
                    <a:pt x="5289" y="7921"/>
                    <a:pt x="9148" y="10978"/>
                  </a:cubicBezTo>
                  <a:cubicBezTo>
                    <a:pt x="10226" y="11805"/>
                    <a:pt x="11479" y="12632"/>
                    <a:pt x="12958" y="13485"/>
                  </a:cubicBezTo>
                  <a:cubicBezTo>
                    <a:pt x="14863" y="14587"/>
                    <a:pt x="16868" y="15540"/>
                    <a:pt x="18948" y="16342"/>
                  </a:cubicBezTo>
                  <a:cubicBezTo>
                    <a:pt x="18948" y="16342"/>
                    <a:pt x="21580" y="14387"/>
                    <a:pt x="23108" y="14211"/>
                  </a:cubicBezTo>
                  <a:cubicBezTo>
                    <a:pt x="20151" y="13309"/>
                    <a:pt x="17319" y="12056"/>
                    <a:pt x="14637" y="10527"/>
                  </a:cubicBezTo>
                  <a:cubicBezTo>
                    <a:pt x="13309" y="9775"/>
                    <a:pt x="12206" y="9048"/>
                    <a:pt x="11254" y="8297"/>
                  </a:cubicBezTo>
                  <a:cubicBezTo>
                    <a:pt x="8722" y="6317"/>
                    <a:pt x="6692" y="3735"/>
                    <a:pt x="4813" y="1053"/>
                  </a:cubicBezTo>
                  <a:cubicBezTo>
                    <a:pt x="4274" y="1236"/>
                    <a:pt x="3765" y="1310"/>
                    <a:pt x="3294" y="1310"/>
                  </a:cubicBezTo>
                  <a:cubicBezTo>
                    <a:pt x="1310" y="1310"/>
                    <a:pt x="1" y="1"/>
                    <a:pt x="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1087385" y="3621482"/>
              <a:ext cx="91168" cy="46690"/>
            </a:xfrm>
            <a:custGeom>
              <a:rect b="b" l="l" r="r" t="t"/>
              <a:pathLst>
                <a:path extrusionOk="0" h="2131" w="4161">
                  <a:moveTo>
                    <a:pt x="4160" y="0"/>
                  </a:moveTo>
                  <a:lnTo>
                    <a:pt x="4160" y="0"/>
                  </a:lnTo>
                  <a:cubicBezTo>
                    <a:pt x="2632" y="176"/>
                    <a:pt x="0" y="2131"/>
                    <a:pt x="0" y="2131"/>
                  </a:cubicBezTo>
                  <a:cubicBezTo>
                    <a:pt x="2231" y="2131"/>
                    <a:pt x="4160" y="0"/>
                    <a:pt x="4160"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672234" y="3303654"/>
              <a:ext cx="105453" cy="35166"/>
            </a:xfrm>
            <a:custGeom>
              <a:rect b="b" l="l" r="r" t="t"/>
              <a:pathLst>
                <a:path extrusionOk="0" h="1605" w="4813">
                  <a:moveTo>
                    <a:pt x="1986" y="424"/>
                  </a:moveTo>
                  <a:cubicBezTo>
                    <a:pt x="2936" y="424"/>
                    <a:pt x="3610" y="1098"/>
                    <a:pt x="3610" y="1098"/>
                  </a:cubicBezTo>
                  <a:cubicBezTo>
                    <a:pt x="3346" y="1182"/>
                    <a:pt x="3098" y="1217"/>
                    <a:pt x="2869" y="1217"/>
                  </a:cubicBezTo>
                  <a:cubicBezTo>
                    <a:pt x="1874" y="1217"/>
                    <a:pt x="1229" y="571"/>
                    <a:pt x="1229" y="571"/>
                  </a:cubicBezTo>
                  <a:cubicBezTo>
                    <a:pt x="1494" y="466"/>
                    <a:pt x="1749" y="424"/>
                    <a:pt x="1986" y="424"/>
                  </a:cubicBezTo>
                  <a:close/>
                  <a:moveTo>
                    <a:pt x="1540" y="1"/>
                  </a:moveTo>
                  <a:cubicBezTo>
                    <a:pt x="1059" y="1"/>
                    <a:pt x="542" y="85"/>
                    <a:pt x="1" y="296"/>
                  </a:cubicBezTo>
                  <a:cubicBezTo>
                    <a:pt x="1" y="296"/>
                    <a:pt x="1310" y="1605"/>
                    <a:pt x="3294" y="1605"/>
                  </a:cubicBezTo>
                  <a:cubicBezTo>
                    <a:pt x="3765" y="1605"/>
                    <a:pt x="4274" y="1531"/>
                    <a:pt x="4813" y="1348"/>
                  </a:cubicBezTo>
                  <a:cubicBezTo>
                    <a:pt x="4813" y="1348"/>
                    <a:pt x="3465" y="1"/>
                    <a:pt x="154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699139" y="3312944"/>
              <a:ext cx="52190" cy="17375"/>
            </a:xfrm>
            <a:custGeom>
              <a:rect b="b" l="l" r="r" t="t"/>
              <a:pathLst>
                <a:path extrusionOk="0" h="793" w="2382">
                  <a:moveTo>
                    <a:pt x="758" y="0"/>
                  </a:moveTo>
                  <a:cubicBezTo>
                    <a:pt x="521" y="0"/>
                    <a:pt x="266" y="42"/>
                    <a:pt x="1" y="147"/>
                  </a:cubicBezTo>
                  <a:cubicBezTo>
                    <a:pt x="1" y="147"/>
                    <a:pt x="646" y="793"/>
                    <a:pt x="1641" y="793"/>
                  </a:cubicBezTo>
                  <a:cubicBezTo>
                    <a:pt x="1870" y="793"/>
                    <a:pt x="2118" y="758"/>
                    <a:pt x="2382" y="674"/>
                  </a:cubicBezTo>
                  <a:cubicBezTo>
                    <a:pt x="2382" y="674"/>
                    <a:pt x="1708" y="0"/>
                    <a:pt x="75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966025" y="3592933"/>
              <a:ext cx="824254" cy="473913"/>
            </a:xfrm>
            <a:custGeom>
              <a:rect b="b" l="l" r="r" t="t"/>
              <a:pathLst>
                <a:path extrusionOk="0" h="21630" w="37620">
                  <a:moveTo>
                    <a:pt x="37619" y="0"/>
                  </a:moveTo>
                  <a:lnTo>
                    <a:pt x="37619" y="0"/>
                  </a:lnTo>
                  <a:cubicBezTo>
                    <a:pt x="34487" y="1278"/>
                    <a:pt x="31705" y="3158"/>
                    <a:pt x="28973" y="4963"/>
                  </a:cubicBezTo>
                  <a:cubicBezTo>
                    <a:pt x="28296" y="5414"/>
                    <a:pt x="27619" y="5865"/>
                    <a:pt x="26943" y="6316"/>
                  </a:cubicBezTo>
                  <a:cubicBezTo>
                    <a:pt x="19123" y="11404"/>
                    <a:pt x="10627" y="15213"/>
                    <a:pt x="1679" y="17694"/>
                  </a:cubicBezTo>
                  <a:cubicBezTo>
                    <a:pt x="1679" y="17694"/>
                    <a:pt x="2281" y="20000"/>
                    <a:pt x="0" y="21629"/>
                  </a:cubicBezTo>
                  <a:cubicBezTo>
                    <a:pt x="10251" y="19098"/>
                    <a:pt x="19925" y="14912"/>
                    <a:pt x="28797" y="9148"/>
                  </a:cubicBezTo>
                  <a:cubicBezTo>
                    <a:pt x="29474" y="8697"/>
                    <a:pt x="30176" y="8246"/>
                    <a:pt x="30852" y="7795"/>
                  </a:cubicBezTo>
                  <a:cubicBezTo>
                    <a:pt x="32933" y="6391"/>
                    <a:pt x="34913" y="5063"/>
                    <a:pt x="37018" y="4010"/>
                  </a:cubicBezTo>
                  <a:cubicBezTo>
                    <a:pt x="35715" y="1905"/>
                    <a:pt x="37619" y="0"/>
                    <a:pt x="3761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941858" y="3980610"/>
              <a:ext cx="74143" cy="86238"/>
            </a:xfrm>
            <a:custGeom>
              <a:rect b="b" l="l" r="r" t="t"/>
              <a:pathLst>
                <a:path extrusionOk="0" h="3936" w="3384">
                  <a:moveTo>
                    <a:pt x="2281" y="878"/>
                  </a:moveTo>
                  <a:cubicBezTo>
                    <a:pt x="2281" y="878"/>
                    <a:pt x="2331" y="1103"/>
                    <a:pt x="2306" y="1404"/>
                  </a:cubicBezTo>
                  <a:cubicBezTo>
                    <a:pt x="2281" y="1755"/>
                    <a:pt x="2181" y="2206"/>
                    <a:pt x="1780" y="2657"/>
                  </a:cubicBezTo>
                  <a:cubicBezTo>
                    <a:pt x="1655" y="2757"/>
                    <a:pt x="1529" y="2883"/>
                    <a:pt x="1379" y="2983"/>
                  </a:cubicBezTo>
                  <a:cubicBezTo>
                    <a:pt x="1379" y="2983"/>
                    <a:pt x="802" y="1629"/>
                    <a:pt x="2281" y="878"/>
                  </a:cubicBezTo>
                  <a:close/>
                  <a:moveTo>
                    <a:pt x="2782" y="0"/>
                  </a:moveTo>
                  <a:lnTo>
                    <a:pt x="2782" y="0"/>
                  </a:lnTo>
                  <a:cubicBezTo>
                    <a:pt x="0" y="1379"/>
                    <a:pt x="1103" y="3935"/>
                    <a:pt x="1103" y="3935"/>
                  </a:cubicBezTo>
                  <a:cubicBezTo>
                    <a:pt x="3384" y="2306"/>
                    <a:pt x="2782" y="1"/>
                    <a:pt x="278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959430" y="3999825"/>
              <a:ext cx="33522" cy="46142"/>
            </a:xfrm>
            <a:custGeom>
              <a:rect b="b" l="l" r="r" t="t"/>
              <a:pathLst>
                <a:path extrusionOk="0" h="2106" w="1530">
                  <a:moveTo>
                    <a:pt x="1479" y="1"/>
                  </a:moveTo>
                  <a:cubicBezTo>
                    <a:pt x="0" y="752"/>
                    <a:pt x="577" y="2106"/>
                    <a:pt x="577" y="2106"/>
                  </a:cubicBezTo>
                  <a:cubicBezTo>
                    <a:pt x="727" y="2006"/>
                    <a:pt x="853" y="1880"/>
                    <a:pt x="978" y="1780"/>
                  </a:cubicBezTo>
                  <a:cubicBezTo>
                    <a:pt x="1153" y="1354"/>
                    <a:pt x="1354" y="953"/>
                    <a:pt x="1504" y="527"/>
                  </a:cubicBezTo>
                  <a:cubicBezTo>
                    <a:pt x="1529" y="226"/>
                    <a:pt x="1479" y="1"/>
                    <a:pt x="14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980836" y="4011350"/>
              <a:ext cx="11568" cy="27497"/>
            </a:xfrm>
            <a:custGeom>
              <a:rect b="b" l="l" r="r" t="t"/>
              <a:pathLst>
                <a:path extrusionOk="0" h="1255" w="528">
                  <a:moveTo>
                    <a:pt x="527" y="1"/>
                  </a:moveTo>
                  <a:lnTo>
                    <a:pt x="527" y="1"/>
                  </a:lnTo>
                  <a:cubicBezTo>
                    <a:pt x="377" y="427"/>
                    <a:pt x="176" y="828"/>
                    <a:pt x="1" y="1254"/>
                  </a:cubicBezTo>
                  <a:cubicBezTo>
                    <a:pt x="402" y="803"/>
                    <a:pt x="502" y="352"/>
                    <a:pt x="527"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1748520" y="3592933"/>
              <a:ext cx="59332" cy="87881"/>
            </a:xfrm>
            <a:custGeom>
              <a:rect b="b" l="l" r="r" t="t"/>
              <a:pathLst>
                <a:path extrusionOk="0" h="4011" w="2708">
                  <a:moveTo>
                    <a:pt x="1905" y="0"/>
                  </a:moveTo>
                  <a:cubicBezTo>
                    <a:pt x="1905" y="0"/>
                    <a:pt x="1" y="1905"/>
                    <a:pt x="1304" y="4010"/>
                  </a:cubicBezTo>
                  <a:cubicBezTo>
                    <a:pt x="1304" y="4010"/>
                    <a:pt x="2707" y="2356"/>
                    <a:pt x="190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991835" y="3681888"/>
              <a:ext cx="906066" cy="368482"/>
            </a:xfrm>
            <a:custGeom>
              <a:rect b="b" l="l" r="r" t="t"/>
              <a:pathLst>
                <a:path extrusionOk="0" h="16818" w="41354">
                  <a:moveTo>
                    <a:pt x="4035" y="0"/>
                  </a:moveTo>
                  <a:cubicBezTo>
                    <a:pt x="4035" y="0"/>
                    <a:pt x="3058" y="1533"/>
                    <a:pt x="970" y="1533"/>
                  </a:cubicBezTo>
                  <a:cubicBezTo>
                    <a:pt x="670" y="1533"/>
                    <a:pt x="347" y="1501"/>
                    <a:pt x="0" y="1429"/>
                  </a:cubicBezTo>
                  <a:lnTo>
                    <a:pt x="0" y="1429"/>
                  </a:lnTo>
                  <a:cubicBezTo>
                    <a:pt x="8772" y="7268"/>
                    <a:pt x="18396" y="11579"/>
                    <a:pt x="28647" y="14236"/>
                  </a:cubicBezTo>
                  <a:cubicBezTo>
                    <a:pt x="29449" y="14436"/>
                    <a:pt x="30251" y="14637"/>
                    <a:pt x="31053" y="14837"/>
                  </a:cubicBezTo>
                  <a:cubicBezTo>
                    <a:pt x="33459" y="15439"/>
                    <a:pt x="35790" y="15990"/>
                    <a:pt x="37995" y="16817"/>
                  </a:cubicBezTo>
                  <a:cubicBezTo>
                    <a:pt x="38608" y="14663"/>
                    <a:pt x="40861" y="14561"/>
                    <a:pt x="41285" y="14561"/>
                  </a:cubicBezTo>
                  <a:cubicBezTo>
                    <a:pt x="41329" y="14561"/>
                    <a:pt x="41354" y="14562"/>
                    <a:pt x="41354" y="14562"/>
                  </a:cubicBezTo>
                  <a:cubicBezTo>
                    <a:pt x="38296" y="13133"/>
                    <a:pt x="35038" y="12331"/>
                    <a:pt x="31855" y="11529"/>
                  </a:cubicBezTo>
                  <a:cubicBezTo>
                    <a:pt x="31078" y="11354"/>
                    <a:pt x="30276" y="11153"/>
                    <a:pt x="29499" y="10953"/>
                  </a:cubicBezTo>
                  <a:cubicBezTo>
                    <a:pt x="20451" y="8622"/>
                    <a:pt x="11905" y="4938"/>
                    <a:pt x="403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991835" y="3675797"/>
              <a:ext cx="88429" cy="39679"/>
            </a:xfrm>
            <a:custGeom>
              <a:rect b="b" l="l" r="r" t="t"/>
              <a:pathLst>
                <a:path extrusionOk="0" h="1811" w="4036">
                  <a:moveTo>
                    <a:pt x="2311" y="361"/>
                  </a:moveTo>
                  <a:cubicBezTo>
                    <a:pt x="2524" y="361"/>
                    <a:pt x="2764" y="403"/>
                    <a:pt x="3033" y="504"/>
                  </a:cubicBezTo>
                  <a:cubicBezTo>
                    <a:pt x="3033" y="504"/>
                    <a:pt x="2932" y="704"/>
                    <a:pt x="2682" y="880"/>
                  </a:cubicBezTo>
                  <a:cubicBezTo>
                    <a:pt x="2406" y="1105"/>
                    <a:pt x="1980" y="1331"/>
                    <a:pt x="1404" y="1331"/>
                  </a:cubicBezTo>
                  <a:cubicBezTo>
                    <a:pt x="1253" y="1331"/>
                    <a:pt x="1078" y="1306"/>
                    <a:pt x="902" y="1281"/>
                  </a:cubicBezTo>
                  <a:cubicBezTo>
                    <a:pt x="902" y="1281"/>
                    <a:pt x="1311" y="361"/>
                    <a:pt x="2311" y="361"/>
                  </a:cubicBezTo>
                  <a:close/>
                  <a:moveTo>
                    <a:pt x="2642" y="0"/>
                  </a:moveTo>
                  <a:cubicBezTo>
                    <a:pt x="761" y="0"/>
                    <a:pt x="0" y="1707"/>
                    <a:pt x="0" y="1707"/>
                  </a:cubicBezTo>
                  <a:cubicBezTo>
                    <a:pt x="347" y="1779"/>
                    <a:pt x="670" y="1811"/>
                    <a:pt x="970" y="1811"/>
                  </a:cubicBezTo>
                  <a:cubicBezTo>
                    <a:pt x="3058" y="1811"/>
                    <a:pt x="4035" y="278"/>
                    <a:pt x="4035" y="278"/>
                  </a:cubicBezTo>
                  <a:cubicBezTo>
                    <a:pt x="3515" y="81"/>
                    <a:pt x="3052" y="0"/>
                    <a:pt x="264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1011598" y="3683684"/>
              <a:ext cx="46690" cy="21275"/>
            </a:xfrm>
            <a:custGeom>
              <a:rect b="b" l="l" r="r" t="t"/>
              <a:pathLst>
                <a:path extrusionOk="0" h="971" w="2131">
                  <a:moveTo>
                    <a:pt x="1409" y="1"/>
                  </a:moveTo>
                  <a:cubicBezTo>
                    <a:pt x="409" y="1"/>
                    <a:pt x="0" y="921"/>
                    <a:pt x="0" y="921"/>
                  </a:cubicBezTo>
                  <a:cubicBezTo>
                    <a:pt x="176" y="946"/>
                    <a:pt x="351" y="971"/>
                    <a:pt x="502" y="971"/>
                  </a:cubicBezTo>
                  <a:cubicBezTo>
                    <a:pt x="928" y="846"/>
                    <a:pt x="1354" y="695"/>
                    <a:pt x="1780" y="520"/>
                  </a:cubicBezTo>
                  <a:cubicBezTo>
                    <a:pt x="2030" y="344"/>
                    <a:pt x="2131" y="144"/>
                    <a:pt x="2131" y="144"/>
                  </a:cubicBezTo>
                  <a:cubicBezTo>
                    <a:pt x="1862" y="43"/>
                    <a:pt x="1622" y="1"/>
                    <a:pt x="140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1022575" y="3695056"/>
              <a:ext cx="28023" cy="9903"/>
            </a:xfrm>
            <a:custGeom>
              <a:rect b="b" l="l" r="r" t="t"/>
              <a:pathLst>
                <a:path extrusionOk="0" h="452" w="1279">
                  <a:moveTo>
                    <a:pt x="1279" y="1"/>
                  </a:moveTo>
                  <a:lnTo>
                    <a:pt x="1279" y="1"/>
                  </a:lnTo>
                  <a:cubicBezTo>
                    <a:pt x="853" y="176"/>
                    <a:pt x="427" y="327"/>
                    <a:pt x="1" y="452"/>
                  </a:cubicBezTo>
                  <a:cubicBezTo>
                    <a:pt x="577" y="452"/>
                    <a:pt x="1003" y="226"/>
                    <a:pt x="12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1824307" y="4000899"/>
              <a:ext cx="73596" cy="49473"/>
            </a:xfrm>
            <a:custGeom>
              <a:rect b="b" l="l" r="r" t="t"/>
              <a:pathLst>
                <a:path extrusionOk="0" h="2258" w="3359">
                  <a:moveTo>
                    <a:pt x="3290" y="1"/>
                  </a:moveTo>
                  <a:cubicBezTo>
                    <a:pt x="2866" y="1"/>
                    <a:pt x="613" y="103"/>
                    <a:pt x="0" y="2257"/>
                  </a:cubicBezTo>
                  <a:cubicBezTo>
                    <a:pt x="0" y="2257"/>
                    <a:pt x="2156" y="2182"/>
                    <a:pt x="3359" y="2"/>
                  </a:cubicBezTo>
                  <a:cubicBezTo>
                    <a:pt x="3359" y="2"/>
                    <a:pt x="3334" y="1"/>
                    <a:pt x="329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829285" y="3266736"/>
              <a:ext cx="906636" cy="368482"/>
            </a:xfrm>
            <a:custGeom>
              <a:rect b="b" l="l" r="r" t="t"/>
              <a:pathLst>
                <a:path extrusionOk="0" h="16818" w="41380">
                  <a:moveTo>
                    <a:pt x="4036" y="1"/>
                  </a:moveTo>
                  <a:cubicBezTo>
                    <a:pt x="4036" y="1"/>
                    <a:pt x="3078" y="1533"/>
                    <a:pt x="978" y="1533"/>
                  </a:cubicBezTo>
                  <a:cubicBezTo>
                    <a:pt x="676" y="1533"/>
                    <a:pt x="350" y="1502"/>
                    <a:pt x="1" y="1429"/>
                  </a:cubicBezTo>
                  <a:lnTo>
                    <a:pt x="1" y="1429"/>
                  </a:lnTo>
                  <a:cubicBezTo>
                    <a:pt x="8798" y="7269"/>
                    <a:pt x="18422" y="11580"/>
                    <a:pt x="28672" y="14236"/>
                  </a:cubicBezTo>
                  <a:cubicBezTo>
                    <a:pt x="29474" y="14437"/>
                    <a:pt x="30276" y="14637"/>
                    <a:pt x="31053" y="14838"/>
                  </a:cubicBezTo>
                  <a:cubicBezTo>
                    <a:pt x="33484" y="15414"/>
                    <a:pt x="35815" y="15991"/>
                    <a:pt x="37996" y="16818"/>
                  </a:cubicBezTo>
                  <a:cubicBezTo>
                    <a:pt x="38631" y="14664"/>
                    <a:pt x="40886" y="14561"/>
                    <a:pt x="41310" y="14561"/>
                  </a:cubicBezTo>
                  <a:cubicBezTo>
                    <a:pt x="41355" y="14561"/>
                    <a:pt x="41379" y="14562"/>
                    <a:pt x="41379" y="14562"/>
                  </a:cubicBezTo>
                  <a:cubicBezTo>
                    <a:pt x="38322" y="13109"/>
                    <a:pt x="35063" y="12307"/>
                    <a:pt x="31880" y="11530"/>
                  </a:cubicBezTo>
                  <a:cubicBezTo>
                    <a:pt x="31103" y="11354"/>
                    <a:pt x="30301" y="11154"/>
                    <a:pt x="29524" y="10953"/>
                  </a:cubicBezTo>
                  <a:cubicBezTo>
                    <a:pt x="20477" y="8597"/>
                    <a:pt x="11930" y="4938"/>
                    <a:pt x="403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829285" y="3260645"/>
              <a:ext cx="88429" cy="39701"/>
            </a:xfrm>
            <a:custGeom>
              <a:rect b="b" l="l" r="r" t="t"/>
              <a:pathLst>
                <a:path extrusionOk="0" h="1812" w="4036">
                  <a:moveTo>
                    <a:pt x="2325" y="359"/>
                  </a:moveTo>
                  <a:cubicBezTo>
                    <a:pt x="2542" y="359"/>
                    <a:pt x="2786" y="402"/>
                    <a:pt x="3058" y="504"/>
                  </a:cubicBezTo>
                  <a:cubicBezTo>
                    <a:pt x="3058" y="504"/>
                    <a:pt x="2933" y="680"/>
                    <a:pt x="2707" y="880"/>
                  </a:cubicBezTo>
                  <a:cubicBezTo>
                    <a:pt x="2444" y="1071"/>
                    <a:pt x="2045" y="1308"/>
                    <a:pt x="1509" y="1308"/>
                  </a:cubicBezTo>
                  <a:cubicBezTo>
                    <a:pt x="1483" y="1308"/>
                    <a:pt x="1456" y="1308"/>
                    <a:pt x="1429" y="1306"/>
                  </a:cubicBezTo>
                  <a:cubicBezTo>
                    <a:pt x="1254" y="1306"/>
                    <a:pt x="1103" y="1306"/>
                    <a:pt x="903" y="1256"/>
                  </a:cubicBezTo>
                  <a:cubicBezTo>
                    <a:pt x="903" y="1256"/>
                    <a:pt x="1326" y="359"/>
                    <a:pt x="2325" y="359"/>
                  </a:cubicBezTo>
                  <a:close/>
                  <a:moveTo>
                    <a:pt x="2652" y="1"/>
                  </a:moveTo>
                  <a:cubicBezTo>
                    <a:pt x="778" y="1"/>
                    <a:pt x="1" y="1707"/>
                    <a:pt x="1" y="1707"/>
                  </a:cubicBezTo>
                  <a:cubicBezTo>
                    <a:pt x="347" y="1780"/>
                    <a:pt x="670" y="1811"/>
                    <a:pt x="970" y="1811"/>
                  </a:cubicBezTo>
                  <a:cubicBezTo>
                    <a:pt x="3059" y="1811"/>
                    <a:pt x="4036" y="279"/>
                    <a:pt x="4036" y="279"/>
                  </a:cubicBezTo>
                  <a:cubicBezTo>
                    <a:pt x="3520" y="82"/>
                    <a:pt x="3060" y="1"/>
                    <a:pt x="2652"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849048" y="3268511"/>
              <a:ext cx="47260" cy="20771"/>
            </a:xfrm>
            <a:custGeom>
              <a:rect b="b" l="l" r="r" t="t"/>
              <a:pathLst>
                <a:path extrusionOk="0" h="948" w="2157">
                  <a:moveTo>
                    <a:pt x="1423" y="0"/>
                  </a:moveTo>
                  <a:cubicBezTo>
                    <a:pt x="424" y="0"/>
                    <a:pt x="1" y="897"/>
                    <a:pt x="1" y="897"/>
                  </a:cubicBezTo>
                  <a:cubicBezTo>
                    <a:pt x="201" y="947"/>
                    <a:pt x="352" y="947"/>
                    <a:pt x="527" y="947"/>
                  </a:cubicBezTo>
                  <a:cubicBezTo>
                    <a:pt x="953" y="822"/>
                    <a:pt x="1379" y="672"/>
                    <a:pt x="1805" y="521"/>
                  </a:cubicBezTo>
                  <a:cubicBezTo>
                    <a:pt x="2031" y="321"/>
                    <a:pt x="2156" y="145"/>
                    <a:pt x="2156" y="145"/>
                  </a:cubicBezTo>
                  <a:cubicBezTo>
                    <a:pt x="1884" y="43"/>
                    <a:pt x="1640" y="0"/>
                    <a:pt x="142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860594" y="3279926"/>
              <a:ext cx="28023" cy="9399"/>
            </a:xfrm>
            <a:custGeom>
              <a:rect b="b" l="l" r="r" t="t"/>
              <a:pathLst>
                <a:path extrusionOk="0" h="429" w="1279">
                  <a:moveTo>
                    <a:pt x="1278" y="0"/>
                  </a:moveTo>
                  <a:lnTo>
                    <a:pt x="1278" y="0"/>
                  </a:lnTo>
                  <a:cubicBezTo>
                    <a:pt x="852" y="151"/>
                    <a:pt x="426" y="301"/>
                    <a:pt x="0" y="426"/>
                  </a:cubicBezTo>
                  <a:cubicBezTo>
                    <a:pt x="27" y="428"/>
                    <a:pt x="54" y="428"/>
                    <a:pt x="80" y="428"/>
                  </a:cubicBezTo>
                  <a:cubicBezTo>
                    <a:pt x="616" y="428"/>
                    <a:pt x="1015" y="191"/>
                    <a:pt x="127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1661756" y="3585768"/>
              <a:ext cx="74165" cy="49451"/>
            </a:xfrm>
            <a:custGeom>
              <a:rect b="b" l="l" r="r" t="t"/>
              <a:pathLst>
                <a:path extrusionOk="0" h="2257" w="3385">
                  <a:moveTo>
                    <a:pt x="3315" y="0"/>
                  </a:moveTo>
                  <a:cubicBezTo>
                    <a:pt x="2891" y="0"/>
                    <a:pt x="636" y="103"/>
                    <a:pt x="1" y="2257"/>
                  </a:cubicBezTo>
                  <a:cubicBezTo>
                    <a:pt x="1" y="2257"/>
                    <a:pt x="2181" y="2182"/>
                    <a:pt x="3384" y="1"/>
                  </a:cubicBezTo>
                  <a:cubicBezTo>
                    <a:pt x="3384" y="1"/>
                    <a:pt x="3360" y="0"/>
                    <a:pt x="331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1191151" y="2942204"/>
              <a:ext cx="786920" cy="566176"/>
            </a:xfrm>
            <a:custGeom>
              <a:rect b="b" l="l" r="r" t="t"/>
              <a:pathLst>
                <a:path extrusionOk="0" h="25841" w="35916">
                  <a:moveTo>
                    <a:pt x="3886" y="1"/>
                  </a:moveTo>
                  <a:cubicBezTo>
                    <a:pt x="3170" y="1134"/>
                    <a:pt x="2099" y="1396"/>
                    <a:pt x="1262" y="1396"/>
                  </a:cubicBezTo>
                  <a:cubicBezTo>
                    <a:pt x="546" y="1396"/>
                    <a:pt x="1" y="1204"/>
                    <a:pt x="1" y="1204"/>
                  </a:cubicBezTo>
                  <a:lnTo>
                    <a:pt x="1" y="1204"/>
                  </a:lnTo>
                  <a:cubicBezTo>
                    <a:pt x="2532" y="3459"/>
                    <a:pt x="5440" y="5164"/>
                    <a:pt x="8272" y="6818"/>
                  </a:cubicBezTo>
                  <a:cubicBezTo>
                    <a:pt x="8948" y="7219"/>
                    <a:pt x="9650" y="7645"/>
                    <a:pt x="10352" y="8071"/>
                  </a:cubicBezTo>
                  <a:cubicBezTo>
                    <a:pt x="18347" y="12883"/>
                    <a:pt x="25490" y="18848"/>
                    <a:pt x="31630" y="25840"/>
                  </a:cubicBezTo>
                  <a:cubicBezTo>
                    <a:pt x="31630" y="25840"/>
                    <a:pt x="32516" y="25078"/>
                    <a:pt x="33899" y="25078"/>
                  </a:cubicBezTo>
                  <a:cubicBezTo>
                    <a:pt x="34491" y="25078"/>
                    <a:pt x="35173" y="25217"/>
                    <a:pt x="35916" y="25615"/>
                  </a:cubicBezTo>
                  <a:cubicBezTo>
                    <a:pt x="29149" y="17494"/>
                    <a:pt x="21154" y="10627"/>
                    <a:pt x="12106" y="5164"/>
                  </a:cubicBezTo>
                  <a:cubicBezTo>
                    <a:pt x="11404" y="4738"/>
                    <a:pt x="10678" y="4311"/>
                    <a:pt x="9976" y="3910"/>
                  </a:cubicBezTo>
                  <a:cubicBezTo>
                    <a:pt x="7820" y="2632"/>
                    <a:pt x="5740" y="1429"/>
                    <a:pt x="388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1884165" y="3491643"/>
              <a:ext cx="93906" cy="33851"/>
            </a:xfrm>
            <a:custGeom>
              <a:rect b="b" l="l" r="r" t="t"/>
              <a:pathLst>
                <a:path extrusionOk="0" h="1545" w="4286">
                  <a:moveTo>
                    <a:pt x="2248" y="412"/>
                  </a:moveTo>
                  <a:cubicBezTo>
                    <a:pt x="2423" y="412"/>
                    <a:pt x="2610" y="434"/>
                    <a:pt x="2807" y="488"/>
                  </a:cubicBezTo>
                  <a:cubicBezTo>
                    <a:pt x="2958" y="538"/>
                    <a:pt x="3133" y="613"/>
                    <a:pt x="3283" y="688"/>
                  </a:cubicBezTo>
                  <a:cubicBezTo>
                    <a:pt x="3283" y="688"/>
                    <a:pt x="2815" y="1229"/>
                    <a:pt x="2094" y="1229"/>
                  </a:cubicBezTo>
                  <a:cubicBezTo>
                    <a:pt x="1774" y="1229"/>
                    <a:pt x="1404" y="1122"/>
                    <a:pt x="1003" y="814"/>
                  </a:cubicBezTo>
                  <a:cubicBezTo>
                    <a:pt x="1003" y="814"/>
                    <a:pt x="1178" y="663"/>
                    <a:pt x="1454" y="563"/>
                  </a:cubicBezTo>
                  <a:cubicBezTo>
                    <a:pt x="1663" y="482"/>
                    <a:pt x="1935" y="412"/>
                    <a:pt x="2248" y="412"/>
                  </a:cubicBezTo>
                  <a:close/>
                  <a:moveTo>
                    <a:pt x="2269" y="1"/>
                  </a:moveTo>
                  <a:cubicBezTo>
                    <a:pt x="886" y="1"/>
                    <a:pt x="0" y="763"/>
                    <a:pt x="0" y="763"/>
                  </a:cubicBezTo>
                  <a:cubicBezTo>
                    <a:pt x="758" y="1344"/>
                    <a:pt x="1457" y="1544"/>
                    <a:pt x="2060" y="1544"/>
                  </a:cubicBezTo>
                  <a:cubicBezTo>
                    <a:pt x="3411" y="1544"/>
                    <a:pt x="4286" y="538"/>
                    <a:pt x="4286" y="538"/>
                  </a:cubicBezTo>
                  <a:cubicBezTo>
                    <a:pt x="3543" y="140"/>
                    <a:pt x="2861" y="1"/>
                    <a:pt x="226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1906119" y="3502313"/>
              <a:ext cx="49999" cy="16257"/>
            </a:xfrm>
            <a:custGeom>
              <a:rect b="b" l="l" r="r" t="t"/>
              <a:pathLst>
                <a:path extrusionOk="0" h="742" w="2282">
                  <a:moveTo>
                    <a:pt x="1805" y="1"/>
                  </a:moveTo>
                  <a:cubicBezTo>
                    <a:pt x="1354" y="26"/>
                    <a:pt x="903" y="26"/>
                    <a:pt x="452" y="76"/>
                  </a:cubicBezTo>
                  <a:cubicBezTo>
                    <a:pt x="176" y="176"/>
                    <a:pt x="1" y="327"/>
                    <a:pt x="1" y="327"/>
                  </a:cubicBezTo>
                  <a:cubicBezTo>
                    <a:pt x="402" y="635"/>
                    <a:pt x="772" y="742"/>
                    <a:pt x="1092" y="742"/>
                  </a:cubicBezTo>
                  <a:cubicBezTo>
                    <a:pt x="1813" y="742"/>
                    <a:pt x="2281" y="201"/>
                    <a:pt x="2281" y="201"/>
                  </a:cubicBezTo>
                  <a:cubicBezTo>
                    <a:pt x="2131" y="126"/>
                    <a:pt x="1956" y="51"/>
                    <a:pt x="18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1916000" y="3500670"/>
              <a:ext cx="29688" cy="3308"/>
            </a:xfrm>
            <a:custGeom>
              <a:rect b="b" l="l" r="r" t="t"/>
              <a:pathLst>
                <a:path extrusionOk="0" h="151" w="1355">
                  <a:moveTo>
                    <a:pt x="795" y="0"/>
                  </a:moveTo>
                  <a:cubicBezTo>
                    <a:pt x="482" y="0"/>
                    <a:pt x="210" y="70"/>
                    <a:pt x="1" y="151"/>
                  </a:cubicBezTo>
                  <a:cubicBezTo>
                    <a:pt x="452" y="101"/>
                    <a:pt x="903" y="101"/>
                    <a:pt x="1354" y="76"/>
                  </a:cubicBezTo>
                  <a:cubicBezTo>
                    <a:pt x="1157" y="22"/>
                    <a:pt x="970" y="0"/>
                    <a:pt x="79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1191151" y="2940561"/>
              <a:ext cx="85142" cy="32230"/>
            </a:xfrm>
            <a:custGeom>
              <a:rect b="b" l="l" r="r" t="t"/>
              <a:pathLst>
                <a:path extrusionOk="0" h="1471" w="3886">
                  <a:moveTo>
                    <a:pt x="3113" y="0"/>
                  </a:moveTo>
                  <a:cubicBezTo>
                    <a:pt x="2339" y="0"/>
                    <a:pt x="1107" y="204"/>
                    <a:pt x="1" y="1279"/>
                  </a:cubicBezTo>
                  <a:cubicBezTo>
                    <a:pt x="1" y="1279"/>
                    <a:pt x="545" y="1471"/>
                    <a:pt x="1262" y="1471"/>
                  </a:cubicBezTo>
                  <a:cubicBezTo>
                    <a:pt x="2099" y="1471"/>
                    <a:pt x="3170" y="1209"/>
                    <a:pt x="3886" y="76"/>
                  </a:cubicBezTo>
                  <a:cubicBezTo>
                    <a:pt x="3886" y="76"/>
                    <a:pt x="3584" y="0"/>
                    <a:pt x="311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1647493" y="3658817"/>
              <a:ext cx="270742" cy="286824"/>
            </a:xfrm>
            <a:custGeom>
              <a:rect b="b" l="l" r="r" t="t"/>
              <a:pathLst>
                <a:path extrusionOk="0" h="13091" w="12357">
                  <a:moveTo>
                    <a:pt x="1980" y="1"/>
                  </a:moveTo>
                  <a:lnTo>
                    <a:pt x="1729" y="101"/>
                  </a:lnTo>
                  <a:cubicBezTo>
                    <a:pt x="551" y="2056"/>
                    <a:pt x="0" y="3860"/>
                    <a:pt x="201" y="6367"/>
                  </a:cubicBezTo>
                  <a:cubicBezTo>
                    <a:pt x="376" y="8522"/>
                    <a:pt x="1880" y="11003"/>
                    <a:pt x="3885" y="12281"/>
                  </a:cubicBezTo>
                  <a:cubicBezTo>
                    <a:pt x="4769" y="12838"/>
                    <a:pt x="5672" y="13090"/>
                    <a:pt x="6528" y="13090"/>
                  </a:cubicBezTo>
                  <a:cubicBezTo>
                    <a:pt x="7637" y="13090"/>
                    <a:pt x="8667" y="12666"/>
                    <a:pt x="9474" y="11930"/>
                  </a:cubicBezTo>
                  <a:cubicBezTo>
                    <a:pt x="10953" y="10552"/>
                    <a:pt x="11880" y="8622"/>
                    <a:pt x="12356" y="6592"/>
                  </a:cubicBezTo>
                  <a:lnTo>
                    <a:pt x="12356" y="6592"/>
                  </a:lnTo>
                  <a:cubicBezTo>
                    <a:pt x="11783" y="8185"/>
                    <a:pt x="10330" y="8924"/>
                    <a:pt x="8649" y="8924"/>
                  </a:cubicBezTo>
                  <a:cubicBezTo>
                    <a:pt x="6652" y="8924"/>
                    <a:pt x="4333" y="7882"/>
                    <a:pt x="2782" y="5991"/>
                  </a:cubicBezTo>
                  <a:cubicBezTo>
                    <a:pt x="2306" y="5414"/>
                    <a:pt x="1930" y="4813"/>
                    <a:pt x="1654" y="4161"/>
                  </a:cubicBezTo>
                  <a:cubicBezTo>
                    <a:pt x="1028" y="2632"/>
                    <a:pt x="1178" y="1078"/>
                    <a:pt x="198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1669447" y="3658817"/>
              <a:ext cx="21450" cy="90072"/>
            </a:xfrm>
            <a:custGeom>
              <a:rect b="b" l="l" r="r" t="t"/>
              <a:pathLst>
                <a:path extrusionOk="0" h="4111" w="979">
                  <a:moveTo>
                    <a:pt x="978" y="1"/>
                  </a:moveTo>
                  <a:lnTo>
                    <a:pt x="727" y="101"/>
                  </a:lnTo>
                  <a:cubicBezTo>
                    <a:pt x="502" y="477"/>
                    <a:pt x="301" y="853"/>
                    <a:pt x="101" y="1229"/>
                  </a:cubicBezTo>
                  <a:cubicBezTo>
                    <a:pt x="1" y="2031"/>
                    <a:pt x="101" y="2883"/>
                    <a:pt x="452" y="3735"/>
                  </a:cubicBezTo>
                  <a:cubicBezTo>
                    <a:pt x="527" y="3860"/>
                    <a:pt x="577" y="3986"/>
                    <a:pt x="627" y="4111"/>
                  </a:cubicBezTo>
                  <a:cubicBezTo>
                    <a:pt x="26" y="2607"/>
                    <a:pt x="176" y="1053"/>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1663400" y="3803248"/>
              <a:ext cx="254835" cy="142393"/>
            </a:xfrm>
            <a:custGeom>
              <a:rect b="b" l="l" r="r" t="t"/>
              <a:pathLst>
                <a:path extrusionOk="0" h="6499" w="11631">
                  <a:moveTo>
                    <a:pt x="11630" y="0"/>
                  </a:moveTo>
                  <a:lnTo>
                    <a:pt x="11630" y="0"/>
                  </a:lnTo>
                  <a:cubicBezTo>
                    <a:pt x="11455" y="451"/>
                    <a:pt x="11254" y="827"/>
                    <a:pt x="10953" y="1128"/>
                  </a:cubicBezTo>
                  <a:cubicBezTo>
                    <a:pt x="10427" y="2557"/>
                    <a:pt x="9650" y="3885"/>
                    <a:pt x="8547" y="4912"/>
                  </a:cubicBezTo>
                  <a:cubicBezTo>
                    <a:pt x="7755" y="5648"/>
                    <a:pt x="6723" y="6072"/>
                    <a:pt x="5614" y="6072"/>
                  </a:cubicBezTo>
                  <a:cubicBezTo>
                    <a:pt x="4758" y="6072"/>
                    <a:pt x="3857" y="5820"/>
                    <a:pt x="2983" y="5263"/>
                  </a:cubicBezTo>
                  <a:cubicBezTo>
                    <a:pt x="1705" y="4461"/>
                    <a:pt x="653" y="3183"/>
                    <a:pt x="1" y="1830"/>
                  </a:cubicBezTo>
                  <a:lnTo>
                    <a:pt x="1" y="1830"/>
                  </a:lnTo>
                  <a:cubicBezTo>
                    <a:pt x="627" y="3333"/>
                    <a:pt x="1780" y="4812"/>
                    <a:pt x="3159" y="5689"/>
                  </a:cubicBezTo>
                  <a:cubicBezTo>
                    <a:pt x="4043" y="6246"/>
                    <a:pt x="4946" y="6498"/>
                    <a:pt x="5802" y="6498"/>
                  </a:cubicBezTo>
                  <a:cubicBezTo>
                    <a:pt x="6911" y="6498"/>
                    <a:pt x="7941" y="6074"/>
                    <a:pt x="8748" y="5338"/>
                  </a:cubicBezTo>
                  <a:cubicBezTo>
                    <a:pt x="10227" y="3960"/>
                    <a:pt x="11154"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1669995" y="3627748"/>
              <a:ext cx="259217" cy="226593"/>
            </a:xfrm>
            <a:custGeom>
              <a:rect b="b" l="l" r="r" t="t"/>
              <a:pathLst>
                <a:path extrusionOk="0" h="10342" w="11831">
                  <a:moveTo>
                    <a:pt x="3965" y="1"/>
                  </a:moveTo>
                  <a:cubicBezTo>
                    <a:pt x="2609" y="1"/>
                    <a:pt x="1583" y="549"/>
                    <a:pt x="953" y="1419"/>
                  </a:cubicBezTo>
                  <a:cubicBezTo>
                    <a:pt x="151" y="2496"/>
                    <a:pt x="1" y="4050"/>
                    <a:pt x="627" y="5579"/>
                  </a:cubicBezTo>
                  <a:cubicBezTo>
                    <a:pt x="903" y="6231"/>
                    <a:pt x="1279" y="6832"/>
                    <a:pt x="1755" y="7409"/>
                  </a:cubicBezTo>
                  <a:cubicBezTo>
                    <a:pt x="3306" y="9300"/>
                    <a:pt x="5625" y="10342"/>
                    <a:pt x="7622" y="10342"/>
                  </a:cubicBezTo>
                  <a:cubicBezTo>
                    <a:pt x="9303" y="10342"/>
                    <a:pt x="10756" y="9603"/>
                    <a:pt x="11329" y="8010"/>
                  </a:cubicBezTo>
                  <a:cubicBezTo>
                    <a:pt x="11354" y="7935"/>
                    <a:pt x="11404" y="7835"/>
                    <a:pt x="11429" y="7709"/>
                  </a:cubicBezTo>
                  <a:cubicBezTo>
                    <a:pt x="11830" y="6231"/>
                    <a:pt x="11204" y="4426"/>
                    <a:pt x="9875" y="2998"/>
                  </a:cubicBezTo>
                  <a:cubicBezTo>
                    <a:pt x="8522" y="1519"/>
                    <a:pt x="6567" y="266"/>
                    <a:pt x="4612" y="40"/>
                  </a:cubicBezTo>
                  <a:cubicBezTo>
                    <a:pt x="4389" y="13"/>
                    <a:pt x="4173" y="1"/>
                    <a:pt x="396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1690305" y="3627748"/>
              <a:ext cx="238907" cy="226571"/>
            </a:xfrm>
            <a:custGeom>
              <a:rect b="b" l="l" r="r" t="t"/>
              <a:pathLst>
                <a:path extrusionOk="0" h="10341" w="10904">
                  <a:moveTo>
                    <a:pt x="39" y="1401"/>
                  </a:moveTo>
                  <a:cubicBezTo>
                    <a:pt x="33" y="1407"/>
                    <a:pt x="28" y="1413"/>
                    <a:pt x="23" y="1419"/>
                  </a:cubicBezTo>
                  <a:lnTo>
                    <a:pt x="23" y="1419"/>
                  </a:lnTo>
                  <a:cubicBezTo>
                    <a:pt x="24" y="1419"/>
                    <a:pt x="25" y="1419"/>
                    <a:pt x="26" y="1419"/>
                  </a:cubicBezTo>
                  <a:cubicBezTo>
                    <a:pt x="30" y="1413"/>
                    <a:pt x="34" y="1407"/>
                    <a:pt x="39" y="1401"/>
                  </a:cubicBezTo>
                  <a:close/>
                  <a:moveTo>
                    <a:pt x="23" y="1419"/>
                  </a:moveTo>
                  <a:lnTo>
                    <a:pt x="23" y="1419"/>
                  </a:lnTo>
                  <a:cubicBezTo>
                    <a:pt x="1" y="1419"/>
                    <a:pt x="1" y="1420"/>
                    <a:pt x="1" y="1444"/>
                  </a:cubicBezTo>
                  <a:cubicBezTo>
                    <a:pt x="8" y="1435"/>
                    <a:pt x="16" y="1427"/>
                    <a:pt x="23" y="1419"/>
                  </a:cubicBezTo>
                  <a:close/>
                  <a:moveTo>
                    <a:pt x="3038" y="1"/>
                  </a:moveTo>
                  <a:cubicBezTo>
                    <a:pt x="1691" y="1"/>
                    <a:pt x="670" y="542"/>
                    <a:pt x="39" y="1401"/>
                  </a:cubicBezTo>
                  <a:lnTo>
                    <a:pt x="39" y="1401"/>
                  </a:lnTo>
                  <a:cubicBezTo>
                    <a:pt x="642" y="735"/>
                    <a:pt x="1530" y="305"/>
                    <a:pt x="2687" y="305"/>
                  </a:cubicBezTo>
                  <a:cubicBezTo>
                    <a:pt x="2879" y="305"/>
                    <a:pt x="3078" y="316"/>
                    <a:pt x="3284" y="341"/>
                  </a:cubicBezTo>
                  <a:cubicBezTo>
                    <a:pt x="5114" y="566"/>
                    <a:pt x="6943" y="1744"/>
                    <a:pt x="8222" y="3098"/>
                  </a:cubicBezTo>
                  <a:cubicBezTo>
                    <a:pt x="9475" y="4451"/>
                    <a:pt x="10026" y="6130"/>
                    <a:pt x="9650" y="7534"/>
                  </a:cubicBezTo>
                  <a:cubicBezTo>
                    <a:pt x="9625" y="7634"/>
                    <a:pt x="9600" y="7734"/>
                    <a:pt x="9575" y="7835"/>
                  </a:cubicBezTo>
                  <a:cubicBezTo>
                    <a:pt x="9038" y="9310"/>
                    <a:pt x="7677" y="9996"/>
                    <a:pt x="6104" y="9996"/>
                  </a:cubicBezTo>
                  <a:cubicBezTo>
                    <a:pt x="4738" y="9996"/>
                    <a:pt x="3212" y="9478"/>
                    <a:pt x="1931" y="8511"/>
                  </a:cubicBezTo>
                  <a:lnTo>
                    <a:pt x="1931" y="8511"/>
                  </a:lnTo>
                  <a:cubicBezTo>
                    <a:pt x="3371" y="9698"/>
                    <a:pt x="5139" y="10340"/>
                    <a:pt x="6706" y="10340"/>
                  </a:cubicBezTo>
                  <a:cubicBezTo>
                    <a:pt x="8384" y="10340"/>
                    <a:pt x="9832" y="9604"/>
                    <a:pt x="10402" y="8010"/>
                  </a:cubicBezTo>
                  <a:cubicBezTo>
                    <a:pt x="10427" y="7935"/>
                    <a:pt x="10477" y="7835"/>
                    <a:pt x="10502" y="7709"/>
                  </a:cubicBezTo>
                  <a:cubicBezTo>
                    <a:pt x="10903" y="6231"/>
                    <a:pt x="10277" y="4426"/>
                    <a:pt x="8948" y="2998"/>
                  </a:cubicBezTo>
                  <a:cubicBezTo>
                    <a:pt x="7595" y="1519"/>
                    <a:pt x="5640" y="266"/>
                    <a:pt x="3685" y="40"/>
                  </a:cubicBezTo>
                  <a:cubicBezTo>
                    <a:pt x="3462" y="13"/>
                    <a:pt x="3246" y="1"/>
                    <a:pt x="30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1672733" y="3658817"/>
              <a:ext cx="247693" cy="198264"/>
            </a:xfrm>
            <a:custGeom>
              <a:rect b="b" l="l" r="r" t="t"/>
              <a:pathLst>
                <a:path extrusionOk="0" h="9049" w="11305">
                  <a:moveTo>
                    <a:pt x="828" y="1"/>
                  </a:moveTo>
                  <a:cubicBezTo>
                    <a:pt x="352" y="577"/>
                    <a:pt x="101" y="1354"/>
                    <a:pt x="51" y="2131"/>
                  </a:cubicBezTo>
                  <a:cubicBezTo>
                    <a:pt x="1" y="2908"/>
                    <a:pt x="176" y="3685"/>
                    <a:pt x="477" y="4387"/>
                  </a:cubicBezTo>
                  <a:cubicBezTo>
                    <a:pt x="1104" y="5815"/>
                    <a:pt x="2206" y="6993"/>
                    <a:pt x="3510" y="7845"/>
                  </a:cubicBezTo>
                  <a:cubicBezTo>
                    <a:pt x="4161" y="8246"/>
                    <a:pt x="4863" y="8572"/>
                    <a:pt x="5615" y="8773"/>
                  </a:cubicBezTo>
                  <a:cubicBezTo>
                    <a:pt x="5991" y="8898"/>
                    <a:pt x="6367" y="8948"/>
                    <a:pt x="6768" y="8998"/>
                  </a:cubicBezTo>
                  <a:cubicBezTo>
                    <a:pt x="6868" y="9023"/>
                    <a:pt x="6943" y="9023"/>
                    <a:pt x="7044" y="9023"/>
                  </a:cubicBezTo>
                  <a:lnTo>
                    <a:pt x="7344" y="9048"/>
                  </a:lnTo>
                  <a:cubicBezTo>
                    <a:pt x="7545" y="9048"/>
                    <a:pt x="7745" y="9048"/>
                    <a:pt x="7921" y="9023"/>
                  </a:cubicBezTo>
                  <a:cubicBezTo>
                    <a:pt x="8322" y="8973"/>
                    <a:pt x="8698" y="8898"/>
                    <a:pt x="9074" y="8773"/>
                  </a:cubicBezTo>
                  <a:cubicBezTo>
                    <a:pt x="9425" y="8647"/>
                    <a:pt x="9775" y="8472"/>
                    <a:pt x="10101" y="8221"/>
                  </a:cubicBezTo>
                  <a:cubicBezTo>
                    <a:pt x="10703" y="7745"/>
                    <a:pt x="11129" y="7043"/>
                    <a:pt x="11304" y="6291"/>
                  </a:cubicBezTo>
                  <a:lnTo>
                    <a:pt x="11304" y="6291"/>
                  </a:lnTo>
                  <a:lnTo>
                    <a:pt x="11204" y="6567"/>
                  </a:lnTo>
                  <a:cubicBezTo>
                    <a:pt x="11154" y="6667"/>
                    <a:pt x="11129" y="6742"/>
                    <a:pt x="11079" y="6818"/>
                  </a:cubicBezTo>
                  <a:cubicBezTo>
                    <a:pt x="11054" y="6918"/>
                    <a:pt x="11004" y="6993"/>
                    <a:pt x="10953" y="7068"/>
                  </a:cubicBezTo>
                  <a:cubicBezTo>
                    <a:pt x="10928" y="7118"/>
                    <a:pt x="10903" y="7169"/>
                    <a:pt x="10878" y="7194"/>
                  </a:cubicBezTo>
                  <a:lnTo>
                    <a:pt x="10803" y="7319"/>
                  </a:lnTo>
                  <a:cubicBezTo>
                    <a:pt x="10577" y="7620"/>
                    <a:pt x="10302" y="7895"/>
                    <a:pt x="10001" y="8121"/>
                  </a:cubicBezTo>
                  <a:cubicBezTo>
                    <a:pt x="9400" y="8547"/>
                    <a:pt x="8648" y="8748"/>
                    <a:pt x="7921" y="8798"/>
                  </a:cubicBezTo>
                  <a:cubicBezTo>
                    <a:pt x="7820" y="8804"/>
                    <a:pt x="7719" y="8807"/>
                    <a:pt x="7619" y="8807"/>
                  </a:cubicBezTo>
                  <a:cubicBezTo>
                    <a:pt x="7343" y="8807"/>
                    <a:pt x="7068" y="8784"/>
                    <a:pt x="6793" y="8748"/>
                  </a:cubicBezTo>
                  <a:cubicBezTo>
                    <a:pt x="6417" y="8697"/>
                    <a:pt x="6066" y="8622"/>
                    <a:pt x="5690" y="8522"/>
                  </a:cubicBezTo>
                  <a:cubicBezTo>
                    <a:pt x="4988" y="8296"/>
                    <a:pt x="4287" y="7996"/>
                    <a:pt x="3660" y="7595"/>
                  </a:cubicBezTo>
                  <a:cubicBezTo>
                    <a:pt x="3585" y="7545"/>
                    <a:pt x="3510" y="7494"/>
                    <a:pt x="3435" y="7444"/>
                  </a:cubicBezTo>
                  <a:cubicBezTo>
                    <a:pt x="3359" y="7394"/>
                    <a:pt x="3259" y="7344"/>
                    <a:pt x="3184" y="7269"/>
                  </a:cubicBezTo>
                  <a:cubicBezTo>
                    <a:pt x="3034" y="7169"/>
                    <a:pt x="2883" y="7043"/>
                    <a:pt x="2758" y="6943"/>
                  </a:cubicBezTo>
                  <a:cubicBezTo>
                    <a:pt x="2607" y="6818"/>
                    <a:pt x="2482" y="6692"/>
                    <a:pt x="2332" y="6567"/>
                  </a:cubicBezTo>
                  <a:cubicBezTo>
                    <a:pt x="2257" y="6492"/>
                    <a:pt x="2206" y="6417"/>
                    <a:pt x="2131" y="6367"/>
                  </a:cubicBezTo>
                  <a:cubicBezTo>
                    <a:pt x="2081" y="6291"/>
                    <a:pt x="2006" y="6216"/>
                    <a:pt x="1931" y="6141"/>
                  </a:cubicBezTo>
                  <a:cubicBezTo>
                    <a:pt x="1430" y="5590"/>
                    <a:pt x="1003" y="4963"/>
                    <a:pt x="678" y="4286"/>
                  </a:cubicBezTo>
                  <a:cubicBezTo>
                    <a:pt x="377" y="3635"/>
                    <a:pt x="176" y="2883"/>
                    <a:pt x="176" y="2131"/>
                  </a:cubicBezTo>
                  <a:cubicBezTo>
                    <a:pt x="176" y="1755"/>
                    <a:pt x="227" y="1379"/>
                    <a:pt x="352" y="1028"/>
                  </a:cubicBezTo>
                  <a:cubicBezTo>
                    <a:pt x="452" y="652"/>
                    <a:pt x="602" y="301"/>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886952" y="3665411"/>
              <a:ext cx="270742" cy="287328"/>
            </a:xfrm>
            <a:custGeom>
              <a:rect b="b" l="l" r="r" t="t"/>
              <a:pathLst>
                <a:path extrusionOk="0" h="13114" w="12357">
                  <a:moveTo>
                    <a:pt x="1980" y="0"/>
                  </a:moveTo>
                  <a:lnTo>
                    <a:pt x="1729" y="126"/>
                  </a:lnTo>
                  <a:cubicBezTo>
                    <a:pt x="551" y="2081"/>
                    <a:pt x="0" y="3885"/>
                    <a:pt x="201" y="6391"/>
                  </a:cubicBezTo>
                  <a:cubicBezTo>
                    <a:pt x="376" y="8522"/>
                    <a:pt x="1880" y="11003"/>
                    <a:pt x="3910" y="12306"/>
                  </a:cubicBezTo>
                  <a:cubicBezTo>
                    <a:pt x="4779" y="12861"/>
                    <a:pt x="5677" y="13113"/>
                    <a:pt x="6530" y="13113"/>
                  </a:cubicBezTo>
                  <a:cubicBezTo>
                    <a:pt x="7643" y="13113"/>
                    <a:pt x="8679" y="12682"/>
                    <a:pt x="9474" y="11930"/>
                  </a:cubicBezTo>
                  <a:cubicBezTo>
                    <a:pt x="10953" y="10552"/>
                    <a:pt x="11880" y="8622"/>
                    <a:pt x="12356" y="6617"/>
                  </a:cubicBezTo>
                  <a:lnTo>
                    <a:pt x="12356" y="6617"/>
                  </a:lnTo>
                  <a:cubicBezTo>
                    <a:pt x="11784" y="8197"/>
                    <a:pt x="10332" y="8930"/>
                    <a:pt x="8652" y="8930"/>
                  </a:cubicBezTo>
                  <a:cubicBezTo>
                    <a:pt x="6655" y="8930"/>
                    <a:pt x="4334" y="7894"/>
                    <a:pt x="2782" y="6015"/>
                  </a:cubicBezTo>
                  <a:cubicBezTo>
                    <a:pt x="2306" y="5439"/>
                    <a:pt x="1930" y="4812"/>
                    <a:pt x="1654" y="4186"/>
                  </a:cubicBezTo>
                  <a:cubicBezTo>
                    <a:pt x="1028" y="2657"/>
                    <a:pt x="1178" y="1078"/>
                    <a:pt x="1980" y="0"/>
                  </a:cubicBezTo>
                  <a:close/>
                </a:path>
              </a:pathLst>
            </a:custGeom>
            <a:solidFill>
              <a:srgbClr val="E9C2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908906" y="3665411"/>
              <a:ext cx="21450" cy="90620"/>
            </a:xfrm>
            <a:custGeom>
              <a:rect b="b" l="l" r="r" t="t"/>
              <a:pathLst>
                <a:path extrusionOk="0" h="4136" w="979">
                  <a:moveTo>
                    <a:pt x="978" y="0"/>
                  </a:moveTo>
                  <a:lnTo>
                    <a:pt x="727" y="126"/>
                  </a:lnTo>
                  <a:cubicBezTo>
                    <a:pt x="502" y="502"/>
                    <a:pt x="301" y="878"/>
                    <a:pt x="101" y="1253"/>
                  </a:cubicBezTo>
                  <a:cubicBezTo>
                    <a:pt x="1" y="2030"/>
                    <a:pt x="101" y="2908"/>
                    <a:pt x="477" y="3760"/>
                  </a:cubicBezTo>
                  <a:cubicBezTo>
                    <a:pt x="527" y="3885"/>
                    <a:pt x="577" y="4010"/>
                    <a:pt x="627" y="4136"/>
                  </a:cubicBezTo>
                  <a:cubicBezTo>
                    <a:pt x="26" y="2607"/>
                    <a:pt x="176"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902859" y="3810369"/>
              <a:ext cx="254835" cy="142371"/>
            </a:xfrm>
            <a:custGeom>
              <a:rect b="b" l="l" r="r" t="t"/>
              <a:pathLst>
                <a:path extrusionOk="0" h="6498" w="11631">
                  <a:moveTo>
                    <a:pt x="11630" y="1"/>
                  </a:moveTo>
                  <a:lnTo>
                    <a:pt x="11630" y="1"/>
                  </a:lnTo>
                  <a:cubicBezTo>
                    <a:pt x="11480" y="427"/>
                    <a:pt x="11254" y="803"/>
                    <a:pt x="10978" y="1104"/>
                  </a:cubicBezTo>
                  <a:cubicBezTo>
                    <a:pt x="10427" y="2557"/>
                    <a:pt x="9650" y="3886"/>
                    <a:pt x="8547" y="4888"/>
                  </a:cubicBezTo>
                  <a:cubicBezTo>
                    <a:pt x="7757" y="5636"/>
                    <a:pt x="6727" y="6067"/>
                    <a:pt x="5621" y="6067"/>
                  </a:cubicBezTo>
                  <a:cubicBezTo>
                    <a:pt x="4763" y="6067"/>
                    <a:pt x="3859" y="5808"/>
                    <a:pt x="2983" y="5239"/>
                  </a:cubicBezTo>
                  <a:cubicBezTo>
                    <a:pt x="1705" y="4437"/>
                    <a:pt x="653" y="3184"/>
                    <a:pt x="1" y="1805"/>
                  </a:cubicBezTo>
                  <a:lnTo>
                    <a:pt x="1" y="1805"/>
                  </a:lnTo>
                  <a:cubicBezTo>
                    <a:pt x="627" y="3334"/>
                    <a:pt x="1780" y="4788"/>
                    <a:pt x="3184" y="5690"/>
                  </a:cubicBezTo>
                  <a:cubicBezTo>
                    <a:pt x="4053" y="6245"/>
                    <a:pt x="4951" y="6497"/>
                    <a:pt x="5804" y="6497"/>
                  </a:cubicBezTo>
                  <a:cubicBezTo>
                    <a:pt x="6917" y="6497"/>
                    <a:pt x="7953" y="6066"/>
                    <a:pt x="8748" y="5314"/>
                  </a:cubicBezTo>
                  <a:cubicBezTo>
                    <a:pt x="10227" y="3936"/>
                    <a:pt x="11154" y="2006"/>
                    <a:pt x="11630" y="1"/>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909454" y="3634365"/>
              <a:ext cx="259217" cy="226703"/>
            </a:xfrm>
            <a:custGeom>
              <a:rect b="b" l="l" r="r" t="t"/>
              <a:pathLst>
                <a:path extrusionOk="0" h="10347" w="11831">
                  <a:moveTo>
                    <a:pt x="3982" y="0"/>
                  </a:moveTo>
                  <a:cubicBezTo>
                    <a:pt x="2617" y="0"/>
                    <a:pt x="1586" y="566"/>
                    <a:pt x="953" y="1417"/>
                  </a:cubicBezTo>
                  <a:cubicBezTo>
                    <a:pt x="151" y="2495"/>
                    <a:pt x="1" y="4074"/>
                    <a:pt x="627" y="5603"/>
                  </a:cubicBezTo>
                  <a:cubicBezTo>
                    <a:pt x="903" y="6229"/>
                    <a:pt x="1279" y="6856"/>
                    <a:pt x="1755" y="7432"/>
                  </a:cubicBezTo>
                  <a:cubicBezTo>
                    <a:pt x="3307" y="9311"/>
                    <a:pt x="5628" y="10347"/>
                    <a:pt x="7625" y="10347"/>
                  </a:cubicBezTo>
                  <a:cubicBezTo>
                    <a:pt x="9305" y="10347"/>
                    <a:pt x="10757" y="9614"/>
                    <a:pt x="11329" y="8034"/>
                  </a:cubicBezTo>
                  <a:cubicBezTo>
                    <a:pt x="11354" y="7934"/>
                    <a:pt x="11404" y="7833"/>
                    <a:pt x="11429" y="7733"/>
                  </a:cubicBezTo>
                  <a:cubicBezTo>
                    <a:pt x="11830" y="6229"/>
                    <a:pt x="11204" y="4425"/>
                    <a:pt x="9875" y="2996"/>
                  </a:cubicBezTo>
                  <a:cubicBezTo>
                    <a:pt x="8522" y="1543"/>
                    <a:pt x="6567" y="290"/>
                    <a:pt x="4612" y="39"/>
                  </a:cubicBezTo>
                  <a:cubicBezTo>
                    <a:pt x="4395" y="13"/>
                    <a:pt x="4185" y="0"/>
                    <a:pt x="3982" y="0"/>
                  </a:cubicBezTo>
                  <a:close/>
                </a:path>
              </a:pathLst>
            </a:custGeom>
            <a:solidFill>
              <a:srgbClr val="FFF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929786" y="3634365"/>
              <a:ext cx="238885" cy="226812"/>
            </a:xfrm>
            <a:custGeom>
              <a:rect b="b" l="l" r="r" t="t"/>
              <a:pathLst>
                <a:path extrusionOk="0" h="10352" w="10903">
                  <a:moveTo>
                    <a:pt x="39" y="1398"/>
                  </a:moveTo>
                  <a:cubicBezTo>
                    <a:pt x="26" y="1413"/>
                    <a:pt x="13" y="1428"/>
                    <a:pt x="0" y="1442"/>
                  </a:cubicBezTo>
                  <a:cubicBezTo>
                    <a:pt x="0" y="1442"/>
                    <a:pt x="25" y="1417"/>
                    <a:pt x="25" y="1417"/>
                  </a:cubicBezTo>
                  <a:cubicBezTo>
                    <a:pt x="30" y="1411"/>
                    <a:pt x="35" y="1405"/>
                    <a:pt x="39" y="1398"/>
                  </a:cubicBezTo>
                  <a:close/>
                  <a:moveTo>
                    <a:pt x="3054" y="0"/>
                  </a:moveTo>
                  <a:cubicBezTo>
                    <a:pt x="1700" y="0"/>
                    <a:pt x="673" y="558"/>
                    <a:pt x="39" y="1398"/>
                  </a:cubicBezTo>
                  <a:lnTo>
                    <a:pt x="39" y="1398"/>
                  </a:lnTo>
                  <a:cubicBezTo>
                    <a:pt x="639" y="738"/>
                    <a:pt x="1519" y="327"/>
                    <a:pt x="2665" y="327"/>
                  </a:cubicBezTo>
                  <a:cubicBezTo>
                    <a:pt x="2863" y="327"/>
                    <a:pt x="3069" y="339"/>
                    <a:pt x="3283" y="365"/>
                  </a:cubicBezTo>
                  <a:cubicBezTo>
                    <a:pt x="5113" y="565"/>
                    <a:pt x="6942" y="1743"/>
                    <a:pt x="8221" y="3122"/>
                  </a:cubicBezTo>
                  <a:cubicBezTo>
                    <a:pt x="9474" y="4450"/>
                    <a:pt x="10025" y="6154"/>
                    <a:pt x="9649" y="7558"/>
                  </a:cubicBezTo>
                  <a:cubicBezTo>
                    <a:pt x="9624" y="7633"/>
                    <a:pt x="9599" y="7733"/>
                    <a:pt x="9574" y="7833"/>
                  </a:cubicBezTo>
                  <a:cubicBezTo>
                    <a:pt x="9038" y="9309"/>
                    <a:pt x="7683" y="9995"/>
                    <a:pt x="6113" y="9995"/>
                  </a:cubicBezTo>
                  <a:cubicBezTo>
                    <a:pt x="4749" y="9995"/>
                    <a:pt x="3223" y="9477"/>
                    <a:pt x="1930" y="8510"/>
                  </a:cubicBezTo>
                  <a:lnTo>
                    <a:pt x="1930" y="8510"/>
                  </a:lnTo>
                  <a:cubicBezTo>
                    <a:pt x="3370" y="9709"/>
                    <a:pt x="5138" y="10352"/>
                    <a:pt x="6706" y="10352"/>
                  </a:cubicBezTo>
                  <a:cubicBezTo>
                    <a:pt x="8383" y="10352"/>
                    <a:pt x="9831" y="9615"/>
                    <a:pt x="10401" y="8034"/>
                  </a:cubicBezTo>
                  <a:cubicBezTo>
                    <a:pt x="10426" y="7934"/>
                    <a:pt x="10476" y="7833"/>
                    <a:pt x="10501" y="7733"/>
                  </a:cubicBezTo>
                  <a:cubicBezTo>
                    <a:pt x="10902" y="6229"/>
                    <a:pt x="10276" y="4425"/>
                    <a:pt x="8947" y="2996"/>
                  </a:cubicBezTo>
                  <a:cubicBezTo>
                    <a:pt x="7594" y="1543"/>
                    <a:pt x="5639" y="290"/>
                    <a:pt x="3684" y="39"/>
                  </a:cubicBezTo>
                  <a:cubicBezTo>
                    <a:pt x="3467" y="13"/>
                    <a:pt x="3257" y="0"/>
                    <a:pt x="3054" y="0"/>
                  </a:cubicBezTo>
                  <a:close/>
                </a:path>
              </a:pathLst>
            </a:custGeom>
            <a:solidFill>
              <a:srgbClr val="EAD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912192" y="3665411"/>
              <a:ext cx="247693" cy="198264"/>
            </a:xfrm>
            <a:custGeom>
              <a:rect b="b" l="l" r="r" t="t"/>
              <a:pathLst>
                <a:path extrusionOk="0" h="9049" w="11305">
                  <a:moveTo>
                    <a:pt x="828" y="0"/>
                  </a:moveTo>
                  <a:cubicBezTo>
                    <a:pt x="352" y="602"/>
                    <a:pt x="101" y="1354"/>
                    <a:pt x="51" y="2131"/>
                  </a:cubicBezTo>
                  <a:cubicBezTo>
                    <a:pt x="1" y="2908"/>
                    <a:pt x="176" y="3685"/>
                    <a:pt x="477" y="4411"/>
                  </a:cubicBezTo>
                  <a:cubicBezTo>
                    <a:pt x="1104" y="5815"/>
                    <a:pt x="2207" y="7018"/>
                    <a:pt x="3510" y="7845"/>
                  </a:cubicBezTo>
                  <a:cubicBezTo>
                    <a:pt x="4161" y="8246"/>
                    <a:pt x="4863" y="8572"/>
                    <a:pt x="5615" y="8797"/>
                  </a:cubicBezTo>
                  <a:cubicBezTo>
                    <a:pt x="5991" y="8898"/>
                    <a:pt x="6367" y="8973"/>
                    <a:pt x="6768" y="9023"/>
                  </a:cubicBezTo>
                  <a:cubicBezTo>
                    <a:pt x="6868" y="9023"/>
                    <a:pt x="6968" y="9023"/>
                    <a:pt x="7044" y="9048"/>
                  </a:cubicBezTo>
                  <a:lnTo>
                    <a:pt x="7344" y="9048"/>
                  </a:lnTo>
                  <a:cubicBezTo>
                    <a:pt x="7545" y="9048"/>
                    <a:pt x="7745" y="9048"/>
                    <a:pt x="7921" y="9023"/>
                  </a:cubicBezTo>
                  <a:cubicBezTo>
                    <a:pt x="8322" y="8998"/>
                    <a:pt x="8698" y="8923"/>
                    <a:pt x="9074" y="8772"/>
                  </a:cubicBezTo>
                  <a:cubicBezTo>
                    <a:pt x="9425" y="8647"/>
                    <a:pt x="9775" y="8472"/>
                    <a:pt x="10101" y="8221"/>
                  </a:cubicBezTo>
                  <a:cubicBezTo>
                    <a:pt x="10703" y="7745"/>
                    <a:pt x="11129" y="7043"/>
                    <a:pt x="11304" y="6316"/>
                  </a:cubicBezTo>
                  <a:lnTo>
                    <a:pt x="11304" y="6316"/>
                  </a:lnTo>
                  <a:lnTo>
                    <a:pt x="11204" y="6567"/>
                  </a:lnTo>
                  <a:cubicBezTo>
                    <a:pt x="11154" y="6667"/>
                    <a:pt x="11129" y="6742"/>
                    <a:pt x="11079" y="6842"/>
                  </a:cubicBezTo>
                  <a:cubicBezTo>
                    <a:pt x="11054" y="6918"/>
                    <a:pt x="11004" y="6993"/>
                    <a:pt x="10953" y="7093"/>
                  </a:cubicBezTo>
                  <a:cubicBezTo>
                    <a:pt x="10928" y="7118"/>
                    <a:pt x="10903" y="7168"/>
                    <a:pt x="10878" y="7218"/>
                  </a:cubicBezTo>
                  <a:lnTo>
                    <a:pt x="10803" y="7319"/>
                  </a:lnTo>
                  <a:cubicBezTo>
                    <a:pt x="10577" y="7645"/>
                    <a:pt x="10327" y="7895"/>
                    <a:pt x="10001" y="8121"/>
                  </a:cubicBezTo>
                  <a:cubicBezTo>
                    <a:pt x="9400" y="8547"/>
                    <a:pt x="8648" y="8747"/>
                    <a:pt x="7921" y="8797"/>
                  </a:cubicBezTo>
                  <a:cubicBezTo>
                    <a:pt x="7811" y="8805"/>
                    <a:pt x="7701" y="8808"/>
                    <a:pt x="7591" y="8808"/>
                  </a:cubicBezTo>
                  <a:cubicBezTo>
                    <a:pt x="7325" y="8808"/>
                    <a:pt x="7059" y="8790"/>
                    <a:pt x="6793" y="8772"/>
                  </a:cubicBezTo>
                  <a:cubicBezTo>
                    <a:pt x="6417" y="8722"/>
                    <a:pt x="6066" y="8647"/>
                    <a:pt x="5690" y="8522"/>
                  </a:cubicBezTo>
                  <a:cubicBezTo>
                    <a:pt x="4988" y="8321"/>
                    <a:pt x="4287" y="7995"/>
                    <a:pt x="3660" y="7594"/>
                  </a:cubicBezTo>
                  <a:cubicBezTo>
                    <a:pt x="3585" y="7544"/>
                    <a:pt x="3510" y="7494"/>
                    <a:pt x="3435" y="7444"/>
                  </a:cubicBezTo>
                  <a:cubicBezTo>
                    <a:pt x="3359" y="7394"/>
                    <a:pt x="3259" y="7344"/>
                    <a:pt x="3184" y="7294"/>
                  </a:cubicBezTo>
                  <a:cubicBezTo>
                    <a:pt x="3034" y="7168"/>
                    <a:pt x="2883" y="7068"/>
                    <a:pt x="2758" y="6943"/>
                  </a:cubicBezTo>
                  <a:cubicBezTo>
                    <a:pt x="2608" y="6817"/>
                    <a:pt x="2482" y="6692"/>
                    <a:pt x="2332" y="6567"/>
                  </a:cubicBezTo>
                  <a:cubicBezTo>
                    <a:pt x="2257" y="6492"/>
                    <a:pt x="2207" y="6441"/>
                    <a:pt x="2131" y="6366"/>
                  </a:cubicBezTo>
                  <a:cubicBezTo>
                    <a:pt x="2081" y="6291"/>
                    <a:pt x="2006" y="6241"/>
                    <a:pt x="1956" y="6166"/>
                  </a:cubicBezTo>
                  <a:cubicBezTo>
                    <a:pt x="1430" y="5614"/>
                    <a:pt x="1004" y="4988"/>
                    <a:pt x="678" y="4311"/>
                  </a:cubicBezTo>
                  <a:cubicBezTo>
                    <a:pt x="377" y="3634"/>
                    <a:pt x="176" y="2883"/>
                    <a:pt x="176" y="2131"/>
                  </a:cubicBezTo>
                  <a:cubicBezTo>
                    <a:pt x="176" y="1755"/>
                    <a:pt x="252" y="1379"/>
                    <a:pt x="352" y="1028"/>
                  </a:cubicBezTo>
                  <a:cubicBezTo>
                    <a:pt x="452" y="652"/>
                    <a:pt x="603" y="326"/>
                    <a:pt x="828"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1051672" y="3022921"/>
              <a:ext cx="270742" cy="287372"/>
            </a:xfrm>
            <a:custGeom>
              <a:rect b="b" l="l" r="r" t="t"/>
              <a:pathLst>
                <a:path extrusionOk="0" h="13116" w="12357">
                  <a:moveTo>
                    <a:pt x="1981" y="1"/>
                  </a:moveTo>
                  <a:lnTo>
                    <a:pt x="1730" y="126"/>
                  </a:lnTo>
                  <a:cubicBezTo>
                    <a:pt x="552" y="2081"/>
                    <a:pt x="1" y="3886"/>
                    <a:pt x="201" y="6392"/>
                  </a:cubicBezTo>
                  <a:cubicBezTo>
                    <a:pt x="377" y="8522"/>
                    <a:pt x="1881" y="11003"/>
                    <a:pt x="3886" y="12307"/>
                  </a:cubicBezTo>
                  <a:cubicBezTo>
                    <a:pt x="4770" y="12863"/>
                    <a:pt x="5673" y="13116"/>
                    <a:pt x="6529" y="13116"/>
                  </a:cubicBezTo>
                  <a:cubicBezTo>
                    <a:pt x="7638" y="13116"/>
                    <a:pt x="8668" y="12692"/>
                    <a:pt x="9475" y="11956"/>
                  </a:cubicBezTo>
                  <a:cubicBezTo>
                    <a:pt x="10953" y="10577"/>
                    <a:pt x="11856" y="8648"/>
                    <a:pt x="12357" y="6617"/>
                  </a:cubicBezTo>
                  <a:lnTo>
                    <a:pt x="12357" y="6617"/>
                  </a:lnTo>
                  <a:cubicBezTo>
                    <a:pt x="11784" y="8198"/>
                    <a:pt x="10333" y="8930"/>
                    <a:pt x="8653" y="8930"/>
                  </a:cubicBezTo>
                  <a:cubicBezTo>
                    <a:pt x="6656" y="8930"/>
                    <a:pt x="4335" y="7895"/>
                    <a:pt x="2783" y="6016"/>
                  </a:cubicBezTo>
                  <a:cubicBezTo>
                    <a:pt x="2307" y="5440"/>
                    <a:pt x="1931" y="4813"/>
                    <a:pt x="1655" y="4186"/>
                  </a:cubicBezTo>
                  <a:cubicBezTo>
                    <a:pt x="1029" y="2658"/>
                    <a:pt x="1179" y="1079"/>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1073647" y="3022921"/>
              <a:ext cx="21428" cy="90642"/>
            </a:xfrm>
            <a:custGeom>
              <a:rect b="b" l="l" r="r" t="t"/>
              <a:pathLst>
                <a:path extrusionOk="0" h="4137" w="978">
                  <a:moveTo>
                    <a:pt x="978" y="1"/>
                  </a:moveTo>
                  <a:lnTo>
                    <a:pt x="727" y="126"/>
                  </a:lnTo>
                  <a:cubicBezTo>
                    <a:pt x="502" y="502"/>
                    <a:pt x="301" y="878"/>
                    <a:pt x="101" y="1254"/>
                  </a:cubicBezTo>
                  <a:cubicBezTo>
                    <a:pt x="0" y="2031"/>
                    <a:pt x="101" y="2908"/>
                    <a:pt x="452" y="3760"/>
                  </a:cubicBezTo>
                  <a:cubicBezTo>
                    <a:pt x="502" y="3886"/>
                    <a:pt x="577" y="4011"/>
                    <a:pt x="627" y="4136"/>
                  </a:cubicBezTo>
                  <a:cubicBezTo>
                    <a:pt x="26" y="2607"/>
                    <a:pt x="176" y="1079"/>
                    <a:pt x="97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1067600" y="3167899"/>
              <a:ext cx="254813" cy="142393"/>
            </a:xfrm>
            <a:custGeom>
              <a:rect b="b" l="l" r="r" t="t"/>
              <a:pathLst>
                <a:path extrusionOk="0" h="6499" w="11630">
                  <a:moveTo>
                    <a:pt x="11630" y="0"/>
                  </a:moveTo>
                  <a:cubicBezTo>
                    <a:pt x="11454" y="427"/>
                    <a:pt x="11229" y="802"/>
                    <a:pt x="10953" y="1128"/>
                  </a:cubicBezTo>
                  <a:cubicBezTo>
                    <a:pt x="10427" y="2557"/>
                    <a:pt x="9650" y="3885"/>
                    <a:pt x="8547" y="4913"/>
                  </a:cubicBezTo>
                  <a:cubicBezTo>
                    <a:pt x="7755" y="5648"/>
                    <a:pt x="6723" y="6073"/>
                    <a:pt x="5614" y="6073"/>
                  </a:cubicBezTo>
                  <a:cubicBezTo>
                    <a:pt x="4758" y="6073"/>
                    <a:pt x="3856" y="5820"/>
                    <a:pt x="2983" y="5264"/>
                  </a:cubicBezTo>
                  <a:cubicBezTo>
                    <a:pt x="1705" y="4462"/>
                    <a:pt x="652" y="3183"/>
                    <a:pt x="1" y="1805"/>
                  </a:cubicBezTo>
                  <a:lnTo>
                    <a:pt x="1" y="1805"/>
                  </a:lnTo>
                  <a:cubicBezTo>
                    <a:pt x="627" y="3334"/>
                    <a:pt x="1780" y="4787"/>
                    <a:pt x="3159" y="5690"/>
                  </a:cubicBezTo>
                  <a:cubicBezTo>
                    <a:pt x="4043" y="6246"/>
                    <a:pt x="4946" y="6499"/>
                    <a:pt x="5802" y="6499"/>
                  </a:cubicBezTo>
                  <a:cubicBezTo>
                    <a:pt x="6911" y="6499"/>
                    <a:pt x="7941" y="6075"/>
                    <a:pt x="8748" y="5339"/>
                  </a:cubicBezTo>
                  <a:cubicBezTo>
                    <a:pt x="10226" y="3960"/>
                    <a:pt x="11129" y="2031"/>
                    <a:pt x="11630"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1074195" y="2992400"/>
              <a:ext cx="259217" cy="226199"/>
            </a:xfrm>
            <a:custGeom>
              <a:rect b="b" l="l" r="r" t="t"/>
              <a:pathLst>
                <a:path extrusionOk="0" h="10324" w="11831">
                  <a:moveTo>
                    <a:pt x="3963" y="1"/>
                  </a:moveTo>
                  <a:cubicBezTo>
                    <a:pt x="2608" y="1"/>
                    <a:pt x="1583" y="547"/>
                    <a:pt x="953" y="1394"/>
                  </a:cubicBezTo>
                  <a:cubicBezTo>
                    <a:pt x="151" y="2472"/>
                    <a:pt x="1" y="4051"/>
                    <a:pt x="627" y="5579"/>
                  </a:cubicBezTo>
                  <a:cubicBezTo>
                    <a:pt x="903" y="6206"/>
                    <a:pt x="1279" y="6833"/>
                    <a:pt x="1755" y="7409"/>
                  </a:cubicBezTo>
                  <a:cubicBezTo>
                    <a:pt x="3307" y="9288"/>
                    <a:pt x="5628" y="10323"/>
                    <a:pt x="7625" y="10323"/>
                  </a:cubicBezTo>
                  <a:cubicBezTo>
                    <a:pt x="9305" y="10323"/>
                    <a:pt x="10756" y="9591"/>
                    <a:pt x="11329" y="8010"/>
                  </a:cubicBezTo>
                  <a:cubicBezTo>
                    <a:pt x="11354" y="7910"/>
                    <a:pt x="11379" y="7810"/>
                    <a:pt x="11429" y="7710"/>
                  </a:cubicBezTo>
                  <a:cubicBezTo>
                    <a:pt x="11830" y="6206"/>
                    <a:pt x="11204" y="4401"/>
                    <a:pt x="9875" y="2973"/>
                  </a:cubicBezTo>
                  <a:cubicBezTo>
                    <a:pt x="8522" y="1519"/>
                    <a:pt x="6567" y="266"/>
                    <a:pt x="4612" y="40"/>
                  </a:cubicBezTo>
                  <a:cubicBezTo>
                    <a:pt x="4388" y="14"/>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1094506" y="2992400"/>
              <a:ext cx="238907" cy="226374"/>
            </a:xfrm>
            <a:custGeom>
              <a:rect b="b" l="l" r="r" t="t"/>
              <a:pathLst>
                <a:path extrusionOk="0" h="10332" w="10904">
                  <a:moveTo>
                    <a:pt x="40" y="1375"/>
                  </a:moveTo>
                  <a:cubicBezTo>
                    <a:pt x="27" y="1389"/>
                    <a:pt x="14" y="1404"/>
                    <a:pt x="1" y="1419"/>
                  </a:cubicBezTo>
                  <a:cubicBezTo>
                    <a:pt x="1" y="1419"/>
                    <a:pt x="1" y="1419"/>
                    <a:pt x="26" y="1394"/>
                  </a:cubicBezTo>
                  <a:cubicBezTo>
                    <a:pt x="31" y="1388"/>
                    <a:pt x="35" y="1381"/>
                    <a:pt x="40" y="1375"/>
                  </a:cubicBezTo>
                  <a:close/>
                  <a:moveTo>
                    <a:pt x="3036" y="1"/>
                  </a:moveTo>
                  <a:cubicBezTo>
                    <a:pt x="1691" y="1"/>
                    <a:pt x="671" y="539"/>
                    <a:pt x="40" y="1375"/>
                  </a:cubicBezTo>
                  <a:lnTo>
                    <a:pt x="40" y="1375"/>
                  </a:lnTo>
                  <a:cubicBezTo>
                    <a:pt x="640" y="715"/>
                    <a:pt x="1520" y="304"/>
                    <a:pt x="2666" y="304"/>
                  </a:cubicBezTo>
                  <a:cubicBezTo>
                    <a:pt x="2864" y="304"/>
                    <a:pt x="3070" y="316"/>
                    <a:pt x="3284" y="341"/>
                  </a:cubicBezTo>
                  <a:cubicBezTo>
                    <a:pt x="5114" y="567"/>
                    <a:pt x="6943" y="1720"/>
                    <a:pt x="8221" y="3098"/>
                  </a:cubicBezTo>
                  <a:cubicBezTo>
                    <a:pt x="9450" y="4426"/>
                    <a:pt x="10026" y="6131"/>
                    <a:pt x="9650" y="7534"/>
                  </a:cubicBezTo>
                  <a:cubicBezTo>
                    <a:pt x="9625" y="7635"/>
                    <a:pt x="9600" y="7710"/>
                    <a:pt x="9575" y="7810"/>
                  </a:cubicBezTo>
                  <a:cubicBezTo>
                    <a:pt x="9038" y="9299"/>
                    <a:pt x="7676" y="9984"/>
                    <a:pt x="6103" y="9984"/>
                  </a:cubicBezTo>
                  <a:cubicBezTo>
                    <a:pt x="4737" y="9984"/>
                    <a:pt x="3212" y="9467"/>
                    <a:pt x="1931" y="8512"/>
                  </a:cubicBezTo>
                  <a:lnTo>
                    <a:pt x="1931" y="8512"/>
                  </a:lnTo>
                  <a:cubicBezTo>
                    <a:pt x="3355" y="9695"/>
                    <a:pt x="5118" y="10332"/>
                    <a:pt x="6685" y="10332"/>
                  </a:cubicBezTo>
                  <a:cubicBezTo>
                    <a:pt x="8370" y="10332"/>
                    <a:pt x="9830" y="9595"/>
                    <a:pt x="10402" y="8010"/>
                  </a:cubicBezTo>
                  <a:cubicBezTo>
                    <a:pt x="10427" y="7910"/>
                    <a:pt x="10452" y="7810"/>
                    <a:pt x="10502" y="7710"/>
                  </a:cubicBezTo>
                  <a:cubicBezTo>
                    <a:pt x="10903" y="6206"/>
                    <a:pt x="10277" y="4401"/>
                    <a:pt x="8948" y="2973"/>
                  </a:cubicBezTo>
                  <a:cubicBezTo>
                    <a:pt x="7595" y="1519"/>
                    <a:pt x="5640" y="266"/>
                    <a:pt x="3685" y="40"/>
                  </a:cubicBezTo>
                  <a:cubicBezTo>
                    <a:pt x="3461" y="14"/>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1076934" y="3022921"/>
              <a:ext cx="247693" cy="198264"/>
            </a:xfrm>
            <a:custGeom>
              <a:rect b="b" l="l" r="r" t="t"/>
              <a:pathLst>
                <a:path extrusionOk="0" h="9049" w="11305">
                  <a:moveTo>
                    <a:pt x="828" y="1"/>
                  </a:moveTo>
                  <a:cubicBezTo>
                    <a:pt x="352" y="602"/>
                    <a:pt x="76" y="1379"/>
                    <a:pt x="51" y="2131"/>
                  </a:cubicBezTo>
                  <a:cubicBezTo>
                    <a:pt x="1" y="2908"/>
                    <a:pt x="176" y="3685"/>
                    <a:pt x="477" y="4412"/>
                  </a:cubicBezTo>
                  <a:cubicBezTo>
                    <a:pt x="1104" y="5815"/>
                    <a:pt x="2206" y="7018"/>
                    <a:pt x="3510" y="7846"/>
                  </a:cubicBezTo>
                  <a:cubicBezTo>
                    <a:pt x="4161" y="8272"/>
                    <a:pt x="4863" y="8597"/>
                    <a:pt x="5615" y="8798"/>
                  </a:cubicBezTo>
                  <a:cubicBezTo>
                    <a:pt x="5991" y="8898"/>
                    <a:pt x="6367" y="8973"/>
                    <a:pt x="6768" y="9023"/>
                  </a:cubicBezTo>
                  <a:cubicBezTo>
                    <a:pt x="6868" y="9023"/>
                    <a:pt x="6943" y="9049"/>
                    <a:pt x="7043" y="9049"/>
                  </a:cubicBezTo>
                  <a:lnTo>
                    <a:pt x="7344" y="9049"/>
                  </a:lnTo>
                  <a:cubicBezTo>
                    <a:pt x="7545" y="9049"/>
                    <a:pt x="7720" y="9049"/>
                    <a:pt x="7921" y="9023"/>
                  </a:cubicBezTo>
                  <a:cubicBezTo>
                    <a:pt x="8322" y="8998"/>
                    <a:pt x="8698" y="8923"/>
                    <a:pt x="9074" y="8798"/>
                  </a:cubicBezTo>
                  <a:cubicBezTo>
                    <a:pt x="9424" y="8673"/>
                    <a:pt x="9775" y="8472"/>
                    <a:pt x="10101" y="8247"/>
                  </a:cubicBezTo>
                  <a:cubicBezTo>
                    <a:pt x="10703" y="7745"/>
                    <a:pt x="11129" y="7069"/>
                    <a:pt x="11304" y="6317"/>
                  </a:cubicBezTo>
                  <a:lnTo>
                    <a:pt x="11304" y="6317"/>
                  </a:lnTo>
                  <a:lnTo>
                    <a:pt x="11204" y="6592"/>
                  </a:lnTo>
                  <a:cubicBezTo>
                    <a:pt x="11154" y="6668"/>
                    <a:pt x="11129" y="6768"/>
                    <a:pt x="11079" y="6843"/>
                  </a:cubicBezTo>
                  <a:cubicBezTo>
                    <a:pt x="11054" y="6943"/>
                    <a:pt x="11003" y="7018"/>
                    <a:pt x="10953" y="7094"/>
                  </a:cubicBezTo>
                  <a:cubicBezTo>
                    <a:pt x="10928" y="7144"/>
                    <a:pt x="10903" y="7169"/>
                    <a:pt x="10878" y="7219"/>
                  </a:cubicBezTo>
                  <a:lnTo>
                    <a:pt x="10803" y="7344"/>
                  </a:lnTo>
                  <a:cubicBezTo>
                    <a:pt x="10577" y="7645"/>
                    <a:pt x="10302" y="7921"/>
                    <a:pt x="10001" y="8121"/>
                  </a:cubicBezTo>
                  <a:cubicBezTo>
                    <a:pt x="9399" y="8547"/>
                    <a:pt x="8647" y="8748"/>
                    <a:pt x="7896" y="8798"/>
                  </a:cubicBezTo>
                  <a:cubicBezTo>
                    <a:pt x="7750" y="8808"/>
                    <a:pt x="7601" y="8814"/>
                    <a:pt x="7448" y="8814"/>
                  </a:cubicBezTo>
                  <a:cubicBezTo>
                    <a:pt x="7233" y="8814"/>
                    <a:pt x="7013" y="8802"/>
                    <a:pt x="6793" y="8773"/>
                  </a:cubicBezTo>
                  <a:cubicBezTo>
                    <a:pt x="6417" y="8723"/>
                    <a:pt x="6041" y="8648"/>
                    <a:pt x="5690" y="8522"/>
                  </a:cubicBezTo>
                  <a:cubicBezTo>
                    <a:pt x="4963" y="8322"/>
                    <a:pt x="4287" y="7996"/>
                    <a:pt x="3660" y="7595"/>
                  </a:cubicBezTo>
                  <a:cubicBezTo>
                    <a:pt x="3585" y="7545"/>
                    <a:pt x="3510" y="7495"/>
                    <a:pt x="3409" y="7445"/>
                  </a:cubicBezTo>
                  <a:cubicBezTo>
                    <a:pt x="3334" y="7394"/>
                    <a:pt x="3259" y="7344"/>
                    <a:pt x="3184" y="7294"/>
                  </a:cubicBezTo>
                  <a:cubicBezTo>
                    <a:pt x="3033" y="7169"/>
                    <a:pt x="2883" y="7069"/>
                    <a:pt x="2758" y="6943"/>
                  </a:cubicBezTo>
                  <a:cubicBezTo>
                    <a:pt x="2607" y="6818"/>
                    <a:pt x="2457" y="6693"/>
                    <a:pt x="2332" y="6567"/>
                  </a:cubicBezTo>
                  <a:cubicBezTo>
                    <a:pt x="2256" y="6517"/>
                    <a:pt x="2206" y="6442"/>
                    <a:pt x="2131" y="6367"/>
                  </a:cubicBezTo>
                  <a:cubicBezTo>
                    <a:pt x="2056" y="6292"/>
                    <a:pt x="2006" y="6242"/>
                    <a:pt x="1931" y="6166"/>
                  </a:cubicBezTo>
                  <a:cubicBezTo>
                    <a:pt x="1429" y="5615"/>
                    <a:pt x="1003" y="4988"/>
                    <a:pt x="678" y="4312"/>
                  </a:cubicBezTo>
                  <a:cubicBezTo>
                    <a:pt x="377" y="3635"/>
                    <a:pt x="176" y="2883"/>
                    <a:pt x="176" y="2131"/>
                  </a:cubicBezTo>
                  <a:cubicBezTo>
                    <a:pt x="176" y="1780"/>
                    <a:pt x="226" y="1404"/>
                    <a:pt x="352" y="1028"/>
                  </a:cubicBezTo>
                  <a:cubicBezTo>
                    <a:pt x="452" y="678"/>
                    <a:pt x="602" y="327"/>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1598612" y="3190423"/>
              <a:ext cx="270742" cy="287350"/>
            </a:xfrm>
            <a:custGeom>
              <a:rect b="b" l="l" r="r" t="t"/>
              <a:pathLst>
                <a:path extrusionOk="0" h="13115" w="12357">
                  <a:moveTo>
                    <a:pt x="1980" y="0"/>
                  </a:moveTo>
                  <a:lnTo>
                    <a:pt x="1755" y="125"/>
                  </a:lnTo>
                  <a:cubicBezTo>
                    <a:pt x="552" y="2080"/>
                    <a:pt x="0" y="3885"/>
                    <a:pt x="201" y="6391"/>
                  </a:cubicBezTo>
                  <a:cubicBezTo>
                    <a:pt x="376" y="8521"/>
                    <a:pt x="1880" y="11003"/>
                    <a:pt x="3910" y="12306"/>
                  </a:cubicBezTo>
                  <a:cubicBezTo>
                    <a:pt x="4783" y="12863"/>
                    <a:pt x="5685" y="13115"/>
                    <a:pt x="6541" y="13115"/>
                  </a:cubicBezTo>
                  <a:cubicBezTo>
                    <a:pt x="7650" y="13115"/>
                    <a:pt x="8682" y="12691"/>
                    <a:pt x="9474" y="11955"/>
                  </a:cubicBezTo>
                  <a:cubicBezTo>
                    <a:pt x="10953" y="10577"/>
                    <a:pt x="11880" y="8647"/>
                    <a:pt x="12356" y="6617"/>
                  </a:cubicBezTo>
                  <a:lnTo>
                    <a:pt x="12356" y="6617"/>
                  </a:lnTo>
                  <a:cubicBezTo>
                    <a:pt x="11784" y="8197"/>
                    <a:pt x="10338" y="8929"/>
                    <a:pt x="8661" y="8929"/>
                  </a:cubicBezTo>
                  <a:cubicBezTo>
                    <a:pt x="6668" y="8929"/>
                    <a:pt x="4348" y="7894"/>
                    <a:pt x="2782" y="6015"/>
                  </a:cubicBezTo>
                  <a:cubicBezTo>
                    <a:pt x="2331" y="5439"/>
                    <a:pt x="1930" y="4812"/>
                    <a:pt x="1680" y="4186"/>
                  </a:cubicBezTo>
                  <a:cubicBezTo>
                    <a:pt x="1028" y="2657"/>
                    <a:pt x="1178" y="1078"/>
                    <a:pt x="198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1620566" y="3190423"/>
              <a:ext cx="21450" cy="90620"/>
            </a:xfrm>
            <a:custGeom>
              <a:rect b="b" l="l" r="r" t="t"/>
              <a:pathLst>
                <a:path extrusionOk="0" h="4136" w="979">
                  <a:moveTo>
                    <a:pt x="978" y="0"/>
                  </a:moveTo>
                  <a:lnTo>
                    <a:pt x="753" y="125"/>
                  </a:lnTo>
                  <a:cubicBezTo>
                    <a:pt x="502" y="501"/>
                    <a:pt x="302" y="877"/>
                    <a:pt x="126" y="1253"/>
                  </a:cubicBezTo>
                  <a:cubicBezTo>
                    <a:pt x="1" y="2030"/>
                    <a:pt x="126" y="2907"/>
                    <a:pt x="477" y="3759"/>
                  </a:cubicBezTo>
                  <a:cubicBezTo>
                    <a:pt x="527" y="3885"/>
                    <a:pt x="577" y="4010"/>
                    <a:pt x="653" y="4135"/>
                  </a:cubicBezTo>
                  <a:cubicBezTo>
                    <a:pt x="26" y="2607"/>
                    <a:pt x="201"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1614540" y="3335380"/>
              <a:ext cx="254813" cy="142393"/>
            </a:xfrm>
            <a:custGeom>
              <a:rect b="b" l="l" r="r" t="t"/>
              <a:pathLst>
                <a:path extrusionOk="0" h="6499" w="11630">
                  <a:moveTo>
                    <a:pt x="11629" y="1"/>
                  </a:moveTo>
                  <a:cubicBezTo>
                    <a:pt x="11479" y="427"/>
                    <a:pt x="11254" y="803"/>
                    <a:pt x="10978" y="1128"/>
                  </a:cubicBezTo>
                  <a:cubicBezTo>
                    <a:pt x="10451" y="2557"/>
                    <a:pt x="9649" y="3885"/>
                    <a:pt x="8572" y="4913"/>
                  </a:cubicBezTo>
                  <a:cubicBezTo>
                    <a:pt x="7765" y="5649"/>
                    <a:pt x="6735" y="6073"/>
                    <a:pt x="5626" y="6073"/>
                  </a:cubicBezTo>
                  <a:cubicBezTo>
                    <a:pt x="4770" y="6073"/>
                    <a:pt x="3867" y="5820"/>
                    <a:pt x="2983" y="5264"/>
                  </a:cubicBezTo>
                  <a:cubicBezTo>
                    <a:pt x="1730" y="4437"/>
                    <a:pt x="677" y="3184"/>
                    <a:pt x="0" y="1805"/>
                  </a:cubicBezTo>
                  <a:lnTo>
                    <a:pt x="0" y="1805"/>
                  </a:lnTo>
                  <a:cubicBezTo>
                    <a:pt x="627" y="3334"/>
                    <a:pt x="1780" y="4788"/>
                    <a:pt x="3183" y="5690"/>
                  </a:cubicBezTo>
                  <a:cubicBezTo>
                    <a:pt x="4056" y="6247"/>
                    <a:pt x="4958" y="6499"/>
                    <a:pt x="5814" y="6499"/>
                  </a:cubicBezTo>
                  <a:cubicBezTo>
                    <a:pt x="6923" y="6499"/>
                    <a:pt x="7955" y="6075"/>
                    <a:pt x="8747" y="5339"/>
                  </a:cubicBezTo>
                  <a:cubicBezTo>
                    <a:pt x="10251" y="3961"/>
                    <a:pt x="11153" y="2031"/>
                    <a:pt x="11629"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1621135" y="3159880"/>
              <a:ext cx="259195" cy="226199"/>
            </a:xfrm>
            <a:custGeom>
              <a:rect b="b" l="l" r="r" t="t"/>
              <a:pathLst>
                <a:path extrusionOk="0" h="10324" w="11830">
                  <a:moveTo>
                    <a:pt x="3979" y="1"/>
                  </a:moveTo>
                  <a:cubicBezTo>
                    <a:pt x="2608" y="1"/>
                    <a:pt x="1582" y="547"/>
                    <a:pt x="952" y="1394"/>
                  </a:cubicBezTo>
                  <a:cubicBezTo>
                    <a:pt x="150" y="2472"/>
                    <a:pt x="0" y="4051"/>
                    <a:pt x="652" y="5580"/>
                  </a:cubicBezTo>
                  <a:cubicBezTo>
                    <a:pt x="902" y="6206"/>
                    <a:pt x="1303" y="6833"/>
                    <a:pt x="1754" y="7409"/>
                  </a:cubicBezTo>
                  <a:cubicBezTo>
                    <a:pt x="3320" y="9288"/>
                    <a:pt x="5640" y="10323"/>
                    <a:pt x="7633" y="10323"/>
                  </a:cubicBezTo>
                  <a:cubicBezTo>
                    <a:pt x="9310" y="10323"/>
                    <a:pt x="10756" y="9591"/>
                    <a:pt x="11328" y="8011"/>
                  </a:cubicBezTo>
                  <a:cubicBezTo>
                    <a:pt x="11379" y="7910"/>
                    <a:pt x="11404" y="7810"/>
                    <a:pt x="11429" y="7710"/>
                  </a:cubicBezTo>
                  <a:cubicBezTo>
                    <a:pt x="11830" y="6206"/>
                    <a:pt x="11228" y="4402"/>
                    <a:pt x="9900" y="2973"/>
                  </a:cubicBezTo>
                  <a:cubicBezTo>
                    <a:pt x="8546" y="1519"/>
                    <a:pt x="6592" y="266"/>
                    <a:pt x="4637" y="41"/>
                  </a:cubicBezTo>
                  <a:cubicBezTo>
                    <a:pt x="4409" y="14"/>
                    <a:pt x="4190" y="1"/>
                    <a:pt x="397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1641446" y="3159880"/>
              <a:ext cx="238885" cy="226374"/>
            </a:xfrm>
            <a:custGeom>
              <a:rect b="b" l="l" r="r" t="t"/>
              <a:pathLst>
                <a:path extrusionOk="0" h="10332" w="10903">
                  <a:moveTo>
                    <a:pt x="40" y="1375"/>
                  </a:moveTo>
                  <a:cubicBezTo>
                    <a:pt x="26" y="1390"/>
                    <a:pt x="13" y="1404"/>
                    <a:pt x="0" y="1419"/>
                  </a:cubicBezTo>
                  <a:cubicBezTo>
                    <a:pt x="25" y="1419"/>
                    <a:pt x="25" y="1394"/>
                    <a:pt x="25" y="1394"/>
                  </a:cubicBezTo>
                  <a:cubicBezTo>
                    <a:pt x="30" y="1388"/>
                    <a:pt x="35" y="1381"/>
                    <a:pt x="40" y="1375"/>
                  </a:cubicBezTo>
                  <a:close/>
                  <a:moveTo>
                    <a:pt x="3052" y="1"/>
                  </a:moveTo>
                  <a:cubicBezTo>
                    <a:pt x="1691" y="1"/>
                    <a:pt x="671" y="539"/>
                    <a:pt x="40" y="1375"/>
                  </a:cubicBezTo>
                  <a:lnTo>
                    <a:pt x="40" y="1375"/>
                  </a:lnTo>
                  <a:cubicBezTo>
                    <a:pt x="640" y="715"/>
                    <a:pt x="1538" y="304"/>
                    <a:pt x="2674" y="304"/>
                  </a:cubicBezTo>
                  <a:cubicBezTo>
                    <a:pt x="2870" y="304"/>
                    <a:pt x="3073" y="316"/>
                    <a:pt x="3284" y="341"/>
                  </a:cubicBezTo>
                  <a:cubicBezTo>
                    <a:pt x="5138" y="567"/>
                    <a:pt x="6968" y="1720"/>
                    <a:pt x="8221" y="3098"/>
                  </a:cubicBezTo>
                  <a:cubicBezTo>
                    <a:pt x="9474" y="4427"/>
                    <a:pt x="10051" y="6131"/>
                    <a:pt x="9675" y="7534"/>
                  </a:cubicBezTo>
                  <a:cubicBezTo>
                    <a:pt x="9650" y="7635"/>
                    <a:pt x="9599" y="7710"/>
                    <a:pt x="9574" y="7810"/>
                  </a:cubicBezTo>
                  <a:cubicBezTo>
                    <a:pt x="9038" y="9299"/>
                    <a:pt x="7683" y="9984"/>
                    <a:pt x="6113" y="9984"/>
                  </a:cubicBezTo>
                  <a:cubicBezTo>
                    <a:pt x="4749" y="9984"/>
                    <a:pt x="3223" y="9467"/>
                    <a:pt x="1930" y="8512"/>
                  </a:cubicBezTo>
                  <a:lnTo>
                    <a:pt x="1930" y="8512"/>
                  </a:lnTo>
                  <a:cubicBezTo>
                    <a:pt x="3367" y="9695"/>
                    <a:pt x="5130" y="10332"/>
                    <a:pt x="6694" y="10332"/>
                  </a:cubicBezTo>
                  <a:cubicBezTo>
                    <a:pt x="8377" y="10332"/>
                    <a:pt x="9830" y="9595"/>
                    <a:pt x="10401" y="8011"/>
                  </a:cubicBezTo>
                  <a:cubicBezTo>
                    <a:pt x="10452" y="7910"/>
                    <a:pt x="10477" y="7810"/>
                    <a:pt x="10502" y="7710"/>
                  </a:cubicBezTo>
                  <a:cubicBezTo>
                    <a:pt x="10903" y="6206"/>
                    <a:pt x="10301" y="4402"/>
                    <a:pt x="8973" y="2973"/>
                  </a:cubicBezTo>
                  <a:cubicBezTo>
                    <a:pt x="7619" y="1519"/>
                    <a:pt x="5665" y="266"/>
                    <a:pt x="3710" y="41"/>
                  </a:cubicBezTo>
                  <a:cubicBezTo>
                    <a:pt x="3482" y="14"/>
                    <a:pt x="3263" y="1"/>
                    <a:pt x="305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1624422" y="3190423"/>
              <a:ext cx="247123" cy="198242"/>
            </a:xfrm>
            <a:custGeom>
              <a:rect b="b" l="l" r="r" t="t"/>
              <a:pathLst>
                <a:path extrusionOk="0" h="9048" w="11279">
                  <a:moveTo>
                    <a:pt x="802" y="0"/>
                  </a:moveTo>
                  <a:cubicBezTo>
                    <a:pt x="326" y="602"/>
                    <a:pt x="76" y="1378"/>
                    <a:pt x="25" y="2130"/>
                  </a:cubicBezTo>
                  <a:cubicBezTo>
                    <a:pt x="0" y="2907"/>
                    <a:pt x="151" y="3684"/>
                    <a:pt x="477" y="4411"/>
                  </a:cubicBezTo>
                  <a:cubicBezTo>
                    <a:pt x="1103" y="5815"/>
                    <a:pt x="2181" y="7018"/>
                    <a:pt x="3484" y="7845"/>
                  </a:cubicBezTo>
                  <a:cubicBezTo>
                    <a:pt x="4136" y="8271"/>
                    <a:pt x="4863" y="8572"/>
                    <a:pt x="5615" y="8797"/>
                  </a:cubicBezTo>
                  <a:cubicBezTo>
                    <a:pt x="5990" y="8897"/>
                    <a:pt x="6366" y="8973"/>
                    <a:pt x="6742" y="9023"/>
                  </a:cubicBezTo>
                  <a:cubicBezTo>
                    <a:pt x="6843" y="9023"/>
                    <a:pt x="6943" y="9048"/>
                    <a:pt x="7043" y="9048"/>
                  </a:cubicBezTo>
                  <a:lnTo>
                    <a:pt x="7319" y="9048"/>
                  </a:lnTo>
                  <a:cubicBezTo>
                    <a:pt x="7519" y="9048"/>
                    <a:pt x="7720" y="9048"/>
                    <a:pt x="7920" y="9023"/>
                  </a:cubicBezTo>
                  <a:cubicBezTo>
                    <a:pt x="8296" y="8998"/>
                    <a:pt x="8697" y="8922"/>
                    <a:pt x="9048" y="8797"/>
                  </a:cubicBezTo>
                  <a:cubicBezTo>
                    <a:pt x="9424" y="8672"/>
                    <a:pt x="9775" y="8471"/>
                    <a:pt x="10076" y="8246"/>
                  </a:cubicBezTo>
                  <a:cubicBezTo>
                    <a:pt x="10702" y="7744"/>
                    <a:pt x="11103" y="7068"/>
                    <a:pt x="11279" y="6316"/>
                  </a:cubicBezTo>
                  <a:lnTo>
                    <a:pt x="11279" y="6316"/>
                  </a:lnTo>
                  <a:lnTo>
                    <a:pt x="11178" y="6592"/>
                  </a:lnTo>
                  <a:cubicBezTo>
                    <a:pt x="11153" y="6667"/>
                    <a:pt x="11103" y="6767"/>
                    <a:pt x="11078" y="6842"/>
                  </a:cubicBezTo>
                  <a:cubicBezTo>
                    <a:pt x="11028" y="6917"/>
                    <a:pt x="10978" y="7018"/>
                    <a:pt x="10928" y="7093"/>
                  </a:cubicBezTo>
                  <a:cubicBezTo>
                    <a:pt x="10903" y="7143"/>
                    <a:pt x="10903" y="7168"/>
                    <a:pt x="10878" y="7218"/>
                  </a:cubicBezTo>
                  <a:lnTo>
                    <a:pt x="10777" y="7318"/>
                  </a:lnTo>
                  <a:cubicBezTo>
                    <a:pt x="10577" y="7644"/>
                    <a:pt x="10301" y="7920"/>
                    <a:pt x="10000" y="8120"/>
                  </a:cubicBezTo>
                  <a:cubicBezTo>
                    <a:pt x="9374" y="8546"/>
                    <a:pt x="8647" y="8747"/>
                    <a:pt x="7895" y="8797"/>
                  </a:cubicBezTo>
                  <a:cubicBezTo>
                    <a:pt x="7739" y="8807"/>
                    <a:pt x="7584" y="8814"/>
                    <a:pt x="7428" y="8814"/>
                  </a:cubicBezTo>
                  <a:cubicBezTo>
                    <a:pt x="7208" y="8814"/>
                    <a:pt x="6988" y="8801"/>
                    <a:pt x="6767" y="8772"/>
                  </a:cubicBezTo>
                  <a:cubicBezTo>
                    <a:pt x="6417" y="8722"/>
                    <a:pt x="6041" y="8647"/>
                    <a:pt x="5690" y="8521"/>
                  </a:cubicBezTo>
                  <a:cubicBezTo>
                    <a:pt x="4963" y="8321"/>
                    <a:pt x="4286" y="7995"/>
                    <a:pt x="3635" y="7594"/>
                  </a:cubicBezTo>
                  <a:cubicBezTo>
                    <a:pt x="3559" y="7544"/>
                    <a:pt x="3484" y="7494"/>
                    <a:pt x="3409" y="7444"/>
                  </a:cubicBezTo>
                  <a:cubicBezTo>
                    <a:pt x="3334" y="7394"/>
                    <a:pt x="3259" y="7343"/>
                    <a:pt x="3183" y="7293"/>
                  </a:cubicBezTo>
                  <a:cubicBezTo>
                    <a:pt x="3033" y="7168"/>
                    <a:pt x="2883" y="7068"/>
                    <a:pt x="2732" y="6942"/>
                  </a:cubicBezTo>
                  <a:cubicBezTo>
                    <a:pt x="2582" y="6817"/>
                    <a:pt x="2457" y="6692"/>
                    <a:pt x="2331" y="6566"/>
                  </a:cubicBezTo>
                  <a:cubicBezTo>
                    <a:pt x="2256" y="6516"/>
                    <a:pt x="2181" y="6441"/>
                    <a:pt x="2131" y="6366"/>
                  </a:cubicBezTo>
                  <a:cubicBezTo>
                    <a:pt x="2056" y="6291"/>
                    <a:pt x="1980" y="6241"/>
                    <a:pt x="1930" y="6165"/>
                  </a:cubicBezTo>
                  <a:cubicBezTo>
                    <a:pt x="1429" y="5614"/>
                    <a:pt x="1003" y="4988"/>
                    <a:pt x="677" y="4311"/>
                  </a:cubicBezTo>
                  <a:cubicBezTo>
                    <a:pt x="351" y="3634"/>
                    <a:pt x="176" y="2882"/>
                    <a:pt x="176" y="2130"/>
                  </a:cubicBezTo>
                  <a:cubicBezTo>
                    <a:pt x="176" y="1754"/>
                    <a:pt x="226" y="1378"/>
                    <a:pt x="326" y="1028"/>
                  </a:cubicBezTo>
                  <a:cubicBezTo>
                    <a:pt x="427" y="677"/>
                    <a:pt x="602" y="326"/>
                    <a:pt x="8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621161" y="3543504"/>
              <a:ext cx="950565" cy="128393"/>
            </a:xfrm>
            <a:custGeom>
              <a:rect b="b" l="l" r="r" t="t"/>
              <a:pathLst>
                <a:path extrusionOk="0" h="5860" w="43385">
                  <a:moveTo>
                    <a:pt x="3359" y="0"/>
                  </a:moveTo>
                  <a:cubicBezTo>
                    <a:pt x="3359" y="0"/>
                    <a:pt x="2783" y="2306"/>
                    <a:pt x="1" y="2657"/>
                  </a:cubicBezTo>
                  <a:cubicBezTo>
                    <a:pt x="7987" y="4796"/>
                    <a:pt x="16158" y="5859"/>
                    <a:pt x="24393" y="5859"/>
                  </a:cubicBezTo>
                  <a:cubicBezTo>
                    <a:pt x="26676" y="5859"/>
                    <a:pt x="28964" y="5778"/>
                    <a:pt x="31254" y="5614"/>
                  </a:cubicBezTo>
                  <a:cubicBezTo>
                    <a:pt x="32056" y="5539"/>
                    <a:pt x="32908" y="5464"/>
                    <a:pt x="33710" y="5414"/>
                  </a:cubicBezTo>
                  <a:cubicBezTo>
                    <a:pt x="35829" y="5221"/>
                    <a:pt x="37875" y="5047"/>
                    <a:pt x="39894" y="5047"/>
                  </a:cubicBezTo>
                  <a:cubicBezTo>
                    <a:pt x="40240" y="5047"/>
                    <a:pt x="40584" y="5052"/>
                    <a:pt x="40928" y="5063"/>
                  </a:cubicBezTo>
                  <a:cubicBezTo>
                    <a:pt x="40803" y="2582"/>
                    <a:pt x="43384" y="1855"/>
                    <a:pt x="43384" y="1855"/>
                  </a:cubicBezTo>
                  <a:cubicBezTo>
                    <a:pt x="42213" y="1715"/>
                    <a:pt x="41042" y="1661"/>
                    <a:pt x="39876" y="1661"/>
                  </a:cubicBezTo>
                  <a:cubicBezTo>
                    <a:pt x="37696" y="1661"/>
                    <a:pt x="35532" y="1851"/>
                    <a:pt x="33409" y="2031"/>
                  </a:cubicBezTo>
                  <a:cubicBezTo>
                    <a:pt x="32632" y="2106"/>
                    <a:pt x="31805" y="2156"/>
                    <a:pt x="31003" y="2231"/>
                  </a:cubicBezTo>
                  <a:cubicBezTo>
                    <a:pt x="28791" y="2392"/>
                    <a:pt x="26581" y="2472"/>
                    <a:pt x="24376" y="2472"/>
                  </a:cubicBezTo>
                  <a:cubicBezTo>
                    <a:pt x="17291" y="2472"/>
                    <a:pt x="10259" y="1644"/>
                    <a:pt x="33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621161" y="3543416"/>
              <a:ext cx="73618" cy="58324"/>
            </a:xfrm>
            <a:custGeom>
              <a:rect b="b" l="l" r="r" t="t"/>
              <a:pathLst>
                <a:path extrusionOk="0" h="2662" w="3360">
                  <a:moveTo>
                    <a:pt x="2387" y="553"/>
                  </a:moveTo>
                  <a:cubicBezTo>
                    <a:pt x="2426" y="553"/>
                    <a:pt x="2466" y="554"/>
                    <a:pt x="2507" y="556"/>
                  </a:cubicBezTo>
                  <a:cubicBezTo>
                    <a:pt x="2507" y="556"/>
                    <a:pt x="2457" y="756"/>
                    <a:pt x="2281" y="1007"/>
                  </a:cubicBezTo>
                  <a:cubicBezTo>
                    <a:pt x="2106" y="1308"/>
                    <a:pt x="1780" y="1659"/>
                    <a:pt x="1204" y="1834"/>
                  </a:cubicBezTo>
                  <a:cubicBezTo>
                    <a:pt x="1053" y="1884"/>
                    <a:pt x="903" y="1934"/>
                    <a:pt x="702" y="1959"/>
                  </a:cubicBezTo>
                  <a:cubicBezTo>
                    <a:pt x="702" y="1959"/>
                    <a:pt x="845" y="553"/>
                    <a:pt x="2387" y="553"/>
                  </a:cubicBezTo>
                  <a:close/>
                  <a:moveTo>
                    <a:pt x="3159" y="0"/>
                  </a:moveTo>
                  <a:cubicBezTo>
                    <a:pt x="264" y="0"/>
                    <a:pt x="1" y="2661"/>
                    <a:pt x="1" y="2661"/>
                  </a:cubicBezTo>
                  <a:cubicBezTo>
                    <a:pt x="2783" y="2310"/>
                    <a:pt x="3359" y="4"/>
                    <a:pt x="3359" y="4"/>
                  </a:cubicBezTo>
                  <a:cubicBezTo>
                    <a:pt x="3291" y="2"/>
                    <a:pt x="3225" y="0"/>
                    <a:pt x="31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636542" y="3555532"/>
              <a:ext cx="39548" cy="30827"/>
            </a:xfrm>
            <a:custGeom>
              <a:rect b="b" l="l" r="r" t="t"/>
              <a:pathLst>
                <a:path extrusionOk="0" h="1407" w="1805">
                  <a:moveTo>
                    <a:pt x="1685" y="0"/>
                  </a:moveTo>
                  <a:cubicBezTo>
                    <a:pt x="143" y="0"/>
                    <a:pt x="0" y="1406"/>
                    <a:pt x="0" y="1406"/>
                  </a:cubicBezTo>
                  <a:cubicBezTo>
                    <a:pt x="201" y="1381"/>
                    <a:pt x="351" y="1331"/>
                    <a:pt x="502" y="1281"/>
                  </a:cubicBezTo>
                  <a:cubicBezTo>
                    <a:pt x="878" y="1030"/>
                    <a:pt x="1229" y="755"/>
                    <a:pt x="1579" y="454"/>
                  </a:cubicBezTo>
                  <a:cubicBezTo>
                    <a:pt x="1755" y="203"/>
                    <a:pt x="1805" y="3"/>
                    <a:pt x="1805" y="3"/>
                  </a:cubicBezTo>
                  <a:cubicBezTo>
                    <a:pt x="1764" y="1"/>
                    <a:pt x="1724" y="0"/>
                    <a:pt x="168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647519" y="3565458"/>
              <a:ext cx="23641" cy="18141"/>
            </a:xfrm>
            <a:custGeom>
              <a:rect b="b" l="l" r="r" t="t"/>
              <a:pathLst>
                <a:path extrusionOk="0" h="828" w="1079">
                  <a:moveTo>
                    <a:pt x="1078" y="1"/>
                  </a:moveTo>
                  <a:lnTo>
                    <a:pt x="1078" y="1"/>
                  </a:lnTo>
                  <a:cubicBezTo>
                    <a:pt x="728" y="302"/>
                    <a:pt x="377" y="577"/>
                    <a:pt x="1" y="828"/>
                  </a:cubicBezTo>
                  <a:cubicBezTo>
                    <a:pt x="577" y="653"/>
                    <a:pt x="903" y="302"/>
                    <a:pt x="1078"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1515135" y="3584147"/>
              <a:ext cx="56594" cy="70309"/>
            </a:xfrm>
            <a:custGeom>
              <a:rect b="b" l="l" r="r" t="t"/>
              <a:pathLst>
                <a:path extrusionOk="0" h="3209" w="2583">
                  <a:moveTo>
                    <a:pt x="2582" y="0"/>
                  </a:moveTo>
                  <a:cubicBezTo>
                    <a:pt x="2582" y="0"/>
                    <a:pt x="1" y="727"/>
                    <a:pt x="126" y="3208"/>
                  </a:cubicBezTo>
                  <a:cubicBezTo>
                    <a:pt x="126" y="3208"/>
                    <a:pt x="2156" y="2456"/>
                    <a:pt x="2582"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p:nvPr/>
          </p:nvSpPr>
          <p:spPr>
            <a:xfrm>
              <a:off x="1501967" y="3202364"/>
              <a:ext cx="319601" cy="313664"/>
            </a:xfrm>
            <a:custGeom>
              <a:rect b="b" l="l" r="r" t="t"/>
              <a:pathLst>
                <a:path extrusionOk="0" h="14316" w="14587">
                  <a:moveTo>
                    <a:pt x="4239" y="0"/>
                  </a:moveTo>
                  <a:cubicBezTo>
                    <a:pt x="3497" y="0"/>
                    <a:pt x="2783" y="159"/>
                    <a:pt x="2156" y="483"/>
                  </a:cubicBezTo>
                  <a:cubicBezTo>
                    <a:pt x="928" y="1134"/>
                    <a:pt x="176" y="2387"/>
                    <a:pt x="101" y="4016"/>
                  </a:cubicBezTo>
                  <a:cubicBezTo>
                    <a:pt x="0" y="5896"/>
                    <a:pt x="752" y="7826"/>
                    <a:pt x="2281" y="9580"/>
                  </a:cubicBezTo>
                  <a:cubicBezTo>
                    <a:pt x="3710" y="11209"/>
                    <a:pt x="5765" y="12588"/>
                    <a:pt x="8071" y="13465"/>
                  </a:cubicBezTo>
                  <a:cubicBezTo>
                    <a:pt x="9236" y="13908"/>
                    <a:pt x="10610" y="14316"/>
                    <a:pt x="11758" y="14316"/>
                  </a:cubicBezTo>
                  <a:cubicBezTo>
                    <a:pt x="12560" y="14316"/>
                    <a:pt x="13252" y="14116"/>
                    <a:pt x="13685" y="13590"/>
                  </a:cubicBezTo>
                  <a:cubicBezTo>
                    <a:pt x="13735" y="13515"/>
                    <a:pt x="13785" y="13465"/>
                    <a:pt x="13835" y="13415"/>
                  </a:cubicBezTo>
                  <a:lnTo>
                    <a:pt x="13860" y="13365"/>
                  </a:lnTo>
                  <a:cubicBezTo>
                    <a:pt x="14086" y="13114"/>
                    <a:pt x="14587" y="12413"/>
                    <a:pt x="14236" y="11209"/>
                  </a:cubicBezTo>
                  <a:cubicBezTo>
                    <a:pt x="14086" y="10658"/>
                    <a:pt x="13835" y="10207"/>
                    <a:pt x="13559" y="9681"/>
                  </a:cubicBezTo>
                  <a:cubicBezTo>
                    <a:pt x="13334" y="9280"/>
                    <a:pt x="13083" y="8854"/>
                    <a:pt x="12858" y="8302"/>
                  </a:cubicBezTo>
                  <a:cubicBezTo>
                    <a:pt x="12707" y="7976"/>
                    <a:pt x="11429" y="5019"/>
                    <a:pt x="9424" y="2738"/>
                  </a:cubicBezTo>
                  <a:cubicBezTo>
                    <a:pt x="8722" y="1936"/>
                    <a:pt x="8021" y="1335"/>
                    <a:pt x="7344" y="909"/>
                  </a:cubicBezTo>
                  <a:cubicBezTo>
                    <a:pt x="6365" y="310"/>
                    <a:pt x="5275" y="0"/>
                    <a:pt x="423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1508014" y="3210142"/>
              <a:ext cx="304768" cy="298086"/>
            </a:xfrm>
            <a:custGeom>
              <a:rect b="b" l="l" r="r" t="t"/>
              <a:pathLst>
                <a:path extrusionOk="0" h="13605" w="13910">
                  <a:moveTo>
                    <a:pt x="3965" y="0"/>
                  </a:moveTo>
                  <a:cubicBezTo>
                    <a:pt x="2030" y="0"/>
                    <a:pt x="309" y="1159"/>
                    <a:pt x="176" y="3661"/>
                  </a:cubicBezTo>
                  <a:cubicBezTo>
                    <a:pt x="0" y="7421"/>
                    <a:pt x="3384" y="11030"/>
                    <a:pt x="7920" y="12784"/>
                  </a:cubicBezTo>
                  <a:cubicBezTo>
                    <a:pt x="9545" y="13403"/>
                    <a:pt x="10670" y="13605"/>
                    <a:pt x="11451" y="13605"/>
                  </a:cubicBezTo>
                  <a:cubicBezTo>
                    <a:pt x="12537" y="13605"/>
                    <a:pt x="12958" y="13214"/>
                    <a:pt x="13133" y="13010"/>
                  </a:cubicBezTo>
                  <a:cubicBezTo>
                    <a:pt x="13183" y="12910"/>
                    <a:pt x="13258" y="12860"/>
                    <a:pt x="13308" y="12784"/>
                  </a:cubicBezTo>
                  <a:cubicBezTo>
                    <a:pt x="13509" y="12559"/>
                    <a:pt x="13910" y="11982"/>
                    <a:pt x="13634" y="10955"/>
                  </a:cubicBezTo>
                  <a:cubicBezTo>
                    <a:pt x="13359" y="10027"/>
                    <a:pt x="12807" y="9351"/>
                    <a:pt x="12256" y="8098"/>
                  </a:cubicBezTo>
                  <a:cubicBezTo>
                    <a:pt x="11704" y="6844"/>
                    <a:pt x="9574" y="2534"/>
                    <a:pt x="6867" y="854"/>
                  </a:cubicBezTo>
                  <a:cubicBezTo>
                    <a:pt x="5962" y="293"/>
                    <a:pt x="4937" y="0"/>
                    <a:pt x="3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1538206" y="3188101"/>
              <a:ext cx="294361" cy="305447"/>
            </a:xfrm>
            <a:custGeom>
              <a:rect b="b" l="l" r="r" t="t"/>
              <a:pathLst>
                <a:path extrusionOk="0" h="13941" w="13435">
                  <a:moveTo>
                    <a:pt x="4062" y="0"/>
                  </a:moveTo>
                  <a:cubicBezTo>
                    <a:pt x="1589" y="0"/>
                    <a:pt x="1" y="1459"/>
                    <a:pt x="1" y="1459"/>
                  </a:cubicBezTo>
                  <a:cubicBezTo>
                    <a:pt x="151" y="1334"/>
                    <a:pt x="326" y="1234"/>
                    <a:pt x="502" y="1134"/>
                  </a:cubicBezTo>
                  <a:cubicBezTo>
                    <a:pt x="1129" y="810"/>
                    <a:pt x="1843" y="651"/>
                    <a:pt x="2585" y="651"/>
                  </a:cubicBezTo>
                  <a:cubicBezTo>
                    <a:pt x="3621" y="651"/>
                    <a:pt x="4711" y="961"/>
                    <a:pt x="5690" y="1560"/>
                  </a:cubicBezTo>
                  <a:cubicBezTo>
                    <a:pt x="6367" y="1986"/>
                    <a:pt x="7068" y="2587"/>
                    <a:pt x="7770" y="3389"/>
                  </a:cubicBezTo>
                  <a:cubicBezTo>
                    <a:pt x="9775" y="5670"/>
                    <a:pt x="11053" y="8627"/>
                    <a:pt x="11204" y="8953"/>
                  </a:cubicBezTo>
                  <a:cubicBezTo>
                    <a:pt x="11429" y="9505"/>
                    <a:pt x="11680" y="9931"/>
                    <a:pt x="11905" y="10332"/>
                  </a:cubicBezTo>
                  <a:cubicBezTo>
                    <a:pt x="12181" y="10858"/>
                    <a:pt x="12432" y="11309"/>
                    <a:pt x="12582" y="11860"/>
                  </a:cubicBezTo>
                  <a:cubicBezTo>
                    <a:pt x="12908" y="12938"/>
                    <a:pt x="12507" y="13640"/>
                    <a:pt x="12281" y="13941"/>
                  </a:cubicBezTo>
                  <a:cubicBezTo>
                    <a:pt x="12331" y="13891"/>
                    <a:pt x="12382" y="13790"/>
                    <a:pt x="12432" y="13715"/>
                  </a:cubicBezTo>
                  <a:cubicBezTo>
                    <a:pt x="13434" y="12236"/>
                    <a:pt x="13133" y="10357"/>
                    <a:pt x="12632" y="8753"/>
                  </a:cubicBezTo>
                  <a:cubicBezTo>
                    <a:pt x="11630" y="5595"/>
                    <a:pt x="9951" y="1936"/>
                    <a:pt x="6717" y="557"/>
                  </a:cubicBezTo>
                  <a:cubicBezTo>
                    <a:pt x="5756" y="153"/>
                    <a:pt x="4863" y="0"/>
                    <a:pt x="4062"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1527777" y="3270285"/>
              <a:ext cx="162003" cy="158628"/>
            </a:xfrm>
            <a:custGeom>
              <a:rect b="b" l="l" r="r" t="t"/>
              <a:pathLst>
                <a:path extrusionOk="0" h="7240" w="7394">
                  <a:moveTo>
                    <a:pt x="2503" y="1"/>
                  </a:moveTo>
                  <a:cubicBezTo>
                    <a:pt x="2013" y="1"/>
                    <a:pt x="1587" y="235"/>
                    <a:pt x="1279" y="566"/>
                  </a:cubicBezTo>
                  <a:cubicBezTo>
                    <a:pt x="0" y="1894"/>
                    <a:pt x="527" y="3749"/>
                    <a:pt x="1479" y="5052"/>
                  </a:cubicBezTo>
                  <a:cubicBezTo>
                    <a:pt x="2131" y="5979"/>
                    <a:pt x="3058" y="6681"/>
                    <a:pt x="4111" y="7082"/>
                  </a:cubicBezTo>
                  <a:cubicBezTo>
                    <a:pt x="4383" y="7188"/>
                    <a:pt x="4666" y="7239"/>
                    <a:pt x="4948" y="7239"/>
                  </a:cubicBezTo>
                  <a:cubicBezTo>
                    <a:pt x="5262" y="7239"/>
                    <a:pt x="5574" y="7176"/>
                    <a:pt x="5865" y="7057"/>
                  </a:cubicBezTo>
                  <a:cubicBezTo>
                    <a:pt x="6792" y="6681"/>
                    <a:pt x="7394" y="5829"/>
                    <a:pt x="7369" y="4826"/>
                  </a:cubicBezTo>
                  <a:cubicBezTo>
                    <a:pt x="7344" y="3974"/>
                    <a:pt x="6893" y="3197"/>
                    <a:pt x="6391" y="2520"/>
                  </a:cubicBezTo>
                  <a:cubicBezTo>
                    <a:pt x="5514" y="1343"/>
                    <a:pt x="4236" y="165"/>
                    <a:pt x="2707" y="14"/>
                  </a:cubicBezTo>
                  <a:cubicBezTo>
                    <a:pt x="2638" y="5"/>
                    <a:pt x="2570" y="1"/>
                    <a:pt x="2503"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1558516" y="3270395"/>
              <a:ext cx="131263" cy="155605"/>
            </a:xfrm>
            <a:custGeom>
              <a:rect b="b" l="l" r="r" t="t"/>
              <a:pathLst>
                <a:path extrusionOk="0" h="7102" w="5991">
                  <a:moveTo>
                    <a:pt x="1135" y="1"/>
                  </a:moveTo>
                  <a:cubicBezTo>
                    <a:pt x="701" y="1"/>
                    <a:pt x="312" y="169"/>
                    <a:pt x="1" y="435"/>
                  </a:cubicBezTo>
                  <a:cubicBezTo>
                    <a:pt x="148" y="399"/>
                    <a:pt x="281" y="375"/>
                    <a:pt x="430" y="375"/>
                  </a:cubicBezTo>
                  <a:cubicBezTo>
                    <a:pt x="485" y="375"/>
                    <a:pt x="542" y="378"/>
                    <a:pt x="602" y="385"/>
                  </a:cubicBezTo>
                  <a:cubicBezTo>
                    <a:pt x="2131" y="536"/>
                    <a:pt x="3409" y="1739"/>
                    <a:pt x="4287" y="2916"/>
                  </a:cubicBezTo>
                  <a:cubicBezTo>
                    <a:pt x="4788" y="3568"/>
                    <a:pt x="5239" y="4345"/>
                    <a:pt x="5264" y="5197"/>
                  </a:cubicBezTo>
                  <a:cubicBezTo>
                    <a:pt x="5289" y="5969"/>
                    <a:pt x="4943" y="6642"/>
                    <a:pt x="4373" y="7093"/>
                  </a:cubicBezTo>
                  <a:lnTo>
                    <a:pt x="4373" y="7093"/>
                  </a:lnTo>
                  <a:cubicBezTo>
                    <a:pt x="4400" y="7076"/>
                    <a:pt x="4440" y="7074"/>
                    <a:pt x="4462" y="7052"/>
                  </a:cubicBezTo>
                  <a:cubicBezTo>
                    <a:pt x="5389" y="6676"/>
                    <a:pt x="5991" y="5824"/>
                    <a:pt x="5966" y="4821"/>
                  </a:cubicBezTo>
                  <a:cubicBezTo>
                    <a:pt x="5941" y="3969"/>
                    <a:pt x="5490" y="3192"/>
                    <a:pt x="4988" y="2515"/>
                  </a:cubicBezTo>
                  <a:cubicBezTo>
                    <a:pt x="4111" y="1338"/>
                    <a:pt x="2833" y="160"/>
                    <a:pt x="1304" y="9"/>
                  </a:cubicBezTo>
                  <a:cubicBezTo>
                    <a:pt x="1247" y="3"/>
                    <a:pt x="1191" y="1"/>
                    <a:pt x="1135" y="1"/>
                  </a:cubicBezTo>
                  <a:close/>
                  <a:moveTo>
                    <a:pt x="4373" y="7093"/>
                  </a:moveTo>
                  <a:cubicBezTo>
                    <a:pt x="4369" y="7096"/>
                    <a:pt x="4365" y="7099"/>
                    <a:pt x="4362" y="7102"/>
                  </a:cubicBezTo>
                  <a:cubicBezTo>
                    <a:pt x="4365" y="7099"/>
                    <a:pt x="4369" y="7096"/>
                    <a:pt x="4373" y="7093"/>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801284" y="3387307"/>
              <a:ext cx="290505" cy="324421"/>
            </a:xfrm>
            <a:custGeom>
              <a:rect b="b" l="l" r="r" t="t"/>
              <a:pathLst>
                <a:path extrusionOk="0" h="14807" w="13259">
                  <a:moveTo>
                    <a:pt x="5091" y="1"/>
                  </a:moveTo>
                  <a:cubicBezTo>
                    <a:pt x="4513" y="1"/>
                    <a:pt x="3947" y="193"/>
                    <a:pt x="3434" y="688"/>
                  </a:cubicBezTo>
                  <a:cubicBezTo>
                    <a:pt x="2081" y="2017"/>
                    <a:pt x="1053" y="3846"/>
                    <a:pt x="577" y="5776"/>
                  </a:cubicBezTo>
                  <a:cubicBezTo>
                    <a:pt x="0" y="8182"/>
                    <a:pt x="326" y="10738"/>
                    <a:pt x="2081" y="12593"/>
                  </a:cubicBezTo>
                  <a:cubicBezTo>
                    <a:pt x="3307" y="13879"/>
                    <a:pt x="5034" y="14806"/>
                    <a:pt x="6805" y="14806"/>
                  </a:cubicBezTo>
                  <a:cubicBezTo>
                    <a:pt x="7277" y="14806"/>
                    <a:pt x="7752" y="14741"/>
                    <a:pt x="8221" y="14598"/>
                  </a:cubicBezTo>
                  <a:cubicBezTo>
                    <a:pt x="10401" y="13972"/>
                    <a:pt x="11880" y="11916"/>
                    <a:pt x="12406" y="9786"/>
                  </a:cubicBezTo>
                  <a:cubicBezTo>
                    <a:pt x="13259" y="6302"/>
                    <a:pt x="10878" y="3144"/>
                    <a:pt x="8146" y="1265"/>
                  </a:cubicBezTo>
                  <a:cubicBezTo>
                    <a:pt x="7254" y="648"/>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793593" y="3381983"/>
              <a:ext cx="304790" cy="335617"/>
            </a:xfrm>
            <a:custGeom>
              <a:rect b="b" l="l" r="r" t="t"/>
              <a:pathLst>
                <a:path extrusionOk="0" h="15318" w="13911">
                  <a:moveTo>
                    <a:pt x="5436" y="519"/>
                  </a:moveTo>
                  <a:cubicBezTo>
                    <a:pt x="6418" y="519"/>
                    <a:pt x="7454" y="1117"/>
                    <a:pt x="8346" y="1733"/>
                  </a:cubicBezTo>
                  <a:cubicBezTo>
                    <a:pt x="10903" y="3463"/>
                    <a:pt x="13334" y="6545"/>
                    <a:pt x="12482" y="9979"/>
                  </a:cubicBezTo>
                  <a:cubicBezTo>
                    <a:pt x="11930" y="12235"/>
                    <a:pt x="10376" y="14039"/>
                    <a:pt x="8497" y="14591"/>
                  </a:cubicBezTo>
                  <a:cubicBezTo>
                    <a:pt x="8041" y="14729"/>
                    <a:pt x="7588" y="14791"/>
                    <a:pt x="7143" y="14791"/>
                  </a:cubicBezTo>
                  <a:cubicBezTo>
                    <a:pt x="5337" y="14791"/>
                    <a:pt x="3678" y="13762"/>
                    <a:pt x="2632" y="12636"/>
                  </a:cubicBezTo>
                  <a:cubicBezTo>
                    <a:pt x="1078" y="11007"/>
                    <a:pt x="552" y="8676"/>
                    <a:pt x="1178" y="6069"/>
                  </a:cubicBezTo>
                  <a:cubicBezTo>
                    <a:pt x="1630" y="4215"/>
                    <a:pt x="2657" y="2410"/>
                    <a:pt x="3960" y="1132"/>
                  </a:cubicBezTo>
                  <a:cubicBezTo>
                    <a:pt x="4261" y="831"/>
                    <a:pt x="4587" y="656"/>
                    <a:pt x="4913" y="580"/>
                  </a:cubicBezTo>
                  <a:cubicBezTo>
                    <a:pt x="5085" y="538"/>
                    <a:pt x="5259" y="519"/>
                    <a:pt x="5436" y="519"/>
                  </a:cubicBezTo>
                  <a:close/>
                  <a:moveTo>
                    <a:pt x="5444" y="1"/>
                  </a:moveTo>
                  <a:cubicBezTo>
                    <a:pt x="4814" y="1"/>
                    <a:pt x="4179" y="203"/>
                    <a:pt x="3609" y="756"/>
                  </a:cubicBezTo>
                  <a:cubicBezTo>
                    <a:pt x="2206" y="2109"/>
                    <a:pt x="1153" y="3989"/>
                    <a:pt x="677" y="5944"/>
                  </a:cubicBezTo>
                  <a:cubicBezTo>
                    <a:pt x="0" y="8726"/>
                    <a:pt x="552" y="11232"/>
                    <a:pt x="2231" y="13012"/>
                  </a:cubicBezTo>
                  <a:cubicBezTo>
                    <a:pt x="3394" y="14216"/>
                    <a:pt x="5193" y="15317"/>
                    <a:pt x="7188" y="15317"/>
                  </a:cubicBezTo>
                  <a:cubicBezTo>
                    <a:pt x="7600" y="15317"/>
                    <a:pt x="8021" y="15270"/>
                    <a:pt x="8447" y="15167"/>
                  </a:cubicBezTo>
                  <a:cubicBezTo>
                    <a:pt x="8522" y="15142"/>
                    <a:pt x="8597" y="15117"/>
                    <a:pt x="8647" y="15092"/>
                  </a:cubicBezTo>
                  <a:cubicBezTo>
                    <a:pt x="11128" y="14365"/>
                    <a:pt x="12532" y="12034"/>
                    <a:pt x="13008" y="10104"/>
                  </a:cubicBezTo>
                  <a:cubicBezTo>
                    <a:pt x="13910" y="6420"/>
                    <a:pt x="11354" y="3137"/>
                    <a:pt x="8647" y="1282"/>
                  </a:cubicBezTo>
                  <a:cubicBezTo>
                    <a:pt x="8038" y="876"/>
                    <a:pt x="6754" y="1"/>
                    <a:pt x="54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865524" y="3508470"/>
              <a:ext cx="163668" cy="157927"/>
            </a:xfrm>
            <a:custGeom>
              <a:rect b="b" l="l" r="r" t="t"/>
              <a:pathLst>
                <a:path extrusionOk="0" h="7208" w="7470">
                  <a:moveTo>
                    <a:pt x="3601" y="1"/>
                  </a:moveTo>
                  <a:cubicBezTo>
                    <a:pt x="3346" y="1"/>
                    <a:pt x="3089" y="32"/>
                    <a:pt x="2833" y="96"/>
                  </a:cubicBezTo>
                  <a:cubicBezTo>
                    <a:pt x="1053" y="547"/>
                    <a:pt x="1" y="2477"/>
                    <a:pt x="477" y="4406"/>
                  </a:cubicBezTo>
                  <a:cubicBezTo>
                    <a:pt x="907" y="6084"/>
                    <a:pt x="2315" y="7208"/>
                    <a:pt x="3847" y="7208"/>
                  </a:cubicBezTo>
                  <a:cubicBezTo>
                    <a:pt x="4100" y="7208"/>
                    <a:pt x="4356" y="7177"/>
                    <a:pt x="4612" y="7113"/>
                  </a:cubicBezTo>
                  <a:cubicBezTo>
                    <a:pt x="6392" y="6662"/>
                    <a:pt x="7469" y="4707"/>
                    <a:pt x="6968" y="2777"/>
                  </a:cubicBezTo>
                  <a:cubicBezTo>
                    <a:pt x="6560" y="1122"/>
                    <a:pt x="5136" y="1"/>
                    <a:pt x="3601"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870476" y="3542408"/>
              <a:ext cx="146622" cy="123989"/>
            </a:xfrm>
            <a:custGeom>
              <a:rect b="b" l="l" r="r" t="t"/>
              <a:pathLst>
                <a:path extrusionOk="0" h="5659" w="6692">
                  <a:moveTo>
                    <a:pt x="677" y="0"/>
                  </a:moveTo>
                  <a:cubicBezTo>
                    <a:pt x="176" y="802"/>
                    <a:pt x="0" y="1830"/>
                    <a:pt x="251" y="2857"/>
                  </a:cubicBezTo>
                  <a:cubicBezTo>
                    <a:pt x="681" y="4535"/>
                    <a:pt x="2089" y="5659"/>
                    <a:pt x="3621" y="5659"/>
                  </a:cubicBezTo>
                  <a:cubicBezTo>
                    <a:pt x="3874" y="5659"/>
                    <a:pt x="4130" y="5628"/>
                    <a:pt x="4386" y="5564"/>
                  </a:cubicBezTo>
                  <a:cubicBezTo>
                    <a:pt x="5514" y="5263"/>
                    <a:pt x="6366" y="4386"/>
                    <a:pt x="6692" y="3258"/>
                  </a:cubicBezTo>
                  <a:lnTo>
                    <a:pt x="6692" y="3258"/>
                  </a:lnTo>
                  <a:cubicBezTo>
                    <a:pt x="6266" y="3985"/>
                    <a:pt x="5589" y="4512"/>
                    <a:pt x="4762" y="4712"/>
                  </a:cubicBezTo>
                  <a:cubicBezTo>
                    <a:pt x="4506" y="4776"/>
                    <a:pt x="4249" y="4807"/>
                    <a:pt x="3996" y="4807"/>
                  </a:cubicBezTo>
                  <a:cubicBezTo>
                    <a:pt x="2465" y="4807"/>
                    <a:pt x="1057" y="3686"/>
                    <a:pt x="627" y="2030"/>
                  </a:cubicBezTo>
                  <a:cubicBezTo>
                    <a:pt x="451" y="1329"/>
                    <a:pt x="476" y="627"/>
                    <a:pt x="677"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1463536" y="3496945"/>
              <a:ext cx="283362" cy="304659"/>
            </a:xfrm>
            <a:custGeom>
              <a:rect b="b" l="l" r="r" t="t"/>
              <a:pathLst>
                <a:path extrusionOk="0" h="13905" w="12933">
                  <a:moveTo>
                    <a:pt x="7374" y="0"/>
                  </a:moveTo>
                  <a:cubicBezTo>
                    <a:pt x="6046" y="0"/>
                    <a:pt x="4698" y="431"/>
                    <a:pt x="3584" y="1123"/>
                  </a:cubicBezTo>
                  <a:cubicBezTo>
                    <a:pt x="526" y="3003"/>
                    <a:pt x="0" y="6937"/>
                    <a:pt x="627" y="10196"/>
                  </a:cubicBezTo>
                  <a:cubicBezTo>
                    <a:pt x="952" y="11825"/>
                    <a:pt x="1579" y="13880"/>
                    <a:pt x="3609" y="13905"/>
                  </a:cubicBezTo>
                  <a:cubicBezTo>
                    <a:pt x="5464" y="13905"/>
                    <a:pt x="7494" y="13328"/>
                    <a:pt x="9198" y="12276"/>
                  </a:cubicBezTo>
                  <a:cubicBezTo>
                    <a:pt x="11278" y="10973"/>
                    <a:pt x="12857" y="8917"/>
                    <a:pt x="12882" y="6361"/>
                  </a:cubicBezTo>
                  <a:cubicBezTo>
                    <a:pt x="12932" y="4130"/>
                    <a:pt x="11980" y="1724"/>
                    <a:pt x="9925" y="622"/>
                  </a:cubicBezTo>
                  <a:cubicBezTo>
                    <a:pt x="9134" y="191"/>
                    <a:pt x="8259" y="0"/>
                    <a:pt x="7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1458037" y="3491051"/>
              <a:ext cx="294361" cy="316052"/>
            </a:xfrm>
            <a:custGeom>
              <a:rect b="b" l="l" r="r" t="t"/>
              <a:pathLst>
                <a:path extrusionOk="0" h="14425" w="13435">
                  <a:moveTo>
                    <a:pt x="7612" y="537"/>
                  </a:moveTo>
                  <a:cubicBezTo>
                    <a:pt x="8487" y="537"/>
                    <a:pt x="9326" y="728"/>
                    <a:pt x="10051" y="1116"/>
                  </a:cubicBezTo>
                  <a:cubicBezTo>
                    <a:pt x="12181" y="2244"/>
                    <a:pt x="12908" y="4700"/>
                    <a:pt x="12883" y="6630"/>
                  </a:cubicBezTo>
                  <a:cubicBezTo>
                    <a:pt x="12833" y="8886"/>
                    <a:pt x="11579" y="10891"/>
                    <a:pt x="9299" y="12319"/>
                  </a:cubicBezTo>
                  <a:cubicBezTo>
                    <a:pt x="7670" y="13322"/>
                    <a:pt x="5690" y="13898"/>
                    <a:pt x="3860" y="13898"/>
                  </a:cubicBezTo>
                  <a:cubicBezTo>
                    <a:pt x="3434" y="13898"/>
                    <a:pt x="3083" y="13798"/>
                    <a:pt x="2782" y="13623"/>
                  </a:cubicBezTo>
                  <a:cubicBezTo>
                    <a:pt x="1805" y="13046"/>
                    <a:pt x="1379" y="11643"/>
                    <a:pt x="1153" y="10415"/>
                  </a:cubicBezTo>
                  <a:cubicBezTo>
                    <a:pt x="552" y="7382"/>
                    <a:pt x="978" y="3472"/>
                    <a:pt x="3960" y="1617"/>
                  </a:cubicBezTo>
                  <a:cubicBezTo>
                    <a:pt x="5111" y="904"/>
                    <a:pt x="6397" y="537"/>
                    <a:pt x="7612" y="537"/>
                  </a:cubicBezTo>
                  <a:close/>
                  <a:moveTo>
                    <a:pt x="7642" y="0"/>
                  </a:moveTo>
                  <a:cubicBezTo>
                    <a:pt x="6169" y="0"/>
                    <a:pt x="4747" y="510"/>
                    <a:pt x="3685" y="1166"/>
                  </a:cubicBezTo>
                  <a:cubicBezTo>
                    <a:pt x="477" y="3171"/>
                    <a:pt x="0" y="7307"/>
                    <a:pt x="627" y="10515"/>
                  </a:cubicBezTo>
                  <a:cubicBezTo>
                    <a:pt x="827" y="11567"/>
                    <a:pt x="1404" y="14425"/>
                    <a:pt x="3835" y="14425"/>
                  </a:cubicBezTo>
                  <a:cubicBezTo>
                    <a:pt x="5790" y="14425"/>
                    <a:pt x="7870" y="13823"/>
                    <a:pt x="9574" y="12770"/>
                  </a:cubicBezTo>
                  <a:cubicBezTo>
                    <a:pt x="12005" y="11242"/>
                    <a:pt x="13359" y="9086"/>
                    <a:pt x="13409" y="6630"/>
                  </a:cubicBezTo>
                  <a:cubicBezTo>
                    <a:pt x="13434" y="4625"/>
                    <a:pt x="12682" y="2044"/>
                    <a:pt x="10477" y="765"/>
                  </a:cubicBezTo>
                  <a:cubicBezTo>
                    <a:pt x="10427" y="715"/>
                    <a:pt x="10351" y="690"/>
                    <a:pt x="10301" y="640"/>
                  </a:cubicBezTo>
                  <a:cubicBezTo>
                    <a:pt x="9442" y="187"/>
                    <a:pt x="8533" y="0"/>
                    <a:pt x="7642"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2"/>
            <p:cNvSpPr/>
            <p:nvPr/>
          </p:nvSpPr>
          <p:spPr>
            <a:xfrm>
              <a:off x="1536015" y="3542365"/>
              <a:ext cx="170788" cy="155736"/>
            </a:xfrm>
            <a:custGeom>
              <a:rect b="b" l="l" r="r" t="t"/>
              <a:pathLst>
                <a:path extrusionOk="0" h="7108" w="7795">
                  <a:moveTo>
                    <a:pt x="4137" y="0"/>
                  </a:moveTo>
                  <a:cubicBezTo>
                    <a:pt x="2925" y="0"/>
                    <a:pt x="1709" y="668"/>
                    <a:pt x="1003" y="1857"/>
                  </a:cubicBezTo>
                  <a:cubicBezTo>
                    <a:pt x="0" y="3586"/>
                    <a:pt x="477" y="5742"/>
                    <a:pt x="2055" y="6669"/>
                  </a:cubicBezTo>
                  <a:cubicBezTo>
                    <a:pt x="2557" y="6967"/>
                    <a:pt x="3108" y="7108"/>
                    <a:pt x="3660" y="7108"/>
                  </a:cubicBezTo>
                  <a:cubicBezTo>
                    <a:pt x="4872" y="7108"/>
                    <a:pt x="6086" y="6429"/>
                    <a:pt x="6792" y="5240"/>
                  </a:cubicBezTo>
                  <a:cubicBezTo>
                    <a:pt x="7795" y="3511"/>
                    <a:pt x="7319" y="1356"/>
                    <a:pt x="5740" y="428"/>
                  </a:cubicBezTo>
                  <a:cubicBezTo>
                    <a:pt x="5238" y="139"/>
                    <a:pt x="4688" y="0"/>
                    <a:pt x="413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1590374" y="3542255"/>
              <a:ext cx="116430" cy="153370"/>
            </a:xfrm>
            <a:custGeom>
              <a:rect b="b" l="l" r="r" t="t"/>
              <a:pathLst>
                <a:path extrusionOk="0" h="7000" w="5314">
                  <a:moveTo>
                    <a:pt x="1657" y="1"/>
                  </a:moveTo>
                  <a:cubicBezTo>
                    <a:pt x="1084" y="1"/>
                    <a:pt x="513" y="152"/>
                    <a:pt x="1" y="433"/>
                  </a:cubicBezTo>
                  <a:cubicBezTo>
                    <a:pt x="264" y="367"/>
                    <a:pt x="533" y="334"/>
                    <a:pt x="803" y="334"/>
                  </a:cubicBezTo>
                  <a:cubicBezTo>
                    <a:pt x="1352" y="334"/>
                    <a:pt x="1902" y="473"/>
                    <a:pt x="2407" y="759"/>
                  </a:cubicBezTo>
                  <a:cubicBezTo>
                    <a:pt x="3986" y="1712"/>
                    <a:pt x="4462" y="3867"/>
                    <a:pt x="3459" y="5571"/>
                  </a:cubicBezTo>
                  <a:cubicBezTo>
                    <a:pt x="3083" y="6198"/>
                    <a:pt x="2582" y="6699"/>
                    <a:pt x="1981" y="7000"/>
                  </a:cubicBezTo>
                  <a:cubicBezTo>
                    <a:pt x="2908" y="6774"/>
                    <a:pt x="3760" y="6173"/>
                    <a:pt x="4311" y="5245"/>
                  </a:cubicBezTo>
                  <a:cubicBezTo>
                    <a:pt x="5314" y="3516"/>
                    <a:pt x="4838" y="1361"/>
                    <a:pt x="3259" y="433"/>
                  </a:cubicBezTo>
                  <a:cubicBezTo>
                    <a:pt x="2756" y="139"/>
                    <a:pt x="2205" y="1"/>
                    <a:pt x="16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1470109" y="2818105"/>
              <a:ext cx="235050" cy="549152"/>
            </a:xfrm>
            <a:custGeom>
              <a:rect b="b" l="l" r="r" t="t"/>
              <a:pathLst>
                <a:path extrusionOk="0" h="25064" w="10728">
                  <a:moveTo>
                    <a:pt x="377" y="0"/>
                  </a:moveTo>
                  <a:lnTo>
                    <a:pt x="377" y="0"/>
                  </a:lnTo>
                  <a:cubicBezTo>
                    <a:pt x="201" y="4462"/>
                    <a:pt x="1" y="9524"/>
                    <a:pt x="1329" y="14261"/>
                  </a:cubicBezTo>
                  <a:cubicBezTo>
                    <a:pt x="1705" y="15590"/>
                    <a:pt x="2231" y="16968"/>
                    <a:pt x="2933" y="18522"/>
                  </a:cubicBezTo>
                  <a:cubicBezTo>
                    <a:pt x="3835" y="20527"/>
                    <a:pt x="4888" y="22482"/>
                    <a:pt x="6091" y="24362"/>
                  </a:cubicBezTo>
                  <a:cubicBezTo>
                    <a:pt x="6091" y="24362"/>
                    <a:pt x="6136" y="24361"/>
                    <a:pt x="6219" y="24361"/>
                  </a:cubicBezTo>
                  <a:cubicBezTo>
                    <a:pt x="6837" y="24361"/>
                    <a:pt x="9533" y="24400"/>
                    <a:pt x="10728" y="25063"/>
                  </a:cubicBezTo>
                  <a:cubicBezTo>
                    <a:pt x="8873" y="22607"/>
                    <a:pt x="7294" y="19925"/>
                    <a:pt x="6016" y="17118"/>
                  </a:cubicBezTo>
                  <a:cubicBezTo>
                    <a:pt x="5389" y="15740"/>
                    <a:pt x="4913" y="14487"/>
                    <a:pt x="4587" y="13334"/>
                  </a:cubicBezTo>
                  <a:cubicBezTo>
                    <a:pt x="3710" y="10251"/>
                    <a:pt x="3585" y="6968"/>
                    <a:pt x="3635" y="3710"/>
                  </a:cubicBezTo>
                  <a:cubicBezTo>
                    <a:pt x="803" y="2808"/>
                    <a:pt x="377" y="1"/>
                    <a:pt x="37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1603563" y="3351835"/>
              <a:ext cx="101597" cy="18448"/>
            </a:xfrm>
            <a:custGeom>
              <a:rect b="b" l="l" r="r" t="t"/>
              <a:pathLst>
                <a:path extrusionOk="0" h="842" w="4637">
                  <a:moveTo>
                    <a:pt x="128" y="1"/>
                  </a:moveTo>
                  <a:cubicBezTo>
                    <a:pt x="45" y="1"/>
                    <a:pt x="0" y="2"/>
                    <a:pt x="0" y="2"/>
                  </a:cubicBezTo>
                  <a:cubicBezTo>
                    <a:pt x="938" y="679"/>
                    <a:pt x="2155" y="842"/>
                    <a:pt x="3106" y="842"/>
                  </a:cubicBezTo>
                  <a:cubicBezTo>
                    <a:pt x="3984" y="842"/>
                    <a:pt x="4637" y="703"/>
                    <a:pt x="4637" y="703"/>
                  </a:cubicBezTo>
                  <a:cubicBezTo>
                    <a:pt x="3442"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1478348" y="2818105"/>
              <a:ext cx="71405" cy="81286"/>
            </a:xfrm>
            <a:custGeom>
              <a:rect b="b" l="l" r="r" t="t"/>
              <a:pathLst>
                <a:path extrusionOk="0" h="3710" w="3259">
                  <a:moveTo>
                    <a:pt x="828" y="928"/>
                  </a:moveTo>
                  <a:lnTo>
                    <a:pt x="828" y="928"/>
                  </a:lnTo>
                  <a:cubicBezTo>
                    <a:pt x="2206" y="1304"/>
                    <a:pt x="2432" y="2757"/>
                    <a:pt x="2432" y="2757"/>
                  </a:cubicBezTo>
                  <a:cubicBezTo>
                    <a:pt x="1028" y="2331"/>
                    <a:pt x="828" y="928"/>
                    <a:pt x="828" y="928"/>
                  </a:cubicBezTo>
                  <a:close/>
                  <a:moveTo>
                    <a:pt x="1" y="0"/>
                  </a:moveTo>
                  <a:cubicBezTo>
                    <a:pt x="1" y="1"/>
                    <a:pt x="427" y="2808"/>
                    <a:pt x="3259" y="3710"/>
                  </a:cubicBezTo>
                  <a:cubicBezTo>
                    <a:pt x="3259" y="3710"/>
                    <a:pt x="2808" y="727"/>
                    <a:pt x="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1496467" y="2838416"/>
              <a:ext cx="35166" cy="40117"/>
            </a:xfrm>
            <a:custGeom>
              <a:rect b="b" l="l" r="r" t="t"/>
              <a:pathLst>
                <a:path extrusionOk="0" h="1831" w="1605">
                  <a:moveTo>
                    <a:pt x="1" y="1"/>
                  </a:moveTo>
                  <a:cubicBezTo>
                    <a:pt x="1" y="1"/>
                    <a:pt x="201" y="1404"/>
                    <a:pt x="1605" y="1830"/>
                  </a:cubicBezTo>
                  <a:cubicBezTo>
                    <a:pt x="1605" y="1830"/>
                    <a:pt x="1379" y="377"/>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1006646" y="3151423"/>
              <a:ext cx="235050" cy="549152"/>
            </a:xfrm>
            <a:custGeom>
              <a:rect b="b" l="l" r="r" t="t"/>
              <a:pathLst>
                <a:path extrusionOk="0" h="25064" w="10728">
                  <a:moveTo>
                    <a:pt x="377" y="1"/>
                  </a:moveTo>
                  <a:lnTo>
                    <a:pt x="377" y="1"/>
                  </a:lnTo>
                  <a:cubicBezTo>
                    <a:pt x="201" y="4462"/>
                    <a:pt x="1" y="9499"/>
                    <a:pt x="1354" y="14236"/>
                  </a:cubicBezTo>
                  <a:cubicBezTo>
                    <a:pt x="1730" y="15565"/>
                    <a:pt x="2231" y="16943"/>
                    <a:pt x="2933" y="18497"/>
                  </a:cubicBezTo>
                  <a:cubicBezTo>
                    <a:pt x="3860" y="20527"/>
                    <a:pt x="4913" y="22482"/>
                    <a:pt x="6116" y="24337"/>
                  </a:cubicBezTo>
                  <a:cubicBezTo>
                    <a:pt x="6116" y="24337"/>
                    <a:pt x="6159" y="24336"/>
                    <a:pt x="6236" y="24336"/>
                  </a:cubicBezTo>
                  <a:cubicBezTo>
                    <a:pt x="6836" y="24336"/>
                    <a:pt x="9529" y="24375"/>
                    <a:pt x="10728" y="25063"/>
                  </a:cubicBezTo>
                  <a:cubicBezTo>
                    <a:pt x="8873" y="22582"/>
                    <a:pt x="7294" y="19926"/>
                    <a:pt x="6041" y="17093"/>
                  </a:cubicBezTo>
                  <a:cubicBezTo>
                    <a:pt x="5414" y="15715"/>
                    <a:pt x="4938" y="14462"/>
                    <a:pt x="4612" y="13309"/>
                  </a:cubicBezTo>
                  <a:cubicBezTo>
                    <a:pt x="3735" y="10226"/>
                    <a:pt x="3610" y="6943"/>
                    <a:pt x="3660" y="3685"/>
                  </a:cubicBezTo>
                  <a:cubicBezTo>
                    <a:pt x="828" y="2783"/>
                    <a:pt x="377" y="1"/>
                    <a:pt x="37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1140648" y="3684605"/>
              <a:ext cx="101049" cy="18952"/>
            </a:xfrm>
            <a:custGeom>
              <a:rect b="b" l="l" r="r" t="t"/>
              <a:pathLst>
                <a:path extrusionOk="0" h="865" w="4612">
                  <a:moveTo>
                    <a:pt x="120" y="1"/>
                  </a:moveTo>
                  <a:cubicBezTo>
                    <a:pt x="43" y="1"/>
                    <a:pt x="0" y="2"/>
                    <a:pt x="0" y="2"/>
                  </a:cubicBezTo>
                  <a:cubicBezTo>
                    <a:pt x="947" y="699"/>
                    <a:pt x="2170" y="864"/>
                    <a:pt x="3119" y="864"/>
                  </a:cubicBezTo>
                  <a:cubicBezTo>
                    <a:pt x="3978" y="864"/>
                    <a:pt x="4612" y="728"/>
                    <a:pt x="4612" y="728"/>
                  </a:cubicBezTo>
                  <a:cubicBezTo>
                    <a:pt x="3413" y="40"/>
                    <a:pt x="720" y="1"/>
                    <a:pt x="12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a:off x="1014885" y="3151423"/>
              <a:ext cx="71952" cy="80738"/>
            </a:xfrm>
            <a:custGeom>
              <a:rect b="b" l="l" r="r" t="t"/>
              <a:pathLst>
                <a:path extrusionOk="0" h="3685" w="3284">
                  <a:moveTo>
                    <a:pt x="828" y="928"/>
                  </a:moveTo>
                  <a:lnTo>
                    <a:pt x="828" y="928"/>
                  </a:lnTo>
                  <a:cubicBezTo>
                    <a:pt x="2231" y="1279"/>
                    <a:pt x="2457" y="2757"/>
                    <a:pt x="2457" y="2757"/>
                  </a:cubicBezTo>
                  <a:cubicBezTo>
                    <a:pt x="1053" y="2306"/>
                    <a:pt x="828" y="928"/>
                    <a:pt x="828" y="928"/>
                  </a:cubicBezTo>
                  <a:close/>
                  <a:moveTo>
                    <a:pt x="1" y="1"/>
                  </a:moveTo>
                  <a:lnTo>
                    <a:pt x="1" y="1"/>
                  </a:lnTo>
                  <a:cubicBezTo>
                    <a:pt x="1" y="1"/>
                    <a:pt x="452" y="2783"/>
                    <a:pt x="3284" y="3685"/>
                  </a:cubicBezTo>
                  <a:cubicBezTo>
                    <a:pt x="3284" y="3685"/>
                    <a:pt x="2808" y="702"/>
                    <a:pt x="1"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1033004" y="3171734"/>
              <a:ext cx="35713" cy="40117"/>
            </a:xfrm>
            <a:custGeom>
              <a:rect b="b" l="l" r="r" t="t"/>
              <a:pathLst>
                <a:path extrusionOk="0" h="1831" w="1630">
                  <a:moveTo>
                    <a:pt x="1" y="1"/>
                  </a:moveTo>
                  <a:cubicBezTo>
                    <a:pt x="1" y="1"/>
                    <a:pt x="226" y="1379"/>
                    <a:pt x="1630" y="1830"/>
                  </a:cubicBezTo>
                  <a:cubicBezTo>
                    <a:pt x="1630" y="1830"/>
                    <a:pt x="1404" y="352"/>
                    <a:pt x="1"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2"/>
            <p:cNvSpPr/>
            <p:nvPr/>
          </p:nvSpPr>
          <p:spPr>
            <a:xfrm>
              <a:off x="1709542" y="3334285"/>
              <a:ext cx="235050" cy="549152"/>
            </a:xfrm>
            <a:custGeom>
              <a:rect b="b" l="l" r="r" t="t"/>
              <a:pathLst>
                <a:path extrusionOk="0" h="25064" w="10728">
                  <a:moveTo>
                    <a:pt x="401" y="0"/>
                  </a:moveTo>
                  <a:cubicBezTo>
                    <a:pt x="201" y="4462"/>
                    <a:pt x="0" y="9524"/>
                    <a:pt x="1354" y="14261"/>
                  </a:cubicBezTo>
                  <a:cubicBezTo>
                    <a:pt x="1730" y="15564"/>
                    <a:pt x="2256" y="16968"/>
                    <a:pt x="2933" y="18497"/>
                  </a:cubicBezTo>
                  <a:cubicBezTo>
                    <a:pt x="3860" y="20527"/>
                    <a:pt x="4912" y="22482"/>
                    <a:pt x="6115" y="24362"/>
                  </a:cubicBezTo>
                  <a:cubicBezTo>
                    <a:pt x="6115" y="24362"/>
                    <a:pt x="6161" y="24361"/>
                    <a:pt x="6243" y="24361"/>
                  </a:cubicBezTo>
                  <a:cubicBezTo>
                    <a:pt x="6861" y="24361"/>
                    <a:pt x="9555" y="24400"/>
                    <a:pt x="10727" y="25063"/>
                  </a:cubicBezTo>
                  <a:cubicBezTo>
                    <a:pt x="8872" y="22607"/>
                    <a:pt x="7293" y="19925"/>
                    <a:pt x="6040" y="17118"/>
                  </a:cubicBezTo>
                  <a:cubicBezTo>
                    <a:pt x="5414" y="15715"/>
                    <a:pt x="4938" y="14487"/>
                    <a:pt x="4612" y="13334"/>
                  </a:cubicBezTo>
                  <a:cubicBezTo>
                    <a:pt x="3735" y="10251"/>
                    <a:pt x="3609" y="6968"/>
                    <a:pt x="3659" y="3685"/>
                  </a:cubicBezTo>
                  <a:cubicBezTo>
                    <a:pt x="827" y="2808"/>
                    <a:pt x="401" y="1"/>
                    <a:pt x="4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2"/>
            <p:cNvSpPr/>
            <p:nvPr/>
          </p:nvSpPr>
          <p:spPr>
            <a:xfrm>
              <a:off x="1843522" y="3868014"/>
              <a:ext cx="101071" cy="18448"/>
            </a:xfrm>
            <a:custGeom>
              <a:rect b="b" l="l" r="r" t="t"/>
              <a:pathLst>
                <a:path extrusionOk="0" h="842" w="4613">
                  <a:moveTo>
                    <a:pt x="128" y="1"/>
                  </a:moveTo>
                  <a:cubicBezTo>
                    <a:pt x="46" y="1"/>
                    <a:pt x="0" y="2"/>
                    <a:pt x="0" y="2"/>
                  </a:cubicBezTo>
                  <a:cubicBezTo>
                    <a:pt x="939" y="679"/>
                    <a:pt x="2148" y="842"/>
                    <a:pt x="3093" y="842"/>
                  </a:cubicBezTo>
                  <a:cubicBezTo>
                    <a:pt x="3965" y="842"/>
                    <a:pt x="4612" y="703"/>
                    <a:pt x="4612" y="703"/>
                  </a:cubicBezTo>
                  <a:cubicBezTo>
                    <a:pt x="3440" y="40"/>
                    <a:pt x="746" y="1"/>
                    <a:pt x="12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2"/>
            <p:cNvSpPr/>
            <p:nvPr/>
          </p:nvSpPr>
          <p:spPr>
            <a:xfrm>
              <a:off x="1718328" y="3334285"/>
              <a:ext cx="71405" cy="80738"/>
            </a:xfrm>
            <a:custGeom>
              <a:rect b="b" l="l" r="r" t="t"/>
              <a:pathLst>
                <a:path extrusionOk="0" h="3685" w="3259">
                  <a:moveTo>
                    <a:pt x="802" y="928"/>
                  </a:moveTo>
                  <a:cubicBezTo>
                    <a:pt x="2206" y="1279"/>
                    <a:pt x="2431" y="2757"/>
                    <a:pt x="2431" y="2757"/>
                  </a:cubicBezTo>
                  <a:cubicBezTo>
                    <a:pt x="1028" y="2331"/>
                    <a:pt x="802" y="928"/>
                    <a:pt x="802" y="928"/>
                  </a:cubicBezTo>
                  <a:close/>
                  <a:moveTo>
                    <a:pt x="0" y="0"/>
                  </a:moveTo>
                  <a:cubicBezTo>
                    <a:pt x="0" y="1"/>
                    <a:pt x="426" y="2808"/>
                    <a:pt x="3258" y="3685"/>
                  </a:cubicBezTo>
                  <a:cubicBezTo>
                    <a:pt x="3258" y="3685"/>
                    <a:pt x="2807" y="727"/>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2"/>
            <p:cNvSpPr/>
            <p:nvPr/>
          </p:nvSpPr>
          <p:spPr>
            <a:xfrm>
              <a:off x="1735900" y="3354595"/>
              <a:ext cx="35713" cy="40117"/>
            </a:xfrm>
            <a:custGeom>
              <a:rect b="b" l="l" r="r" t="t"/>
              <a:pathLst>
                <a:path extrusionOk="0" h="1831" w="1630">
                  <a:moveTo>
                    <a:pt x="0" y="1"/>
                  </a:moveTo>
                  <a:cubicBezTo>
                    <a:pt x="0" y="1"/>
                    <a:pt x="226" y="1404"/>
                    <a:pt x="1629" y="1830"/>
                  </a:cubicBezTo>
                  <a:cubicBezTo>
                    <a:pt x="1629" y="1830"/>
                    <a:pt x="1404" y="352"/>
                    <a:pt x="0"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1108791" y="3690126"/>
              <a:ext cx="235050" cy="549130"/>
            </a:xfrm>
            <a:custGeom>
              <a:rect b="b" l="l" r="r" t="t"/>
              <a:pathLst>
                <a:path extrusionOk="0" h="25063" w="10728">
                  <a:moveTo>
                    <a:pt x="376" y="0"/>
                  </a:moveTo>
                  <a:lnTo>
                    <a:pt x="376" y="0"/>
                  </a:lnTo>
                  <a:cubicBezTo>
                    <a:pt x="201" y="4461"/>
                    <a:pt x="0" y="9524"/>
                    <a:pt x="1329" y="14236"/>
                  </a:cubicBezTo>
                  <a:cubicBezTo>
                    <a:pt x="1705" y="15564"/>
                    <a:pt x="2231" y="16968"/>
                    <a:pt x="2933" y="18497"/>
                  </a:cubicBezTo>
                  <a:cubicBezTo>
                    <a:pt x="3835" y="20527"/>
                    <a:pt x="4888" y="22482"/>
                    <a:pt x="6091" y="24336"/>
                  </a:cubicBezTo>
                  <a:cubicBezTo>
                    <a:pt x="6091" y="24336"/>
                    <a:pt x="6104" y="24336"/>
                    <a:pt x="6128" y="24336"/>
                  </a:cubicBezTo>
                  <a:cubicBezTo>
                    <a:pt x="6494" y="24336"/>
                    <a:pt x="9459" y="24358"/>
                    <a:pt x="10727" y="25063"/>
                  </a:cubicBezTo>
                  <a:cubicBezTo>
                    <a:pt x="8873" y="22582"/>
                    <a:pt x="7294" y="19925"/>
                    <a:pt x="6016" y="17118"/>
                  </a:cubicBezTo>
                  <a:cubicBezTo>
                    <a:pt x="5389" y="15715"/>
                    <a:pt x="4913" y="14486"/>
                    <a:pt x="4587" y="13334"/>
                  </a:cubicBezTo>
                  <a:cubicBezTo>
                    <a:pt x="3710" y="10226"/>
                    <a:pt x="3584" y="6968"/>
                    <a:pt x="3635" y="3684"/>
                  </a:cubicBezTo>
                  <a:cubicBezTo>
                    <a:pt x="803" y="2782"/>
                    <a:pt x="376" y="1"/>
                    <a:pt x="37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a:off x="1242223" y="4223330"/>
              <a:ext cx="101071" cy="18908"/>
            </a:xfrm>
            <a:custGeom>
              <a:rect b="b" l="l" r="r" t="t"/>
              <a:pathLst>
                <a:path extrusionOk="0" h="863" w="4613">
                  <a:moveTo>
                    <a:pt x="38" y="0"/>
                  </a:moveTo>
                  <a:cubicBezTo>
                    <a:pt x="14" y="0"/>
                    <a:pt x="1" y="0"/>
                    <a:pt x="1" y="0"/>
                  </a:cubicBezTo>
                  <a:cubicBezTo>
                    <a:pt x="948" y="697"/>
                    <a:pt x="2171" y="863"/>
                    <a:pt x="3119" y="863"/>
                  </a:cubicBezTo>
                  <a:cubicBezTo>
                    <a:pt x="3978" y="863"/>
                    <a:pt x="4612" y="727"/>
                    <a:pt x="4612" y="727"/>
                  </a:cubicBezTo>
                  <a:cubicBezTo>
                    <a:pt x="3367" y="22"/>
                    <a:pt x="404" y="0"/>
                    <a:pt x="3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2"/>
            <p:cNvSpPr/>
            <p:nvPr/>
          </p:nvSpPr>
          <p:spPr>
            <a:xfrm>
              <a:off x="1117029" y="3690126"/>
              <a:ext cx="71405" cy="80738"/>
            </a:xfrm>
            <a:custGeom>
              <a:rect b="b" l="l" r="r" t="t"/>
              <a:pathLst>
                <a:path extrusionOk="0" h="3685" w="3259">
                  <a:moveTo>
                    <a:pt x="827" y="928"/>
                  </a:moveTo>
                  <a:lnTo>
                    <a:pt x="827" y="928"/>
                  </a:lnTo>
                  <a:cubicBezTo>
                    <a:pt x="2206" y="1278"/>
                    <a:pt x="2432" y="2757"/>
                    <a:pt x="2432" y="2757"/>
                  </a:cubicBezTo>
                  <a:cubicBezTo>
                    <a:pt x="1028" y="2306"/>
                    <a:pt x="827" y="928"/>
                    <a:pt x="827" y="928"/>
                  </a:cubicBezTo>
                  <a:close/>
                  <a:moveTo>
                    <a:pt x="0" y="0"/>
                  </a:moveTo>
                  <a:cubicBezTo>
                    <a:pt x="0" y="0"/>
                    <a:pt x="427"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2"/>
            <p:cNvSpPr/>
            <p:nvPr/>
          </p:nvSpPr>
          <p:spPr>
            <a:xfrm>
              <a:off x="1135149" y="3710437"/>
              <a:ext cx="35166" cy="40117"/>
            </a:xfrm>
            <a:custGeom>
              <a:rect b="b" l="l" r="r" t="t"/>
              <a:pathLst>
                <a:path extrusionOk="0" h="1831" w="1605">
                  <a:moveTo>
                    <a:pt x="0" y="1"/>
                  </a:moveTo>
                  <a:cubicBezTo>
                    <a:pt x="0" y="1"/>
                    <a:pt x="201" y="1379"/>
                    <a:pt x="1605" y="1830"/>
                  </a:cubicBezTo>
                  <a:cubicBezTo>
                    <a:pt x="1605"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1182913" y="3122327"/>
              <a:ext cx="161477" cy="592512"/>
            </a:xfrm>
            <a:custGeom>
              <a:rect b="b" l="l" r="r" t="t"/>
              <a:pathLst>
                <a:path extrusionOk="0" h="27043" w="7370">
                  <a:moveTo>
                    <a:pt x="6091" y="0"/>
                  </a:moveTo>
                  <a:cubicBezTo>
                    <a:pt x="3936" y="3910"/>
                    <a:pt x="1505" y="8346"/>
                    <a:pt x="577" y="13158"/>
                  </a:cubicBezTo>
                  <a:cubicBezTo>
                    <a:pt x="327" y="14512"/>
                    <a:pt x="151" y="15990"/>
                    <a:pt x="101" y="17695"/>
                  </a:cubicBezTo>
                  <a:cubicBezTo>
                    <a:pt x="1" y="19900"/>
                    <a:pt x="76" y="22131"/>
                    <a:pt x="302" y="24336"/>
                  </a:cubicBezTo>
                  <a:cubicBezTo>
                    <a:pt x="302" y="24336"/>
                    <a:pt x="3259" y="25765"/>
                    <a:pt x="4111" y="27043"/>
                  </a:cubicBezTo>
                  <a:cubicBezTo>
                    <a:pt x="3560" y="24010"/>
                    <a:pt x="3359" y="20903"/>
                    <a:pt x="3485" y="17820"/>
                  </a:cubicBezTo>
                  <a:cubicBezTo>
                    <a:pt x="3535" y="16291"/>
                    <a:pt x="3685" y="14988"/>
                    <a:pt x="3911" y="13810"/>
                  </a:cubicBezTo>
                  <a:cubicBezTo>
                    <a:pt x="4512" y="10652"/>
                    <a:pt x="5866" y="7669"/>
                    <a:pt x="7369" y="4762"/>
                  </a:cubicBezTo>
                  <a:cubicBezTo>
                    <a:pt x="5239" y="2682"/>
                    <a:pt x="6091" y="1"/>
                    <a:pt x="609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1189508" y="3655530"/>
              <a:ext cx="83499" cy="59310"/>
            </a:xfrm>
            <a:custGeom>
              <a:rect b="b" l="l" r="r" t="t"/>
              <a:pathLst>
                <a:path extrusionOk="0" h="2707" w="3811">
                  <a:moveTo>
                    <a:pt x="1" y="0"/>
                  </a:moveTo>
                  <a:cubicBezTo>
                    <a:pt x="1028" y="1980"/>
                    <a:pt x="3810" y="2707"/>
                    <a:pt x="3810" y="2707"/>
                  </a:cubicBezTo>
                  <a:cubicBezTo>
                    <a:pt x="2958" y="1429"/>
                    <a:pt x="1" y="0"/>
                    <a:pt x="1"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1297699" y="3122327"/>
              <a:ext cx="67001" cy="104357"/>
            </a:xfrm>
            <a:custGeom>
              <a:rect b="b" l="l" r="r" t="t"/>
              <a:pathLst>
                <a:path extrusionOk="0" h="4763" w="3058">
                  <a:moveTo>
                    <a:pt x="1178" y="1203"/>
                  </a:moveTo>
                  <a:lnTo>
                    <a:pt x="1178" y="1203"/>
                  </a:lnTo>
                  <a:cubicBezTo>
                    <a:pt x="2256" y="2131"/>
                    <a:pt x="1805" y="3559"/>
                    <a:pt x="1805" y="3559"/>
                  </a:cubicBezTo>
                  <a:cubicBezTo>
                    <a:pt x="752" y="2532"/>
                    <a:pt x="1178" y="1203"/>
                    <a:pt x="1178" y="1203"/>
                  </a:cubicBezTo>
                  <a:close/>
                  <a:moveTo>
                    <a:pt x="852" y="0"/>
                  </a:moveTo>
                  <a:cubicBezTo>
                    <a:pt x="852" y="0"/>
                    <a:pt x="0" y="2682"/>
                    <a:pt x="2130" y="4762"/>
                  </a:cubicBezTo>
                  <a:cubicBezTo>
                    <a:pt x="2130" y="4762"/>
                    <a:pt x="3058" y="1905"/>
                    <a:pt x="8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1314176" y="3148684"/>
              <a:ext cx="32953" cy="51642"/>
            </a:xfrm>
            <a:custGeom>
              <a:rect b="b" l="l" r="r" t="t"/>
              <a:pathLst>
                <a:path extrusionOk="0" h="2357" w="1504">
                  <a:moveTo>
                    <a:pt x="426" y="0"/>
                  </a:moveTo>
                  <a:cubicBezTo>
                    <a:pt x="426" y="0"/>
                    <a:pt x="0" y="1329"/>
                    <a:pt x="1053" y="2356"/>
                  </a:cubicBezTo>
                  <a:cubicBezTo>
                    <a:pt x="1053" y="2356"/>
                    <a:pt x="1504" y="928"/>
                    <a:pt x="4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1334486" y="3281021"/>
              <a:ext cx="235050" cy="549152"/>
            </a:xfrm>
            <a:custGeom>
              <a:rect b="b" l="l" r="r" t="t"/>
              <a:pathLst>
                <a:path extrusionOk="0" h="25064" w="10728">
                  <a:moveTo>
                    <a:pt x="376" y="0"/>
                  </a:moveTo>
                  <a:lnTo>
                    <a:pt x="376" y="0"/>
                  </a:lnTo>
                  <a:cubicBezTo>
                    <a:pt x="201" y="4462"/>
                    <a:pt x="0" y="9499"/>
                    <a:pt x="1329" y="14236"/>
                  </a:cubicBezTo>
                  <a:cubicBezTo>
                    <a:pt x="1705" y="15564"/>
                    <a:pt x="2231" y="16943"/>
                    <a:pt x="2933" y="18497"/>
                  </a:cubicBezTo>
                  <a:cubicBezTo>
                    <a:pt x="3835" y="20527"/>
                    <a:pt x="4913" y="22482"/>
                    <a:pt x="6091" y="24336"/>
                  </a:cubicBezTo>
                  <a:cubicBezTo>
                    <a:pt x="6091" y="24336"/>
                    <a:pt x="6133" y="24336"/>
                    <a:pt x="6211" y="24336"/>
                  </a:cubicBezTo>
                  <a:cubicBezTo>
                    <a:pt x="6816" y="24336"/>
                    <a:pt x="9528" y="24375"/>
                    <a:pt x="10727" y="25063"/>
                  </a:cubicBezTo>
                  <a:cubicBezTo>
                    <a:pt x="8873" y="22582"/>
                    <a:pt x="7294" y="19925"/>
                    <a:pt x="6015" y="17093"/>
                  </a:cubicBezTo>
                  <a:cubicBezTo>
                    <a:pt x="5389" y="15715"/>
                    <a:pt x="4938" y="14462"/>
                    <a:pt x="4612" y="13309"/>
                  </a:cubicBezTo>
                  <a:cubicBezTo>
                    <a:pt x="3735" y="10226"/>
                    <a:pt x="3584" y="6943"/>
                    <a:pt x="3634" y="3685"/>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1467918" y="3814203"/>
              <a:ext cx="101619" cy="18952"/>
            </a:xfrm>
            <a:custGeom>
              <a:rect b="b" l="l" r="r" t="t"/>
              <a:pathLst>
                <a:path extrusionOk="0" h="865" w="4638">
                  <a:moveTo>
                    <a:pt x="121" y="1"/>
                  </a:moveTo>
                  <a:cubicBezTo>
                    <a:pt x="43" y="1"/>
                    <a:pt x="1" y="1"/>
                    <a:pt x="1" y="1"/>
                  </a:cubicBezTo>
                  <a:cubicBezTo>
                    <a:pt x="961" y="698"/>
                    <a:pt x="2190" y="864"/>
                    <a:pt x="3141" y="864"/>
                  </a:cubicBezTo>
                  <a:cubicBezTo>
                    <a:pt x="4003" y="864"/>
                    <a:pt x="4637" y="728"/>
                    <a:pt x="4637" y="728"/>
                  </a:cubicBezTo>
                  <a:cubicBezTo>
                    <a:pt x="3438" y="40"/>
                    <a:pt x="726" y="1"/>
                    <a:pt x="1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1342724" y="3281021"/>
              <a:ext cx="71405" cy="80738"/>
            </a:xfrm>
            <a:custGeom>
              <a:rect b="b" l="l" r="r" t="t"/>
              <a:pathLst>
                <a:path extrusionOk="0" h="3685" w="3259">
                  <a:moveTo>
                    <a:pt x="827" y="928"/>
                  </a:moveTo>
                  <a:lnTo>
                    <a:pt x="827" y="928"/>
                  </a:lnTo>
                  <a:cubicBezTo>
                    <a:pt x="2206" y="1279"/>
                    <a:pt x="2456" y="2757"/>
                    <a:pt x="2456" y="2757"/>
                  </a:cubicBezTo>
                  <a:cubicBezTo>
                    <a:pt x="1028" y="2306"/>
                    <a:pt x="827" y="928"/>
                    <a:pt x="827" y="928"/>
                  </a:cubicBezTo>
                  <a:close/>
                  <a:moveTo>
                    <a:pt x="0" y="0"/>
                  </a:moveTo>
                  <a:cubicBezTo>
                    <a:pt x="0" y="1"/>
                    <a:pt x="426" y="2782"/>
                    <a:pt x="3258" y="3685"/>
                  </a:cubicBezTo>
                  <a:cubicBezTo>
                    <a:pt x="3258" y="3685"/>
                    <a:pt x="2807" y="702"/>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1360844" y="3301332"/>
              <a:ext cx="35713" cy="40117"/>
            </a:xfrm>
            <a:custGeom>
              <a:rect b="b" l="l" r="r" t="t"/>
              <a:pathLst>
                <a:path extrusionOk="0" h="1831" w="1630">
                  <a:moveTo>
                    <a:pt x="0" y="1"/>
                  </a:moveTo>
                  <a:cubicBezTo>
                    <a:pt x="0" y="1"/>
                    <a:pt x="201" y="1379"/>
                    <a:pt x="1629" y="1830"/>
                  </a:cubicBezTo>
                  <a:cubicBezTo>
                    <a:pt x="1629" y="1830"/>
                    <a:pt x="1379" y="352"/>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723306" y="3279378"/>
              <a:ext cx="234503" cy="549130"/>
            </a:xfrm>
            <a:custGeom>
              <a:rect b="b" l="l" r="r" t="t"/>
              <a:pathLst>
                <a:path extrusionOk="0" h="25063" w="10703">
                  <a:moveTo>
                    <a:pt x="376" y="0"/>
                  </a:moveTo>
                  <a:lnTo>
                    <a:pt x="376" y="0"/>
                  </a:lnTo>
                  <a:cubicBezTo>
                    <a:pt x="201" y="4461"/>
                    <a:pt x="0" y="9524"/>
                    <a:pt x="1329" y="14261"/>
                  </a:cubicBezTo>
                  <a:cubicBezTo>
                    <a:pt x="1705" y="15564"/>
                    <a:pt x="2231" y="16968"/>
                    <a:pt x="2933" y="18497"/>
                  </a:cubicBezTo>
                  <a:cubicBezTo>
                    <a:pt x="3835" y="20527"/>
                    <a:pt x="4888" y="22482"/>
                    <a:pt x="6091" y="24361"/>
                  </a:cubicBezTo>
                  <a:cubicBezTo>
                    <a:pt x="6091" y="24361"/>
                    <a:pt x="6136" y="24361"/>
                    <a:pt x="6218" y="24361"/>
                  </a:cubicBezTo>
                  <a:cubicBezTo>
                    <a:pt x="6836" y="24361"/>
                    <a:pt x="9530" y="24400"/>
                    <a:pt x="10702" y="25063"/>
                  </a:cubicBezTo>
                  <a:cubicBezTo>
                    <a:pt x="8873" y="22582"/>
                    <a:pt x="7294" y="19925"/>
                    <a:pt x="6015" y="17118"/>
                  </a:cubicBezTo>
                  <a:cubicBezTo>
                    <a:pt x="5389" y="15715"/>
                    <a:pt x="4913" y="14487"/>
                    <a:pt x="4587" y="13334"/>
                  </a:cubicBezTo>
                  <a:cubicBezTo>
                    <a:pt x="3710" y="10226"/>
                    <a:pt x="3584" y="6968"/>
                    <a:pt x="3635" y="3684"/>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856738" y="3813107"/>
              <a:ext cx="101071" cy="18448"/>
            </a:xfrm>
            <a:custGeom>
              <a:rect b="b" l="l" r="r" t="t"/>
              <a:pathLst>
                <a:path extrusionOk="0" h="842" w="4613">
                  <a:moveTo>
                    <a:pt x="128" y="1"/>
                  </a:moveTo>
                  <a:cubicBezTo>
                    <a:pt x="46" y="1"/>
                    <a:pt x="1" y="1"/>
                    <a:pt x="1" y="1"/>
                  </a:cubicBezTo>
                  <a:cubicBezTo>
                    <a:pt x="939" y="679"/>
                    <a:pt x="2148" y="842"/>
                    <a:pt x="3093" y="842"/>
                  </a:cubicBezTo>
                  <a:cubicBezTo>
                    <a:pt x="3965" y="842"/>
                    <a:pt x="4612" y="703"/>
                    <a:pt x="4612" y="703"/>
                  </a:cubicBezTo>
                  <a:cubicBezTo>
                    <a:pt x="3440"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731544" y="3279378"/>
              <a:ext cx="71405" cy="80738"/>
            </a:xfrm>
            <a:custGeom>
              <a:rect b="b" l="l" r="r" t="t"/>
              <a:pathLst>
                <a:path extrusionOk="0" h="3685" w="3259">
                  <a:moveTo>
                    <a:pt x="827" y="928"/>
                  </a:moveTo>
                  <a:cubicBezTo>
                    <a:pt x="2206" y="1278"/>
                    <a:pt x="2431" y="2757"/>
                    <a:pt x="2431" y="2757"/>
                  </a:cubicBezTo>
                  <a:cubicBezTo>
                    <a:pt x="1028" y="2306"/>
                    <a:pt x="827" y="928"/>
                    <a:pt x="827" y="928"/>
                  </a:cubicBezTo>
                  <a:close/>
                  <a:moveTo>
                    <a:pt x="0" y="0"/>
                  </a:moveTo>
                  <a:lnTo>
                    <a:pt x="0" y="0"/>
                  </a:lnTo>
                  <a:cubicBezTo>
                    <a:pt x="0" y="0"/>
                    <a:pt x="426"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749664" y="3299689"/>
              <a:ext cx="35166" cy="40117"/>
            </a:xfrm>
            <a:custGeom>
              <a:rect b="b" l="l" r="r" t="t"/>
              <a:pathLst>
                <a:path extrusionOk="0" h="1831" w="1605">
                  <a:moveTo>
                    <a:pt x="0" y="1"/>
                  </a:moveTo>
                  <a:cubicBezTo>
                    <a:pt x="0" y="1"/>
                    <a:pt x="201" y="1379"/>
                    <a:pt x="1604" y="1830"/>
                  </a:cubicBezTo>
                  <a:cubicBezTo>
                    <a:pt x="1604"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914953" y="2973513"/>
              <a:ext cx="490390" cy="628225"/>
            </a:xfrm>
            <a:custGeom>
              <a:rect b="b" l="l" r="r" t="t"/>
              <a:pathLst>
                <a:path extrusionOk="0" h="28673" w="22382">
                  <a:moveTo>
                    <a:pt x="22381" y="0"/>
                  </a:moveTo>
                  <a:cubicBezTo>
                    <a:pt x="22381" y="0"/>
                    <a:pt x="21231" y="1486"/>
                    <a:pt x="19493" y="1486"/>
                  </a:cubicBezTo>
                  <a:cubicBezTo>
                    <a:pt x="19053" y="1486"/>
                    <a:pt x="18576" y="1391"/>
                    <a:pt x="18071" y="1153"/>
                  </a:cubicBezTo>
                  <a:cubicBezTo>
                    <a:pt x="16015" y="5940"/>
                    <a:pt x="13033" y="8872"/>
                    <a:pt x="9474" y="12908"/>
                  </a:cubicBezTo>
                  <a:cubicBezTo>
                    <a:pt x="8772" y="13710"/>
                    <a:pt x="8020" y="14537"/>
                    <a:pt x="7319" y="15339"/>
                  </a:cubicBezTo>
                  <a:cubicBezTo>
                    <a:pt x="4612" y="18497"/>
                    <a:pt x="2406" y="21253"/>
                    <a:pt x="0" y="24662"/>
                  </a:cubicBezTo>
                  <a:cubicBezTo>
                    <a:pt x="25" y="24662"/>
                    <a:pt x="25" y="24662"/>
                    <a:pt x="25" y="24687"/>
                  </a:cubicBezTo>
                  <a:cubicBezTo>
                    <a:pt x="1454" y="25639"/>
                    <a:pt x="1203" y="27695"/>
                    <a:pt x="1253" y="28421"/>
                  </a:cubicBezTo>
                  <a:cubicBezTo>
                    <a:pt x="1279" y="28522"/>
                    <a:pt x="1329" y="28597"/>
                    <a:pt x="1354" y="28672"/>
                  </a:cubicBezTo>
                  <a:cubicBezTo>
                    <a:pt x="3960" y="24812"/>
                    <a:pt x="6842" y="21078"/>
                    <a:pt x="9875" y="17569"/>
                  </a:cubicBezTo>
                  <a:cubicBezTo>
                    <a:pt x="10577" y="16767"/>
                    <a:pt x="11304" y="15940"/>
                    <a:pt x="12005" y="15163"/>
                  </a:cubicBezTo>
                  <a:cubicBezTo>
                    <a:pt x="16066" y="10577"/>
                    <a:pt x="20251" y="5840"/>
                    <a:pt x="2238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1310867" y="2970950"/>
              <a:ext cx="94476" cy="35122"/>
            </a:xfrm>
            <a:custGeom>
              <a:rect b="b" l="l" r="r" t="t"/>
              <a:pathLst>
                <a:path extrusionOk="0" h="1603" w="4312">
                  <a:moveTo>
                    <a:pt x="2489" y="306"/>
                  </a:moveTo>
                  <a:cubicBezTo>
                    <a:pt x="2855" y="306"/>
                    <a:pt x="3172" y="349"/>
                    <a:pt x="3284" y="368"/>
                  </a:cubicBezTo>
                  <a:cubicBezTo>
                    <a:pt x="3309" y="368"/>
                    <a:pt x="3334" y="393"/>
                    <a:pt x="3334" y="393"/>
                  </a:cubicBezTo>
                  <a:cubicBezTo>
                    <a:pt x="3334" y="393"/>
                    <a:pt x="2696" y="1191"/>
                    <a:pt x="1747" y="1191"/>
                  </a:cubicBezTo>
                  <a:cubicBezTo>
                    <a:pt x="1568" y="1191"/>
                    <a:pt x="1378" y="1162"/>
                    <a:pt x="1179" y="1095"/>
                  </a:cubicBezTo>
                  <a:cubicBezTo>
                    <a:pt x="1103" y="1070"/>
                    <a:pt x="1028" y="1045"/>
                    <a:pt x="953" y="1019"/>
                  </a:cubicBezTo>
                  <a:lnTo>
                    <a:pt x="978" y="994"/>
                  </a:lnTo>
                  <a:cubicBezTo>
                    <a:pt x="1120" y="428"/>
                    <a:pt x="1873" y="306"/>
                    <a:pt x="2489" y="306"/>
                  </a:cubicBezTo>
                  <a:close/>
                  <a:moveTo>
                    <a:pt x="2810" y="1"/>
                  </a:moveTo>
                  <a:cubicBezTo>
                    <a:pt x="1691" y="1"/>
                    <a:pt x="311" y="218"/>
                    <a:pt x="51" y="1245"/>
                  </a:cubicBezTo>
                  <a:lnTo>
                    <a:pt x="1" y="1270"/>
                  </a:lnTo>
                  <a:cubicBezTo>
                    <a:pt x="506" y="1508"/>
                    <a:pt x="983" y="1603"/>
                    <a:pt x="1423" y="1603"/>
                  </a:cubicBezTo>
                  <a:cubicBezTo>
                    <a:pt x="3161" y="1603"/>
                    <a:pt x="4311" y="117"/>
                    <a:pt x="4311" y="117"/>
                  </a:cubicBezTo>
                  <a:cubicBezTo>
                    <a:pt x="4311" y="117"/>
                    <a:pt x="3631" y="1"/>
                    <a:pt x="2810"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1331726" y="2977654"/>
              <a:ext cx="52190" cy="19390"/>
            </a:xfrm>
            <a:custGeom>
              <a:rect b="b" l="l" r="r" t="t"/>
              <a:pathLst>
                <a:path extrusionOk="0" h="885" w="2382">
                  <a:moveTo>
                    <a:pt x="1537" y="0"/>
                  </a:moveTo>
                  <a:cubicBezTo>
                    <a:pt x="921" y="0"/>
                    <a:pt x="168" y="122"/>
                    <a:pt x="26" y="688"/>
                  </a:cubicBezTo>
                  <a:lnTo>
                    <a:pt x="1" y="713"/>
                  </a:lnTo>
                  <a:cubicBezTo>
                    <a:pt x="76" y="739"/>
                    <a:pt x="151" y="764"/>
                    <a:pt x="227" y="789"/>
                  </a:cubicBezTo>
                  <a:cubicBezTo>
                    <a:pt x="426" y="856"/>
                    <a:pt x="616" y="885"/>
                    <a:pt x="795" y="885"/>
                  </a:cubicBezTo>
                  <a:cubicBezTo>
                    <a:pt x="1744" y="885"/>
                    <a:pt x="2382" y="87"/>
                    <a:pt x="2382" y="87"/>
                  </a:cubicBezTo>
                  <a:cubicBezTo>
                    <a:pt x="2382" y="87"/>
                    <a:pt x="2357" y="62"/>
                    <a:pt x="2332" y="62"/>
                  </a:cubicBezTo>
                  <a:cubicBezTo>
                    <a:pt x="2220" y="43"/>
                    <a:pt x="1903" y="0"/>
                    <a:pt x="1537"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901215" y="3513860"/>
              <a:ext cx="45595" cy="87881"/>
            </a:xfrm>
            <a:custGeom>
              <a:rect b="b" l="l" r="r" t="t"/>
              <a:pathLst>
                <a:path extrusionOk="0" h="4011" w="2081">
                  <a:moveTo>
                    <a:pt x="627" y="0"/>
                  </a:moveTo>
                  <a:cubicBezTo>
                    <a:pt x="652" y="0"/>
                    <a:pt x="652" y="25"/>
                    <a:pt x="652" y="25"/>
                  </a:cubicBezTo>
                  <a:cubicBezTo>
                    <a:pt x="652" y="0"/>
                    <a:pt x="652" y="0"/>
                    <a:pt x="627" y="0"/>
                  </a:cubicBezTo>
                  <a:close/>
                  <a:moveTo>
                    <a:pt x="652" y="25"/>
                  </a:moveTo>
                  <a:cubicBezTo>
                    <a:pt x="652" y="301"/>
                    <a:pt x="1" y="1955"/>
                    <a:pt x="1906" y="3935"/>
                  </a:cubicBezTo>
                  <a:cubicBezTo>
                    <a:pt x="1931" y="3985"/>
                    <a:pt x="1931" y="4010"/>
                    <a:pt x="1981" y="4010"/>
                  </a:cubicBezTo>
                  <a:cubicBezTo>
                    <a:pt x="1956" y="3935"/>
                    <a:pt x="1906" y="3860"/>
                    <a:pt x="1880" y="3759"/>
                  </a:cubicBezTo>
                  <a:cubicBezTo>
                    <a:pt x="1830" y="3033"/>
                    <a:pt x="2081" y="977"/>
                    <a:pt x="652" y="25"/>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1656827" y="3249712"/>
              <a:ext cx="125763" cy="778681"/>
            </a:xfrm>
            <a:custGeom>
              <a:rect b="b" l="l" r="r" t="t"/>
              <a:pathLst>
                <a:path extrusionOk="0" h="35540" w="5740">
                  <a:moveTo>
                    <a:pt x="4136" y="1"/>
                  </a:moveTo>
                  <a:cubicBezTo>
                    <a:pt x="4136" y="1"/>
                    <a:pt x="3985" y="2958"/>
                    <a:pt x="1253" y="3434"/>
                  </a:cubicBezTo>
                  <a:cubicBezTo>
                    <a:pt x="2331" y="8522"/>
                    <a:pt x="1579" y="12632"/>
                    <a:pt x="978" y="17996"/>
                  </a:cubicBezTo>
                  <a:cubicBezTo>
                    <a:pt x="852" y="19049"/>
                    <a:pt x="727" y="20126"/>
                    <a:pt x="627" y="21204"/>
                  </a:cubicBezTo>
                  <a:cubicBezTo>
                    <a:pt x="201" y="25339"/>
                    <a:pt x="0" y="28873"/>
                    <a:pt x="0" y="33034"/>
                  </a:cubicBezTo>
                  <a:lnTo>
                    <a:pt x="25" y="33034"/>
                  </a:lnTo>
                  <a:cubicBezTo>
                    <a:pt x="1729" y="33034"/>
                    <a:pt x="2732" y="34838"/>
                    <a:pt x="3183" y="35389"/>
                  </a:cubicBezTo>
                  <a:cubicBezTo>
                    <a:pt x="3258" y="35465"/>
                    <a:pt x="3333" y="35515"/>
                    <a:pt x="3409" y="35540"/>
                  </a:cubicBezTo>
                  <a:cubicBezTo>
                    <a:pt x="3333" y="30878"/>
                    <a:pt x="3534" y="26191"/>
                    <a:pt x="4010" y="21555"/>
                  </a:cubicBezTo>
                  <a:cubicBezTo>
                    <a:pt x="4110" y="20502"/>
                    <a:pt x="4236" y="19424"/>
                    <a:pt x="4336" y="18372"/>
                  </a:cubicBezTo>
                  <a:cubicBezTo>
                    <a:pt x="5038" y="12282"/>
                    <a:pt x="5740" y="5991"/>
                    <a:pt x="413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1670542" y="3249712"/>
              <a:ext cx="76904" cy="75261"/>
            </a:xfrm>
            <a:custGeom>
              <a:rect b="b" l="l" r="r" t="t"/>
              <a:pathLst>
                <a:path extrusionOk="0" h="3435" w="3510">
                  <a:moveTo>
                    <a:pt x="2858" y="778"/>
                  </a:moveTo>
                  <a:cubicBezTo>
                    <a:pt x="2858" y="778"/>
                    <a:pt x="2783" y="2231"/>
                    <a:pt x="1504" y="2607"/>
                  </a:cubicBezTo>
                  <a:cubicBezTo>
                    <a:pt x="1429" y="2632"/>
                    <a:pt x="1354" y="2657"/>
                    <a:pt x="1279" y="2657"/>
                  </a:cubicBezTo>
                  <a:lnTo>
                    <a:pt x="1279" y="2632"/>
                  </a:lnTo>
                  <a:cubicBezTo>
                    <a:pt x="953" y="1780"/>
                    <a:pt x="2532" y="928"/>
                    <a:pt x="2808" y="803"/>
                  </a:cubicBezTo>
                  <a:cubicBezTo>
                    <a:pt x="2833" y="778"/>
                    <a:pt x="2858" y="778"/>
                    <a:pt x="2858" y="778"/>
                  </a:cubicBezTo>
                  <a:close/>
                  <a:moveTo>
                    <a:pt x="3510" y="1"/>
                  </a:moveTo>
                  <a:lnTo>
                    <a:pt x="3510" y="1"/>
                  </a:lnTo>
                  <a:cubicBezTo>
                    <a:pt x="3509" y="1"/>
                    <a:pt x="1" y="1655"/>
                    <a:pt x="652" y="3384"/>
                  </a:cubicBezTo>
                  <a:lnTo>
                    <a:pt x="627" y="3434"/>
                  </a:lnTo>
                  <a:cubicBezTo>
                    <a:pt x="3359" y="2958"/>
                    <a:pt x="3509" y="1"/>
                    <a:pt x="351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1691423" y="3266736"/>
              <a:ext cx="41739" cy="41213"/>
            </a:xfrm>
            <a:custGeom>
              <a:rect b="b" l="l" r="r" t="t"/>
              <a:pathLst>
                <a:path extrusionOk="0" h="1881" w="1905">
                  <a:moveTo>
                    <a:pt x="1905" y="1"/>
                  </a:moveTo>
                  <a:cubicBezTo>
                    <a:pt x="1905" y="1"/>
                    <a:pt x="1880" y="1"/>
                    <a:pt x="1855" y="26"/>
                  </a:cubicBezTo>
                  <a:cubicBezTo>
                    <a:pt x="1579" y="151"/>
                    <a:pt x="0" y="1003"/>
                    <a:pt x="326" y="1855"/>
                  </a:cubicBezTo>
                  <a:lnTo>
                    <a:pt x="326" y="1880"/>
                  </a:lnTo>
                  <a:cubicBezTo>
                    <a:pt x="401" y="1880"/>
                    <a:pt x="476" y="1855"/>
                    <a:pt x="551" y="1830"/>
                  </a:cubicBezTo>
                  <a:cubicBezTo>
                    <a:pt x="1830" y="1454"/>
                    <a:pt x="1905" y="1"/>
                    <a:pt x="19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1656827" y="3973467"/>
              <a:ext cx="74691" cy="55345"/>
            </a:xfrm>
            <a:custGeom>
              <a:rect b="b" l="l" r="r" t="t"/>
              <a:pathLst>
                <a:path extrusionOk="0" h="2526" w="3409">
                  <a:moveTo>
                    <a:pt x="0" y="1"/>
                  </a:moveTo>
                  <a:cubicBezTo>
                    <a:pt x="25" y="1"/>
                    <a:pt x="25" y="26"/>
                    <a:pt x="50" y="26"/>
                  </a:cubicBezTo>
                  <a:cubicBezTo>
                    <a:pt x="201" y="251"/>
                    <a:pt x="602" y="1981"/>
                    <a:pt x="3308" y="2507"/>
                  </a:cubicBezTo>
                  <a:cubicBezTo>
                    <a:pt x="3321" y="2519"/>
                    <a:pt x="3340" y="2526"/>
                    <a:pt x="3359" y="2526"/>
                  </a:cubicBezTo>
                  <a:cubicBezTo>
                    <a:pt x="3377" y="2526"/>
                    <a:pt x="3396" y="2519"/>
                    <a:pt x="3409" y="2507"/>
                  </a:cubicBezTo>
                  <a:cubicBezTo>
                    <a:pt x="3333" y="2482"/>
                    <a:pt x="3258" y="2432"/>
                    <a:pt x="3183" y="2356"/>
                  </a:cubicBezTo>
                  <a:cubicBezTo>
                    <a:pt x="2732" y="1805"/>
                    <a:pt x="1729" y="1"/>
                    <a:pt x="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1064314" y="4038365"/>
              <a:ext cx="948352" cy="117021"/>
            </a:xfrm>
            <a:custGeom>
              <a:rect b="b" l="l" r="r" t="t"/>
              <a:pathLst>
                <a:path extrusionOk="0" h="5341" w="43284">
                  <a:moveTo>
                    <a:pt x="41711" y="1"/>
                  </a:moveTo>
                  <a:cubicBezTo>
                    <a:pt x="38867" y="1"/>
                    <a:pt x="36065" y="421"/>
                    <a:pt x="33334" y="823"/>
                  </a:cubicBezTo>
                  <a:cubicBezTo>
                    <a:pt x="32532" y="923"/>
                    <a:pt x="31730" y="1049"/>
                    <a:pt x="30928" y="1149"/>
                  </a:cubicBezTo>
                  <a:cubicBezTo>
                    <a:pt x="26897" y="1684"/>
                    <a:pt x="22853" y="1953"/>
                    <a:pt x="18815" y="1953"/>
                  </a:cubicBezTo>
                  <a:cubicBezTo>
                    <a:pt x="13587" y="1953"/>
                    <a:pt x="8370" y="1502"/>
                    <a:pt x="3208" y="597"/>
                  </a:cubicBezTo>
                  <a:cubicBezTo>
                    <a:pt x="3208" y="597"/>
                    <a:pt x="2782" y="2928"/>
                    <a:pt x="0" y="3430"/>
                  </a:cubicBezTo>
                  <a:cubicBezTo>
                    <a:pt x="6246" y="4700"/>
                    <a:pt x="12556" y="5341"/>
                    <a:pt x="18886" y="5341"/>
                  </a:cubicBezTo>
                  <a:cubicBezTo>
                    <a:pt x="23046" y="5341"/>
                    <a:pt x="27214" y="5064"/>
                    <a:pt x="31379" y="4507"/>
                  </a:cubicBezTo>
                  <a:cubicBezTo>
                    <a:pt x="32181" y="4407"/>
                    <a:pt x="33008" y="4282"/>
                    <a:pt x="33810" y="4181"/>
                  </a:cubicBezTo>
                  <a:cubicBezTo>
                    <a:pt x="36291" y="3806"/>
                    <a:pt x="38647" y="3455"/>
                    <a:pt x="41003" y="3405"/>
                  </a:cubicBezTo>
                  <a:cubicBezTo>
                    <a:pt x="40727" y="923"/>
                    <a:pt x="43284" y="46"/>
                    <a:pt x="43284" y="46"/>
                  </a:cubicBezTo>
                  <a:cubicBezTo>
                    <a:pt x="42758" y="15"/>
                    <a:pt x="42234" y="1"/>
                    <a:pt x="4171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1064314" y="4051445"/>
              <a:ext cx="70309" cy="62071"/>
            </a:xfrm>
            <a:custGeom>
              <a:rect b="b" l="l" r="r" t="t"/>
              <a:pathLst>
                <a:path extrusionOk="0" h="2833" w="3209">
                  <a:moveTo>
                    <a:pt x="2381" y="577"/>
                  </a:moveTo>
                  <a:cubicBezTo>
                    <a:pt x="2381" y="577"/>
                    <a:pt x="2331" y="777"/>
                    <a:pt x="2181" y="1053"/>
                  </a:cubicBezTo>
                  <a:cubicBezTo>
                    <a:pt x="2030" y="1354"/>
                    <a:pt x="1705" y="1730"/>
                    <a:pt x="1178" y="1955"/>
                  </a:cubicBezTo>
                  <a:cubicBezTo>
                    <a:pt x="1028" y="2006"/>
                    <a:pt x="853" y="2056"/>
                    <a:pt x="677" y="2081"/>
                  </a:cubicBezTo>
                  <a:cubicBezTo>
                    <a:pt x="677" y="2081"/>
                    <a:pt x="727" y="602"/>
                    <a:pt x="2381" y="577"/>
                  </a:cubicBezTo>
                  <a:close/>
                  <a:moveTo>
                    <a:pt x="3208" y="0"/>
                  </a:moveTo>
                  <a:lnTo>
                    <a:pt x="3208" y="0"/>
                  </a:lnTo>
                  <a:cubicBezTo>
                    <a:pt x="101" y="51"/>
                    <a:pt x="0" y="2833"/>
                    <a:pt x="0" y="2833"/>
                  </a:cubicBezTo>
                  <a:cubicBezTo>
                    <a:pt x="2782" y="2331"/>
                    <a:pt x="3208" y="1"/>
                    <a:pt x="32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1079147" y="4064065"/>
              <a:ext cx="37357" cy="32975"/>
            </a:xfrm>
            <a:custGeom>
              <a:rect b="b" l="l" r="r" t="t"/>
              <a:pathLst>
                <a:path extrusionOk="0" h="1505" w="1705">
                  <a:moveTo>
                    <a:pt x="1704" y="1"/>
                  </a:moveTo>
                  <a:lnTo>
                    <a:pt x="1704" y="1"/>
                  </a:lnTo>
                  <a:cubicBezTo>
                    <a:pt x="50" y="26"/>
                    <a:pt x="0" y="1505"/>
                    <a:pt x="0" y="1505"/>
                  </a:cubicBezTo>
                  <a:cubicBezTo>
                    <a:pt x="176" y="1480"/>
                    <a:pt x="351" y="1430"/>
                    <a:pt x="501" y="1379"/>
                  </a:cubicBezTo>
                  <a:cubicBezTo>
                    <a:pt x="852" y="1079"/>
                    <a:pt x="1178" y="803"/>
                    <a:pt x="1504" y="477"/>
                  </a:cubicBezTo>
                  <a:cubicBezTo>
                    <a:pt x="1654" y="201"/>
                    <a:pt x="1704" y="1"/>
                    <a:pt x="1704"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1090124" y="4074516"/>
              <a:ext cx="21976" cy="19785"/>
            </a:xfrm>
            <a:custGeom>
              <a:rect b="b" l="l" r="r" t="t"/>
              <a:pathLst>
                <a:path extrusionOk="0" h="903" w="1003">
                  <a:moveTo>
                    <a:pt x="1003" y="0"/>
                  </a:moveTo>
                  <a:lnTo>
                    <a:pt x="1003" y="0"/>
                  </a:lnTo>
                  <a:cubicBezTo>
                    <a:pt x="677" y="326"/>
                    <a:pt x="351" y="602"/>
                    <a:pt x="0" y="902"/>
                  </a:cubicBezTo>
                  <a:cubicBezTo>
                    <a:pt x="527" y="677"/>
                    <a:pt x="852" y="301"/>
                    <a:pt x="100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1956644" y="4039373"/>
              <a:ext cx="56024" cy="73596"/>
            </a:xfrm>
            <a:custGeom>
              <a:rect b="b" l="l" r="r" t="t"/>
              <a:pathLst>
                <a:path extrusionOk="0" h="3359" w="2557">
                  <a:moveTo>
                    <a:pt x="2557" y="0"/>
                  </a:moveTo>
                  <a:lnTo>
                    <a:pt x="2557" y="0"/>
                  </a:lnTo>
                  <a:cubicBezTo>
                    <a:pt x="2557" y="0"/>
                    <a:pt x="0" y="877"/>
                    <a:pt x="276" y="3359"/>
                  </a:cubicBezTo>
                  <a:cubicBezTo>
                    <a:pt x="276" y="3359"/>
                    <a:pt x="2256" y="2481"/>
                    <a:pt x="25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830380" y="3175590"/>
              <a:ext cx="128524" cy="948900"/>
            </a:xfrm>
            <a:custGeom>
              <a:rect b="b" l="l" r="r" t="t"/>
              <a:pathLst>
                <a:path extrusionOk="0" h="43309" w="5866">
                  <a:moveTo>
                    <a:pt x="2707" y="0"/>
                  </a:moveTo>
                  <a:cubicBezTo>
                    <a:pt x="477" y="10326"/>
                    <a:pt x="1" y="20878"/>
                    <a:pt x="1304" y="31354"/>
                  </a:cubicBezTo>
                  <a:cubicBezTo>
                    <a:pt x="1404" y="32181"/>
                    <a:pt x="1504" y="33008"/>
                    <a:pt x="1605" y="33810"/>
                  </a:cubicBezTo>
                  <a:cubicBezTo>
                    <a:pt x="1956" y="36291"/>
                    <a:pt x="2281" y="38672"/>
                    <a:pt x="2306" y="41003"/>
                  </a:cubicBezTo>
                  <a:cubicBezTo>
                    <a:pt x="2412" y="40993"/>
                    <a:pt x="2515" y="40989"/>
                    <a:pt x="2615" y="40989"/>
                  </a:cubicBezTo>
                  <a:cubicBezTo>
                    <a:pt x="4859" y="40989"/>
                    <a:pt x="5640" y="43309"/>
                    <a:pt x="5640" y="43309"/>
                  </a:cubicBezTo>
                  <a:cubicBezTo>
                    <a:pt x="5865" y="39950"/>
                    <a:pt x="5414" y="36592"/>
                    <a:pt x="4963" y="33359"/>
                  </a:cubicBezTo>
                  <a:cubicBezTo>
                    <a:pt x="4863" y="32557"/>
                    <a:pt x="4763" y="31755"/>
                    <a:pt x="4662" y="30953"/>
                  </a:cubicBezTo>
                  <a:cubicBezTo>
                    <a:pt x="3534" y="21680"/>
                    <a:pt x="3810" y="12381"/>
                    <a:pt x="5514" y="3233"/>
                  </a:cubicBezTo>
                  <a:cubicBezTo>
                    <a:pt x="5514" y="3233"/>
                    <a:pt x="3184" y="2782"/>
                    <a:pt x="270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889691" y="3175590"/>
              <a:ext cx="61523" cy="70857"/>
            </a:xfrm>
            <a:custGeom>
              <a:rect b="b" l="l" r="r" t="t"/>
              <a:pathLst>
                <a:path extrusionOk="0" h="3234" w="2808">
                  <a:moveTo>
                    <a:pt x="727" y="702"/>
                  </a:moveTo>
                  <a:cubicBezTo>
                    <a:pt x="727" y="702"/>
                    <a:pt x="2206" y="752"/>
                    <a:pt x="2231" y="2406"/>
                  </a:cubicBezTo>
                  <a:cubicBezTo>
                    <a:pt x="2231" y="2406"/>
                    <a:pt x="2031" y="2356"/>
                    <a:pt x="1755" y="2206"/>
                  </a:cubicBezTo>
                  <a:cubicBezTo>
                    <a:pt x="1454" y="2030"/>
                    <a:pt x="1103" y="1730"/>
                    <a:pt x="878" y="1178"/>
                  </a:cubicBezTo>
                  <a:cubicBezTo>
                    <a:pt x="827" y="1028"/>
                    <a:pt x="777" y="878"/>
                    <a:pt x="727" y="702"/>
                  </a:cubicBezTo>
                  <a:close/>
                  <a:moveTo>
                    <a:pt x="0" y="0"/>
                  </a:moveTo>
                  <a:cubicBezTo>
                    <a:pt x="477" y="2782"/>
                    <a:pt x="2807" y="3233"/>
                    <a:pt x="2807" y="3233"/>
                  </a:cubicBezTo>
                  <a:cubicBezTo>
                    <a:pt x="2782" y="151"/>
                    <a:pt x="1" y="0"/>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905619" y="3190971"/>
              <a:ext cx="32975" cy="37357"/>
            </a:xfrm>
            <a:custGeom>
              <a:rect b="b" l="l" r="r" t="t"/>
              <a:pathLst>
                <a:path extrusionOk="0" h="1705" w="1505">
                  <a:moveTo>
                    <a:pt x="0" y="0"/>
                  </a:moveTo>
                  <a:lnTo>
                    <a:pt x="0" y="0"/>
                  </a:lnTo>
                  <a:cubicBezTo>
                    <a:pt x="50" y="176"/>
                    <a:pt x="100" y="326"/>
                    <a:pt x="151" y="476"/>
                  </a:cubicBezTo>
                  <a:cubicBezTo>
                    <a:pt x="426" y="827"/>
                    <a:pt x="727" y="1178"/>
                    <a:pt x="1028" y="1504"/>
                  </a:cubicBezTo>
                  <a:cubicBezTo>
                    <a:pt x="1304" y="1654"/>
                    <a:pt x="1504" y="1704"/>
                    <a:pt x="1504" y="1704"/>
                  </a:cubicBezTo>
                  <a:cubicBezTo>
                    <a:pt x="1479" y="50"/>
                    <a:pt x="0" y="0"/>
                    <a:pt x="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908906" y="3201400"/>
              <a:ext cx="19237" cy="22523"/>
            </a:xfrm>
            <a:custGeom>
              <a:rect b="b" l="l" r="r" t="t"/>
              <a:pathLst>
                <a:path extrusionOk="0" h="1028" w="878">
                  <a:moveTo>
                    <a:pt x="1" y="0"/>
                  </a:moveTo>
                  <a:lnTo>
                    <a:pt x="1" y="0"/>
                  </a:lnTo>
                  <a:cubicBezTo>
                    <a:pt x="226" y="552"/>
                    <a:pt x="577" y="852"/>
                    <a:pt x="878" y="1028"/>
                  </a:cubicBezTo>
                  <a:cubicBezTo>
                    <a:pt x="577" y="702"/>
                    <a:pt x="276" y="351"/>
                    <a:pt x="1"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880905" y="4073640"/>
              <a:ext cx="73048" cy="50853"/>
            </a:xfrm>
            <a:custGeom>
              <a:rect b="b" l="l" r="r" t="t"/>
              <a:pathLst>
                <a:path extrusionOk="0" h="2321" w="3334">
                  <a:moveTo>
                    <a:pt x="309" y="1"/>
                  </a:moveTo>
                  <a:cubicBezTo>
                    <a:pt x="209" y="1"/>
                    <a:pt x="106" y="5"/>
                    <a:pt x="0" y="15"/>
                  </a:cubicBezTo>
                  <a:cubicBezTo>
                    <a:pt x="0" y="15"/>
                    <a:pt x="853" y="1995"/>
                    <a:pt x="3334" y="2321"/>
                  </a:cubicBezTo>
                  <a:cubicBezTo>
                    <a:pt x="3334" y="2321"/>
                    <a:pt x="2553" y="1"/>
                    <a:pt x="3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1311415" y="2955635"/>
              <a:ext cx="324005" cy="307967"/>
            </a:xfrm>
            <a:custGeom>
              <a:rect b="b" l="l" r="r" t="t"/>
              <a:pathLst>
                <a:path extrusionOk="0" h="14056" w="14788">
                  <a:moveTo>
                    <a:pt x="2928" y="1"/>
                  </a:moveTo>
                  <a:cubicBezTo>
                    <a:pt x="2050" y="1"/>
                    <a:pt x="1297" y="214"/>
                    <a:pt x="853" y="791"/>
                  </a:cubicBezTo>
                  <a:cubicBezTo>
                    <a:pt x="803" y="866"/>
                    <a:pt x="753" y="916"/>
                    <a:pt x="702" y="992"/>
                  </a:cubicBezTo>
                  <a:lnTo>
                    <a:pt x="677" y="1017"/>
                  </a:lnTo>
                  <a:cubicBezTo>
                    <a:pt x="452" y="1267"/>
                    <a:pt x="1" y="1994"/>
                    <a:pt x="377" y="3197"/>
                  </a:cubicBezTo>
                  <a:cubicBezTo>
                    <a:pt x="527" y="3749"/>
                    <a:pt x="803" y="4175"/>
                    <a:pt x="1103" y="4701"/>
                  </a:cubicBezTo>
                  <a:cubicBezTo>
                    <a:pt x="1329" y="5077"/>
                    <a:pt x="1605" y="5503"/>
                    <a:pt x="1855" y="6029"/>
                  </a:cubicBezTo>
                  <a:cubicBezTo>
                    <a:pt x="2006" y="6355"/>
                    <a:pt x="3409" y="9262"/>
                    <a:pt x="5489" y="11493"/>
                  </a:cubicBezTo>
                  <a:cubicBezTo>
                    <a:pt x="6191" y="12270"/>
                    <a:pt x="6918" y="12846"/>
                    <a:pt x="7620" y="13247"/>
                  </a:cubicBezTo>
                  <a:cubicBezTo>
                    <a:pt x="8541" y="13784"/>
                    <a:pt x="9568" y="14056"/>
                    <a:pt x="10547" y="14056"/>
                  </a:cubicBezTo>
                  <a:cubicBezTo>
                    <a:pt x="11353" y="14056"/>
                    <a:pt x="12126" y="13871"/>
                    <a:pt x="12783" y="13498"/>
                  </a:cubicBezTo>
                  <a:cubicBezTo>
                    <a:pt x="14036" y="12821"/>
                    <a:pt x="14713" y="11543"/>
                    <a:pt x="14738" y="9914"/>
                  </a:cubicBezTo>
                  <a:cubicBezTo>
                    <a:pt x="14788" y="8009"/>
                    <a:pt x="13961" y="6104"/>
                    <a:pt x="12382" y="4425"/>
                  </a:cubicBezTo>
                  <a:cubicBezTo>
                    <a:pt x="10903" y="2846"/>
                    <a:pt x="8798" y="1518"/>
                    <a:pt x="6467" y="716"/>
                  </a:cubicBezTo>
                  <a:cubicBezTo>
                    <a:pt x="5336" y="339"/>
                    <a:pt x="4033" y="1"/>
                    <a:pt x="292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1320201" y="2963435"/>
              <a:ext cx="308077" cy="292389"/>
            </a:xfrm>
            <a:custGeom>
              <a:rect b="b" l="l" r="r" t="t"/>
              <a:pathLst>
                <a:path extrusionOk="0" h="13345" w="14061">
                  <a:moveTo>
                    <a:pt x="2550" y="0"/>
                  </a:moveTo>
                  <a:cubicBezTo>
                    <a:pt x="1356" y="0"/>
                    <a:pt x="920" y="432"/>
                    <a:pt x="753" y="661"/>
                  </a:cubicBezTo>
                  <a:cubicBezTo>
                    <a:pt x="677" y="736"/>
                    <a:pt x="627" y="811"/>
                    <a:pt x="552" y="886"/>
                  </a:cubicBezTo>
                  <a:cubicBezTo>
                    <a:pt x="377" y="1112"/>
                    <a:pt x="1" y="1713"/>
                    <a:pt x="301" y="2716"/>
                  </a:cubicBezTo>
                  <a:cubicBezTo>
                    <a:pt x="602" y="3618"/>
                    <a:pt x="1179" y="4295"/>
                    <a:pt x="1780" y="5523"/>
                  </a:cubicBezTo>
                  <a:cubicBezTo>
                    <a:pt x="2357" y="6776"/>
                    <a:pt x="4637" y="11012"/>
                    <a:pt x="7394" y="12591"/>
                  </a:cubicBezTo>
                  <a:cubicBezTo>
                    <a:pt x="8263" y="13088"/>
                    <a:pt x="9231" y="13344"/>
                    <a:pt x="10152" y="13344"/>
                  </a:cubicBezTo>
                  <a:cubicBezTo>
                    <a:pt x="12154" y="13344"/>
                    <a:pt x="13934" y="12133"/>
                    <a:pt x="13986" y="9558"/>
                  </a:cubicBezTo>
                  <a:cubicBezTo>
                    <a:pt x="14061" y="5799"/>
                    <a:pt x="10552" y="2290"/>
                    <a:pt x="5941" y="711"/>
                  </a:cubicBezTo>
                  <a:cubicBezTo>
                    <a:pt x="4407" y="180"/>
                    <a:pt x="3321" y="0"/>
                    <a:pt x="2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1300986" y="2979539"/>
              <a:ext cx="302029" cy="299488"/>
            </a:xfrm>
            <a:custGeom>
              <a:rect b="b" l="l" r="r" t="t"/>
              <a:pathLst>
                <a:path extrusionOk="0" h="13669" w="13785">
                  <a:moveTo>
                    <a:pt x="13785" y="12056"/>
                  </a:moveTo>
                  <a:cubicBezTo>
                    <a:pt x="13785" y="12056"/>
                    <a:pt x="13759" y="12082"/>
                    <a:pt x="13710" y="12126"/>
                  </a:cubicBezTo>
                  <a:lnTo>
                    <a:pt x="13710" y="12126"/>
                  </a:lnTo>
                  <a:cubicBezTo>
                    <a:pt x="13736" y="12104"/>
                    <a:pt x="13761" y="12081"/>
                    <a:pt x="13785" y="12056"/>
                  </a:cubicBezTo>
                  <a:close/>
                  <a:moveTo>
                    <a:pt x="1103" y="1"/>
                  </a:moveTo>
                  <a:cubicBezTo>
                    <a:pt x="1028" y="51"/>
                    <a:pt x="978" y="176"/>
                    <a:pt x="928" y="226"/>
                  </a:cubicBezTo>
                  <a:cubicBezTo>
                    <a:pt x="0" y="1755"/>
                    <a:pt x="351" y="3610"/>
                    <a:pt x="928" y="5214"/>
                  </a:cubicBezTo>
                  <a:cubicBezTo>
                    <a:pt x="2031" y="8322"/>
                    <a:pt x="3810" y="11931"/>
                    <a:pt x="7093" y="13184"/>
                  </a:cubicBezTo>
                  <a:cubicBezTo>
                    <a:pt x="7988" y="13533"/>
                    <a:pt x="8819" y="13668"/>
                    <a:pt x="9569" y="13668"/>
                  </a:cubicBezTo>
                  <a:cubicBezTo>
                    <a:pt x="11834" y="13668"/>
                    <a:pt x="13362" y="12435"/>
                    <a:pt x="13710" y="12126"/>
                  </a:cubicBezTo>
                  <a:lnTo>
                    <a:pt x="13710" y="12126"/>
                  </a:lnTo>
                  <a:cubicBezTo>
                    <a:pt x="13577" y="12239"/>
                    <a:pt x="13427" y="12323"/>
                    <a:pt x="13259" y="12407"/>
                  </a:cubicBezTo>
                  <a:cubicBezTo>
                    <a:pt x="12602" y="12780"/>
                    <a:pt x="11829" y="12965"/>
                    <a:pt x="11023" y="12965"/>
                  </a:cubicBezTo>
                  <a:cubicBezTo>
                    <a:pt x="10044" y="12965"/>
                    <a:pt x="9017" y="12693"/>
                    <a:pt x="8096" y="12156"/>
                  </a:cubicBezTo>
                  <a:cubicBezTo>
                    <a:pt x="7394" y="11755"/>
                    <a:pt x="6667" y="11179"/>
                    <a:pt x="5965" y="10402"/>
                  </a:cubicBezTo>
                  <a:cubicBezTo>
                    <a:pt x="3885" y="8171"/>
                    <a:pt x="2482" y="5264"/>
                    <a:pt x="2331" y="4938"/>
                  </a:cubicBezTo>
                  <a:cubicBezTo>
                    <a:pt x="2081" y="4412"/>
                    <a:pt x="1805" y="3986"/>
                    <a:pt x="1579" y="3610"/>
                  </a:cubicBezTo>
                  <a:cubicBezTo>
                    <a:pt x="1279" y="3084"/>
                    <a:pt x="1003" y="2658"/>
                    <a:pt x="853" y="2106"/>
                  </a:cubicBezTo>
                  <a:cubicBezTo>
                    <a:pt x="502" y="1029"/>
                    <a:pt x="853" y="327"/>
                    <a:pt x="110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1445395" y="3038564"/>
              <a:ext cx="164763" cy="156941"/>
            </a:xfrm>
            <a:custGeom>
              <a:rect b="b" l="l" r="r" t="t"/>
              <a:pathLst>
                <a:path extrusionOk="0" h="7163" w="7520">
                  <a:moveTo>
                    <a:pt x="2480" y="1"/>
                  </a:moveTo>
                  <a:cubicBezTo>
                    <a:pt x="2137" y="1"/>
                    <a:pt x="1796" y="70"/>
                    <a:pt x="1480" y="214"/>
                  </a:cubicBezTo>
                  <a:cubicBezTo>
                    <a:pt x="577" y="615"/>
                    <a:pt x="1" y="1492"/>
                    <a:pt x="51" y="2495"/>
                  </a:cubicBezTo>
                  <a:cubicBezTo>
                    <a:pt x="101" y="3347"/>
                    <a:pt x="577" y="4124"/>
                    <a:pt x="1104" y="4751"/>
                  </a:cubicBezTo>
                  <a:cubicBezTo>
                    <a:pt x="2031" y="5903"/>
                    <a:pt x="3359" y="7056"/>
                    <a:pt x="4888" y="7157"/>
                  </a:cubicBezTo>
                  <a:cubicBezTo>
                    <a:pt x="4934" y="7161"/>
                    <a:pt x="4978" y="7162"/>
                    <a:pt x="5023" y="7162"/>
                  </a:cubicBezTo>
                  <a:cubicBezTo>
                    <a:pt x="5539" y="7162"/>
                    <a:pt x="5969" y="6899"/>
                    <a:pt x="6292" y="6530"/>
                  </a:cubicBezTo>
                  <a:cubicBezTo>
                    <a:pt x="7520" y="5177"/>
                    <a:pt x="6943" y="3347"/>
                    <a:pt x="5941" y="2069"/>
                  </a:cubicBezTo>
                  <a:cubicBezTo>
                    <a:pt x="5239" y="1167"/>
                    <a:pt x="4287" y="490"/>
                    <a:pt x="3234" y="114"/>
                  </a:cubicBezTo>
                  <a:cubicBezTo>
                    <a:pt x="2988" y="39"/>
                    <a:pt x="2734" y="1"/>
                    <a:pt x="2480"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1445395" y="3042158"/>
              <a:ext cx="134571" cy="153260"/>
            </a:xfrm>
            <a:custGeom>
              <a:rect b="b" l="l" r="r" t="t"/>
              <a:pathLst>
                <a:path extrusionOk="0" h="6995" w="6142">
                  <a:moveTo>
                    <a:pt x="1580" y="0"/>
                  </a:moveTo>
                  <a:lnTo>
                    <a:pt x="1580" y="0"/>
                  </a:lnTo>
                  <a:cubicBezTo>
                    <a:pt x="1578" y="2"/>
                    <a:pt x="1576" y="4"/>
                    <a:pt x="1574" y="5"/>
                  </a:cubicBezTo>
                  <a:lnTo>
                    <a:pt x="1574" y="5"/>
                  </a:lnTo>
                  <a:cubicBezTo>
                    <a:pt x="1576" y="4"/>
                    <a:pt x="1578" y="2"/>
                    <a:pt x="1580" y="0"/>
                  </a:cubicBezTo>
                  <a:close/>
                  <a:moveTo>
                    <a:pt x="1574" y="5"/>
                  </a:moveTo>
                  <a:cubicBezTo>
                    <a:pt x="1547" y="25"/>
                    <a:pt x="1503" y="27"/>
                    <a:pt x="1480" y="50"/>
                  </a:cubicBezTo>
                  <a:cubicBezTo>
                    <a:pt x="577" y="451"/>
                    <a:pt x="1" y="1328"/>
                    <a:pt x="51" y="2331"/>
                  </a:cubicBezTo>
                  <a:cubicBezTo>
                    <a:pt x="101" y="3183"/>
                    <a:pt x="577" y="3960"/>
                    <a:pt x="1104" y="4587"/>
                  </a:cubicBezTo>
                  <a:cubicBezTo>
                    <a:pt x="2031" y="5739"/>
                    <a:pt x="3359" y="6892"/>
                    <a:pt x="4888" y="6993"/>
                  </a:cubicBezTo>
                  <a:cubicBezTo>
                    <a:pt x="4920" y="6994"/>
                    <a:pt x="4951" y="6995"/>
                    <a:pt x="4982" y="6995"/>
                  </a:cubicBezTo>
                  <a:cubicBezTo>
                    <a:pt x="5443" y="6995"/>
                    <a:pt x="5836" y="6822"/>
                    <a:pt x="6141" y="6516"/>
                  </a:cubicBezTo>
                  <a:lnTo>
                    <a:pt x="6141" y="6516"/>
                  </a:lnTo>
                  <a:cubicBezTo>
                    <a:pt x="5966" y="6567"/>
                    <a:pt x="5790" y="6592"/>
                    <a:pt x="5565" y="6592"/>
                  </a:cubicBezTo>
                  <a:cubicBezTo>
                    <a:pt x="4036" y="6491"/>
                    <a:pt x="2708" y="5338"/>
                    <a:pt x="1780" y="4186"/>
                  </a:cubicBezTo>
                  <a:cubicBezTo>
                    <a:pt x="1254" y="3534"/>
                    <a:pt x="803" y="2782"/>
                    <a:pt x="753" y="1930"/>
                  </a:cubicBezTo>
                  <a:cubicBezTo>
                    <a:pt x="703" y="1181"/>
                    <a:pt x="1026" y="481"/>
                    <a:pt x="1574" y="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703543" y="3624922"/>
              <a:ext cx="382746" cy="235554"/>
            </a:xfrm>
            <a:custGeom>
              <a:rect b="b" l="l" r="r" t="t"/>
              <a:pathLst>
                <a:path extrusionOk="0" h="10751" w="17469">
                  <a:moveTo>
                    <a:pt x="9852" y="1"/>
                  </a:moveTo>
                  <a:cubicBezTo>
                    <a:pt x="8270" y="1"/>
                    <a:pt x="6738" y="235"/>
                    <a:pt x="5389" y="695"/>
                  </a:cubicBezTo>
                  <a:cubicBezTo>
                    <a:pt x="3208" y="1472"/>
                    <a:pt x="1604" y="2751"/>
                    <a:pt x="752" y="4455"/>
                  </a:cubicBezTo>
                  <a:cubicBezTo>
                    <a:pt x="0" y="5909"/>
                    <a:pt x="25" y="7362"/>
                    <a:pt x="777" y="8540"/>
                  </a:cubicBezTo>
                  <a:cubicBezTo>
                    <a:pt x="1643" y="9888"/>
                    <a:pt x="3388" y="10750"/>
                    <a:pt x="5256" y="10750"/>
                  </a:cubicBezTo>
                  <a:cubicBezTo>
                    <a:pt x="5333" y="10750"/>
                    <a:pt x="5411" y="10749"/>
                    <a:pt x="5489" y="10746"/>
                  </a:cubicBezTo>
                  <a:cubicBezTo>
                    <a:pt x="6291" y="10721"/>
                    <a:pt x="7193" y="10520"/>
                    <a:pt x="8196" y="10169"/>
                  </a:cubicBezTo>
                  <a:cubicBezTo>
                    <a:pt x="11078" y="9192"/>
                    <a:pt x="13659" y="7262"/>
                    <a:pt x="13960" y="7061"/>
                  </a:cubicBezTo>
                  <a:cubicBezTo>
                    <a:pt x="14436" y="6685"/>
                    <a:pt x="14862" y="6435"/>
                    <a:pt x="15238" y="6209"/>
                  </a:cubicBezTo>
                  <a:cubicBezTo>
                    <a:pt x="15740" y="5883"/>
                    <a:pt x="16191" y="5633"/>
                    <a:pt x="16592" y="5232"/>
                  </a:cubicBezTo>
                  <a:cubicBezTo>
                    <a:pt x="17469" y="4355"/>
                    <a:pt x="17419" y="3477"/>
                    <a:pt x="17344" y="3152"/>
                  </a:cubicBezTo>
                  <a:lnTo>
                    <a:pt x="17319" y="3101"/>
                  </a:lnTo>
                  <a:cubicBezTo>
                    <a:pt x="17319" y="3026"/>
                    <a:pt x="17293" y="2951"/>
                    <a:pt x="17268" y="2876"/>
                  </a:cubicBezTo>
                  <a:cubicBezTo>
                    <a:pt x="17018" y="1247"/>
                    <a:pt x="14461" y="520"/>
                    <a:pt x="12356" y="194"/>
                  </a:cubicBezTo>
                  <a:cubicBezTo>
                    <a:pt x="11521" y="65"/>
                    <a:pt x="10680" y="1"/>
                    <a:pt x="98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690528" y="3632612"/>
              <a:ext cx="387522" cy="220130"/>
            </a:xfrm>
            <a:custGeom>
              <a:rect b="b" l="l" r="r" t="t"/>
              <a:pathLst>
                <a:path extrusionOk="0" h="10047" w="17687">
                  <a:moveTo>
                    <a:pt x="10434" y="0"/>
                  </a:moveTo>
                  <a:cubicBezTo>
                    <a:pt x="6546" y="0"/>
                    <a:pt x="3057" y="1479"/>
                    <a:pt x="1647" y="4279"/>
                  </a:cubicBezTo>
                  <a:cubicBezTo>
                    <a:pt x="0" y="7573"/>
                    <a:pt x="2764" y="10047"/>
                    <a:pt x="5873" y="10047"/>
                  </a:cubicBezTo>
                  <a:cubicBezTo>
                    <a:pt x="5935" y="10047"/>
                    <a:pt x="5996" y="10046"/>
                    <a:pt x="6058" y="10044"/>
                  </a:cubicBezTo>
                  <a:cubicBezTo>
                    <a:pt x="9241" y="9918"/>
                    <a:pt x="13226" y="7237"/>
                    <a:pt x="14329" y="6410"/>
                  </a:cubicBezTo>
                  <a:cubicBezTo>
                    <a:pt x="15431" y="5583"/>
                    <a:pt x="16258" y="5282"/>
                    <a:pt x="16935" y="4630"/>
                  </a:cubicBezTo>
                  <a:cubicBezTo>
                    <a:pt x="17687" y="3878"/>
                    <a:pt x="17637" y="3152"/>
                    <a:pt x="17587" y="2876"/>
                  </a:cubicBezTo>
                  <a:cubicBezTo>
                    <a:pt x="17562" y="2776"/>
                    <a:pt x="17537" y="2675"/>
                    <a:pt x="17512" y="2600"/>
                  </a:cubicBezTo>
                  <a:cubicBezTo>
                    <a:pt x="17436" y="2124"/>
                    <a:pt x="16985" y="846"/>
                    <a:pt x="12900" y="194"/>
                  </a:cubicBezTo>
                  <a:cubicBezTo>
                    <a:pt x="12071" y="65"/>
                    <a:pt x="11244" y="0"/>
                    <a:pt x="10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714520" y="3696151"/>
              <a:ext cx="372317" cy="195415"/>
            </a:xfrm>
            <a:custGeom>
              <a:rect b="b" l="l" r="r" t="t"/>
              <a:pathLst>
                <a:path extrusionOk="0" h="8919" w="16993">
                  <a:moveTo>
                    <a:pt x="16843" y="1"/>
                  </a:moveTo>
                  <a:lnTo>
                    <a:pt x="16843" y="1"/>
                  </a:lnTo>
                  <a:cubicBezTo>
                    <a:pt x="16918" y="377"/>
                    <a:pt x="16893" y="1179"/>
                    <a:pt x="16091" y="1981"/>
                  </a:cubicBezTo>
                  <a:cubicBezTo>
                    <a:pt x="15690" y="2382"/>
                    <a:pt x="15239" y="2632"/>
                    <a:pt x="14737" y="2958"/>
                  </a:cubicBezTo>
                  <a:cubicBezTo>
                    <a:pt x="14361" y="3184"/>
                    <a:pt x="13935" y="3434"/>
                    <a:pt x="13459" y="3810"/>
                  </a:cubicBezTo>
                  <a:cubicBezTo>
                    <a:pt x="13158" y="4011"/>
                    <a:pt x="10577" y="5941"/>
                    <a:pt x="7695" y="6918"/>
                  </a:cubicBezTo>
                  <a:cubicBezTo>
                    <a:pt x="6692" y="7269"/>
                    <a:pt x="5790" y="7470"/>
                    <a:pt x="4988" y="7495"/>
                  </a:cubicBezTo>
                  <a:cubicBezTo>
                    <a:pt x="4910" y="7498"/>
                    <a:pt x="4832" y="7499"/>
                    <a:pt x="4755" y="7499"/>
                  </a:cubicBezTo>
                  <a:cubicBezTo>
                    <a:pt x="2887" y="7499"/>
                    <a:pt x="1142" y="6637"/>
                    <a:pt x="276" y="5289"/>
                  </a:cubicBezTo>
                  <a:cubicBezTo>
                    <a:pt x="176" y="5114"/>
                    <a:pt x="76" y="4938"/>
                    <a:pt x="0" y="4738"/>
                  </a:cubicBezTo>
                  <a:lnTo>
                    <a:pt x="0" y="4738"/>
                  </a:lnTo>
                  <a:cubicBezTo>
                    <a:pt x="1" y="4739"/>
                    <a:pt x="1154" y="8372"/>
                    <a:pt x="5389" y="8873"/>
                  </a:cubicBezTo>
                  <a:cubicBezTo>
                    <a:pt x="5655" y="8903"/>
                    <a:pt x="5919" y="8918"/>
                    <a:pt x="6181" y="8918"/>
                  </a:cubicBezTo>
                  <a:cubicBezTo>
                    <a:pt x="9386" y="8918"/>
                    <a:pt x="12340" y="6749"/>
                    <a:pt x="14587" y="4688"/>
                  </a:cubicBezTo>
                  <a:cubicBezTo>
                    <a:pt x="15815" y="3535"/>
                    <a:pt x="16993" y="2081"/>
                    <a:pt x="16893" y="277"/>
                  </a:cubicBezTo>
                  <a:cubicBezTo>
                    <a:pt x="16868" y="201"/>
                    <a:pt x="16893" y="76"/>
                    <a:pt x="1684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750759" y="3660022"/>
              <a:ext cx="183431" cy="127670"/>
            </a:xfrm>
            <a:custGeom>
              <a:rect b="b" l="l" r="r" t="t"/>
              <a:pathLst>
                <a:path extrusionOk="0" h="5827" w="8372">
                  <a:moveTo>
                    <a:pt x="5263" y="0"/>
                  </a:moveTo>
                  <a:cubicBezTo>
                    <a:pt x="4440" y="0"/>
                    <a:pt x="3609" y="174"/>
                    <a:pt x="2858" y="522"/>
                  </a:cubicBezTo>
                  <a:cubicBezTo>
                    <a:pt x="1379" y="1174"/>
                    <a:pt x="1" y="2527"/>
                    <a:pt x="452" y="4307"/>
                  </a:cubicBezTo>
                  <a:cubicBezTo>
                    <a:pt x="602" y="4833"/>
                    <a:pt x="903" y="5284"/>
                    <a:pt x="1404" y="5510"/>
                  </a:cubicBezTo>
                  <a:cubicBezTo>
                    <a:pt x="1916" y="5734"/>
                    <a:pt x="2462" y="5826"/>
                    <a:pt x="3016" y="5826"/>
                  </a:cubicBezTo>
                  <a:cubicBezTo>
                    <a:pt x="4008" y="5826"/>
                    <a:pt x="5021" y="5529"/>
                    <a:pt x="5890" y="5159"/>
                  </a:cubicBezTo>
                  <a:cubicBezTo>
                    <a:pt x="6642" y="4833"/>
                    <a:pt x="7419" y="4382"/>
                    <a:pt x="7870" y="3630"/>
                  </a:cubicBezTo>
                  <a:cubicBezTo>
                    <a:pt x="8372" y="2803"/>
                    <a:pt x="8271" y="1725"/>
                    <a:pt x="7670" y="948"/>
                  </a:cubicBezTo>
                  <a:cubicBezTo>
                    <a:pt x="7294" y="497"/>
                    <a:pt x="6767" y="171"/>
                    <a:pt x="6166" y="71"/>
                  </a:cubicBezTo>
                  <a:cubicBezTo>
                    <a:pt x="5869" y="24"/>
                    <a:pt x="5567" y="0"/>
                    <a:pt x="5263"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762284" y="3679127"/>
              <a:ext cx="171906" cy="108564"/>
            </a:xfrm>
            <a:custGeom>
              <a:rect b="b" l="l" r="r" t="t"/>
              <a:pathLst>
                <a:path extrusionOk="0" h="4955" w="7846">
                  <a:moveTo>
                    <a:pt x="7069" y="1"/>
                  </a:moveTo>
                  <a:lnTo>
                    <a:pt x="7069" y="1"/>
                  </a:lnTo>
                  <a:cubicBezTo>
                    <a:pt x="7344" y="678"/>
                    <a:pt x="7319" y="1455"/>
                    <a:pt x="6918" y="2081"/>
                  </a:cubicBezTo>
                  <a:cubicBezTo>
                    <a:pt x="6467" y="2808"/>
                    <a:pt x="5715" y="3284"/>
                    <a:pt x="4938" y="3610"/>
                  </a:cubicBezTo>
                  <a:cubicBezTo>
                    <a:pt x="4069" y="3980"/>
                    <a:pt x="3056" y="4278"/>
                    <a:pt x="2070" y="4278"/>
                  </a:cubicBezTo>
                  <a:cubicBezTo>
                    <a:pt x="1521" y="4278"/>
                    <a:pt x="980" y="4185"/>
                    <a:pt x="477" y="3961"/>
                  </a:cubicBezTo>
                  <a:cubicBezTo>
                    <a:pt x="277" y="3886"/>
                    <a:pt x="126" y="3760"/>
                    <a:pt x="1" y="3635"/>
                  </a:cubicBezTo>
                  <a:lnTo>
                    <a:pt x="1" y="3635"/>
                  </a:lnTo>
                  <a:cubicBezTo>
                    <a:pt x="151" y="4061"/>
                    <a:pt x="427" y="4437"/>
                    <a:pt x="878" y="4638"/>
                  </a:cubicBezTo>
                  <a:cubicBezTo>
                    <a:pt x="1390" y="4862"/>
                    <a:pt x="1936" y="4954"/>
                    <a:pt x="2490" y="4954"/>
                  </a:cubicBezTo>
                  <a:cubicBezTo>
                    <a:pt x="3482" y="4954"/>
                    <a:pt x="4495" y="4657"/>
                    <a:pt x="5364" y="4287"/>
                  </a:cubicBezTo>
                  <a:cubicBezTo>
                    <a:pt x="6116" y="3961"/>
                    <a:pt x="6893" y="3485"/>
                    <a:pt x="7344" y="2758"/>
                  </a:cubicBezTo>
                  <a:cubicBezTo>
                    <a:pt x="7846" y="1931"/>
                    <a:pt x="7745" y="853"/>
                    <a:pt x="7144" y="76"/>
                  </a:cubicBezTo>
                  <a:cubicBezTo>
                    <a:pt x="7119" y="51"/>
                    <a:pt x="7094" y="26"/>
                    <a:pt x="7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762284" y="3076600"/>
              <a:ext cx="332243" cy="312261"/>
            </a:xfrm>
            <a:custGeom>
              <a:rect b="b" l="l" r="r" t="t"/>
              <a:pathLst>
                <a:path extrusionOk="0" h="14252" w="15164">
                  <a:moveTo>
                    <a:pt x="12280" y="0"/>
                  </a:moveTo>
                  <a:cubicBezTo>
                    <a:pt x="12055" y="0"/>
                    <a:pt x="11804" y="31"/>
                    <a:pt x="11530" y="107"/>
                  </a:cubicBezTo>
                  <a:cubicBezTo>
                    <a:pt x="10978" y="258"/>
                    <a:pt x="10527" y="508"/>
                    <a:pt x="10001" y="809"/>
                  </a:cubicBezTo>
                  <a:cubicBezTo>
                    <a:pt x="9600" y="1010"/>
                    <a:pt x="9174" y="1260"/>
                    <a:pt x="8622" y="1486"/>
                  </a:cubicBezTo>
                  <a:cubicBezTo>
                    <a:pt x="8297" y="1636"/>
                    <a:pt x="5339" y="2914"/>
                    <a:pt x="3033" y="4919"/>
                  </a:cubicBezTo>
                  <a:cubicBezTo>
                    <a:pt x="2257" y="5621"/>
                    <a:pt x="1630" y="6298"/>
                    <a:pt x="1204" y="7000"/>
                  </a:cubicBezTo>
                  <a:cubicBezTo>
                    <a:pt x="176" y="8654"/>
                    <a:pt x="1" y="10684"/>
                    <a:pt x="753" y="12162"/>
                  </a:cubicBezTo>
                  <a:cubicBezTo>
                    <a:pt x="1404" y="13416"/>
                    <a:pt x="2658" y="14142"/>
                    <a:pt x="4287" y="14243"/>
                  </a:cubicBezTo>
                  <a:cubicBezTo>
                    <a:pt x="4399" y="14249"/>
                    <a:pt x="4511" y="14252"/>
                    <a:pt x="4624" y="14252"/>
                  </a:cubicBezTo>
                  <a:cubicBezTo>
                    <a:pt x="6418" y="14252"/>
                    <a:pt x="8223" y="13501"/>
                    <a:pt x="9851" y="12062"/>
                  </a:cubicBezTo>
                  <a:cubicBezTo>
                    <a:pt x="11480" y="10659"/>
                    <a:pt x="12883" y="8604"/>
                    <a:pt x="13760" y="6273"/>
                  </a:cubicBezTo>
                  <a:cubicBezTo>
                    <a:pt x="14537" y="4293"/>
                    <a:pt x="15164" y="1736"/>
                    <a:pt x="13886" y="684"/>
                  </a:cubicBezTo>
                  <a:cubicBezTo>
                    <a:pt x="13836" y="634"/>
                    <a:pt x="13785" y="583"/>
                    <a:pt x="13710" y="533"/>
                  </a:cubicBezTo>
                  <a:lnTo>
                    <a:pt x="13685" y="508"/>
                  </a:lnTo>
                  <a:cubicBezTo>
                    <a:pt x="13493" y="335"/>
                    <a:pt x="13021" y="0"/>
                    <a:pt x="1228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758450" y="3084575"/>
              <a:ext cx="330600" cy="296048"/>
            </a:xfrm>
            <a:custGeom>
              <a:rect b="b" l="l" r="r" t="t"/>
              <a:pathLst>
                <a:path extrusionOk="0" h="13512" w="15089">
                  <a:moveTo>
                    <a:pt x="12454" y="0"/>
                  </a:moveTo>
                  <a:cubicBezTo>
                    <a:pt x="12254" y="0"/>
                    <a:pt x="12030" y="27"/>
                    <a:pt x="11780" y="94"/>
                  </a:cubicBezTo>
                  <a:cubicBezTo>
                    <a:pt x="10878" y="345"/>
                    <a:pt x="10201" y="921"/>
                    <a:pt x="8948" y="1448"/>
                  </a:cubicBezTo>
                  <a:cubicBezTo>
                    <a:pt x="7670" y="1999"/>
                    <a:pt x="3359" y="4129"/>
                    <a:pt x="1680" y="6811"/>
                  </a:cubicBezTo>
                  <a:cubicBezTo>
                    <a:pt x="0" y="9518"/>
                    <a:pt x="727" y="13302"/>
                    <a:pt x="4487" y="13503"/>
                  </a:cubicBezTo>
                  <a:cubicBezTo>
                    <a:pt x="4594" y="13508"/>
                    <a:pt x="4700" y="13511"/>
                    <a:pt x="4807" y="13511"/>
                  </a:cubicBezTo>
                  <a:cubicBezTo>
                    <a:pt x="8450" y="13511"/>
                    <a:pt x="11905" y="10215"/>
                    <a:pt x="13610" y="5783"/>
                  </a:cubicBezTo>
                  <a:cubicBezTo>
                    <a:pt x="15088" y="1924"/>
                    <a:pt x="14211" y="896"/>
                    <a:pt x="13835" y="595"/>
                  </a:cubicBezTo>
                  <a:cubicBezTo>
                    <a:pt x="13760" y="545"/>
                    <a:pt x="13685" y="470"/>
                    <a:pt x="13610" y="395"/>
                  </a:cubicBezTo>
                  <a:cubicBezTo>
                    <a:pt x="13458" y="262"/>
                    <a:pt x="13076" y="0"/>
                    <a:pt x="12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729901" y="3067946"/>
              <a:ext cx="330578" cy="286670"/>
            </a:xfrm>
            <a:custGeom>
              <a:rect b="b" l="l" r="r" t="t"/>
              <a:pathLst>
                <a:path extrusionOk="0" h="13084" w="15088">
                  <a:moveTo>
                    <a:pt x="12503" y="0"/>
                  </a:moveTo>
                  <a:cubicBezTo>
                    <a:pt x="11624" y="0"/>
                    <a:pt x="10728" y="205"/>
                    <a:pt x="9900" y="477"/>
                  </a:cubicBezTo>
                  <a:cubicBezTo>
                    <a:pt x="6742" y="1455"/>
                    <a:pt x="3083" y="3109"/>
                    <a:pt x="1679" y="6342"/>
                  </a:cubicBezTo>
                  <a:cubicBezTo>
                    <a:pt x="0" y="10277"/>
                    <a:pt x="2582" y="13084"/>
                    <a:pt x="2582" y="13084"/>
                  </a:cubicBezTo>
                  <a:cubicBezTo>
                    <a:pt x="2456" y="12908"/>
                    <a:pt x="2331" y="12733"/>
                    <a:pt x="2256" y="12557"/>
                  </a:cubicBezTo>
                  <a:cubicBezTo>
                    <a:pt x="1479" y="11079"/>
                    <a:pt x="1654" y="9049"/>
                    <a:pt x="2682" y="7395"/>
                  </a:cubicBezTo>
                  <a:cubicBezTo>
                    <a:pt x="3108" y="6693"/>
                    <a:pt x="3735" y="6016"/>
                    <a:pt x="4511" y="5314"/>
                  </a:cubicBezTo>
                  <a:cubicBezTo>
                    <a:pt x="6817" y="3309"/>
                    <a:pt x="9775" y="2031"/>
                    <a:pt x="10100" y="1881"/>
                  </a:cubicBezTo>
                  <a:cubicBezTo>
                    <a:pt x="10652" y="1655"/>
                    <a:pt x="11078" y="1405"/>
                    <a:pt x="11479" y="1204"/>
                  </a:cubicBezTo>
                  <a:cubicBezTo>
                    <a:pt x="12005" y="903"/>
                    <a:pt x="12456" y="653"/>
                    <a:pt x="13008" y="502"/>
                  </a:cubicBezTo>
                  <a:cubicBezTo>
                    <a:pt x="13292" y="423"/>
                    <a:pt x="13549" y="391"/>
                    <a:pt x="13780" y="391"/>
                  </a:cubicBezTo>
                  <a:cubicBezTo>
                    <a:pt x="14427" y="391"/>
                    <a:pt x="14866" y="643"/>
                    <a:pt x="15088" y="828"/>
                  </a:cubicBezTo>
                  <a:cubicBezTo>
                    <a:pt x="15038" y="753"/>
                    <a:pt x="14938" y="703"/>
                    <a:pt x="14862" y="653"/>
                  </a:cubicBezTo>
                  <a:cubicBezTo>
                    <a:pt x="14135" y="180"/>
                    <a:pt x="13326" y="0"/>
                    <a:pt x="12503"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835332" y="3203569"/>
              <a:ext cx="161455" cy="150127"/>
            </a:xfrm>
            <a:custGeom>
              <a:rect b="b" l="l" r="r" t="t"/>
              <a:pathLst>
                <a:path extrusionOk="0" h="6852" w="7369">
                  <a:moveTo>
                    <a:pt x="4945" y="1"/>
                  </a:moveTo>
                  <a:cubicBezTo>
                    <a:pt x="4926" y="1"/>
                    <a:pt x="4907" y="1"/>
                    <a:pt x="4887" y="2"/>
                  </a:cubicBezTo>
                  <a:cubicBezTo>
                    <a:pt x="4035" y="27"/>
                    <a:pt x="3258" y="478"/>
                    <a:pt x="2582" y="954"/>
                  </a:cubicBezTo>
                  <a:cubicBezTo>
                    <a:pt x="1404" y="1856"/>
                    <a:pt x="226" y="3134"/>
                    <a:pt x="50" y="4663"/>
                  </a:cubicBezTo>
                  <a:cubicBezTo>
                    <a:pt x="0" y="5240"/>
                    <a:pt x="251" y="5716"/>
                    <a:pt x="627" y="6092"/>
                  </a:cubicBezTo>
                  <a:cubicBezTo>
                    <a:pt x="1180" y="6634"/>
                    <a:pt x="1836" y="6851"/>
                    <a:pt x="2508" y="6851"/>
                  </a:cubicBezTo>
                  <a:cubicBezTo>
                    <a:pt x="3421" y="6851"/>
                    <a:pt x="4362" y="6450"/>
                    <a:pt x="5113" y="5916"/>
                  </a:cubicBezTo>
                  <a:cubicBezTo>
                    <a:pt x="6015" y="5240"/>
                    <a:pt x="6742" y="4312"/>
                    <a:pt x="7143" y="3260"/>
                  </a:cubicBezTo>
                  <a:cubicBezTo>
                    <a:pt x="7369" y="2708"/>
                    <a:pt x="7344" y="2082"/>
                    <a:pt x="7118" y="1505"/>
                  </a:cubicBezTo>
                  <a:cubicBezTo>
                    <a:pt x="6749" y="621"/>
                    <a:pt x="5923" y="1"/>
                    <a:pt x="494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835332" y="3203569"/>
              <a:ext cx="157073" cy="130189"/>
            </a:xfrm>
            <a:custGeom>
              <a:rect b="b" l="l" r="r" t="t"/>
              <a:pathLst>
                <a:path extrusionOk="0" h="5942" w="7169">
                  <a:moveTo>
                    <a:pt x="4945" y="1"/>
                  </a:moveTo>
                  <a:cubicBezTo>
                    <a:pt x="4926" y="1"/>
                    <a:pt x="4907" y="1"/>
                    <a:pt x="4887" y="2"/>
                  </a:cubicBezTo>
                  <a:cubicBezTo>
                    <a:pt x="4035" y="27"/>
                    <a:pt x="3258" y="478"/>
                    <a:pt x="2582" y="954"/>
                  </a:cubicBezTo>
                  <a:cubicBezTo>
                    <a:pt x="1404" y="1856"/>
                    <a:pt x="226" y="3134"/>
                    <a:pt x="50" y="4663"/>
                  </a:cubicBezTo>
                  <a:cubicBezTo>
                    <a:pt x="0" y="5164"/>
                    <a:pt x="176" y="5591"/>
                    <a:pt x="476" y="5941"/>
                  </a:cubicBezTo>
                  <a:cubicBezTo>
                    <a:pt x="426" y="5766"/>
                    <a:pt x="426" y="5565"/>
                    <a:pt x="451" y="5365"/>
                  </a:cubicBezTo>
                  <a:cubicBezTo>
                    <a:pt x="602" y="3836"/>
                    <a:pt x="1780" y="2558"/>
                    <a:pt x="2983" y="1681"/>
                  </a:cubicBezTo>
                  <a:cubicBezTo>
                    <a:pt x="3634" y="1180"/>
                    <a:pt x="4436" y="728"/>
                    <a:pt x="5288" y="703"/>
                  </a:cubicBezTo>
                  <a:cubicBezTo>
                    <a:pt x="5312" y="703"/>
                    <a:pt x="5336" y="702"/>
                    <a:pt x="5359" y="702"/>
                  </a:cubicBezTo>
                  <a:cubicBezTo>
                    <a:pt x="6083" y="702"/>
                    <a:pt x="6731" y="1072"/>
                    <a:pt x="7168" y="1631"/>
                  </a:cubicBezTo>
                  <a:cubicBezTo>
                    <a:pt x="7143" y="1581"/>
                    <a:pt x="7143" y="1555"/>
                    <a:pt x="7118" y="1505"/>
                  </a:cubicBezTo>
                  <a:cubicBezTo>
                    <a:pt x="6749" y="621"/>
                    <a:pt x="5923" y="1"/>
                    <a:pt x="494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1664517" y="3401088"/>
              <a:ext cx="298195" cy="328694"/>
            </a:xfrm>
            <a:custGeom>
              <a:rect b="b" l="l" r="r" t="t"/>
              <a:pathLst>
                <a:path extrusionOk="0" h="15002" w="13610">
                  <a:moveTo>
                    <a:pt x="6661" y="1"/>
                  </a:moveTo>
                  <a:cubicBezTo>
                    <a:pt x="6274" y="1"/>
                    <a:pt x="5874" y="101"/>
                    <a:pt x="5464" y="335"/>
                  </a:cubicBezTo>
                  <a:cubicBezTo>
                    <a:pt x="3835" y="1287"/>
                    <a:pt x="2381" y="2816"/>
                    <a:pt x="1454" y="4571"/>
                  </a:cubicBezTo>
                  <a:cubicBezTo>
                    <a:pt x="301" y="6751"/>
                    <a:pt x="0" y="9307"/>
                    <a:pt x="1253" y="11538"/>
                  </a:cubicBezTo>
                  <a:cubicBezTo>
                    <a:pt x="2323" y="13435"/>
                    <a:pt x="4266" y="15001"/>
                    <a:pt x="6510" y="15001"/>
                  </a:cubicBezTo>
                  <a:cubicBezTo>
                    <a:pt x="6578" y="15001"/>
                    <a:pt x="6647" y="15000"/>
                    <a:pt x="6717" y="14997"/>
                  </a:cubicBezTo>
                  <a:cubicBezTo>
                    <a:pt x="8973" y="14922"/>
                    <a:pt x="10927" y="13292"/>
                    <a:pt x="11930" y="11363"/>
                  </a:cubicBezTo>
                  <a:cubicBezTo>
                    <a:pt x="13609" y="8180"/>
                    <a:pt x="12105" y="4520"/>
                    <a:pt x="9900" y="2039"/>
                  </a:cubicBezTo>
                  <a:cubicBezTo>
                    <a:pt x="9055" y="1079"/>
                    <a:pt x="7930" y="1"/>
                    <a:pt x="6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1660661" y="3395436"/>
              <a:ext cx="309172" cy="340284"/>
            </a:xfrm>
            <a:custGeom>
              <a:rect b="b" l="l" r="r" t="t"/>
              <a:pathLst>
                <a:path extrusionOk="0" h="15531" w="14111">
                  <a:moveTo>
                    <a:pt x="6843" y="543"/>
                  </a:moveTo>
                  <a:cubicBezTo>
                    <a:pt x="7971" y="543"/>
                    <a:pt x="9023" y="1520"/>
                    <a:pt x="9875" y="2473"/>
                  </a:cubicBezTo>
                  <a:cubicBezTo>
                    <a:pt x="11930" y="4778"/>
                    <a:pt x="13534" y="8362"/>
                    <a:pt x="11880" y="11495"/>
                  </a:cubicBezTo>
                  <a:cubicBezTo>
                    <a:pt x="10803" y="13550"/>
                    <a:pt x="8823" y="14929"/>
                    <a:pt x="6893" y="15004"/>
                  </a:cubicBezTo>
                  <a:cubicBezTo>
                    <a:pt x="6826" y="15007"/>
                    <a:pt x="6760" y="15008"/>
                    <a:pt x="6694" y="15008"/>
                  </a:cubicBezTo>
                  <a:cubicBezTo>
                    <a:pt x="4361" y="15008"/>
                    <a:pt x="2581" y="13304"/>
                    <a:pt x="1655" y="11671"/>
                  </a:cubicBezTo>
                  <a:cubicBezTo>
                    <a:pt x="552" y="9716"/>
                    <a:pt x="627" y="7310"/>
                    <a:pt x="1880" y="4954"/>
                  </a:cubicBezTo>
                  <a:cubicBezTo>
                    <a:pt x="2757" y="3250"/>
                    <a:pt x="4186" y="1746"/>
                    <a:pt x="5765" y="819"/>
                  </a:cubicBezTo>
                  <a:cubicBezTo>
                    <a:pt x="6141" y="618"/>
                    <a:pt x="6492" y="543"/>
                    <a:pt x="6843" y="543"/>
                  </a:cubicBezTo>
                  <a:close/>
                  <a:moveTo>
                    <a:pt x="6827" y="0"/>
                  </a:moveTo>
                  <a:cubicBezTo>
                    <a:pt x="6406" y="0"/>
                    <a:pt x="5965" y="108"/>
                    <a:pt x="5514" y="367"/>
                  </a:cubicBezTo>
                  <a:cubicBezTo>
                    <a:pt x="3835" y="1345"/>
                    <a:pt x="2331" y="2924"/>
                    <a:pt x="1404" y="4703"/>
                  </a:cubicBezTo>
                  <a:cubicBezTo>
                    <a:pt x="76" y="7235"/>
                    <a:pt x="1" y="9816"/>
                    <a:pt x="1204" y="11921"/>
                  </a:cubicBezTo>
                  <a:cubicBezTo>
                    <a:pt x="2181" y="13676"/>
                    <a:pt x="4136" y="15530"/>
                    <a:pt x="6692" y="15530"/>
                  </a:cubicBezTo>
                  <a:lnTo>
                    <a:pt x="6918" y="15530"/>
                  </a:lnTo>
                  <a:cubicBezTo>
                    <a:pt x="9499" y="15430"/>
                    <a:pt x="11404" y="13500"/>
                    <a:pt x="12357" y="11721"/>
                  </a:cubicBezTo>
                  <a:cubicBezTo>
                    <a:pt x="14111" y="8387"/>
                    <a:pt x="12432" y="4578"/>
                    <a:pt x="10276" y="2122"/>
                  </a:cubicBezTo>
                  <a:cubicBezTo>
                    <a:pt x="9703" y="1489"/>
                    <a:pt x="8398" y="0"/>
                    <a:pt x="682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1734235" y="3525384"/>
              <a:ext cx="146644" cy="158716"/>
            </a:xfrm>
            <a:custGeom>
              <a:rect b="b" l="l" r="r" t="t"/>
              <a:pathLst>
                <a:path extrusionOk="0" h="7244" w="6693">
                  <a:moveTo>
                    <a:pt x="3359" y="0"/>
                  </a:moveTo>
                  <a:cubicBezTo>
                    <a:pt x="1505" y="0"/>
                    <a:pt x="1" y="1629"/>
                    <a:pt x="1" y="3634"/>
                  </a:cubicBezTo>
                  <a:cubicBezTo>
                    <a:pt x="1" y="5639"/>
                    <a:pt x="1505" y="7243"/>
                    <a:pt x="3359" y="7243"/>
                  </a:cubicBezTo>
                  <a:cubicBezTo>
                    <a:pt x="5189" y="7243"/>
                    <a:pt x="6693" y="5639"/>
                    <a:pt x="6693" y="3634"/>
                  </a:cubicBezTo>
                  <a:cubicBezTo>
                    <a:pt x="6693" y="1629"/>
                    <a:pt x="5189" y="0"/>
                    <a:pt x="335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1734235" y="3546243"/>
              <a:ext cx="135119" cy="137858"/>
            </a:xfrm>
            <a:custGeom>
              <a:rect b="b" l="l" r="r" t="t"/>
              <a:pathLst>
                <a:path extrusionOk="0" h="6292" w="6167">
                  <a:moveTo>
                    <a:pt x="1104" y="1"/>
                  </a:moveTo>
                  <a:cubicBezTo>
                    <a:pt x="427" y="652"/>
                    <a:pt x="1" y="1605"/>
                    <a:pt x="1" y="2682"/>
                  </a:cubicBezTo>
                  <a:cubicBezTo>
                    <a:pt x="1" y="4687"/>
                    <a:pt x="1505" y="6291"/>
                    <a:pt x="3359" y="6291"/>
                  </a:cubicBezTo>
                  <a:cubicBezTo>
                    <a:pt x="4537" y="6291"/>
                    <a:pt x="5565" y="5640"/>
                    <a:pt x="6166" y="4637"/>
                  </a:cubicBezTo>
                  <a:lnTo>
                    <a:pt x="6166" y="4637"/>
                  </a:lnTo>
                  <a:cubicBezTo>
                    <a:pt x="5565" y="5214"/>
                    <a:pt x="4788" y="5590"/>
                    <a:pt x="3911" y="5590"/>
                  </a:cubicBezTo>
                  <a:cubicBezTo>
                    <a:pt x="2081" y="5590"/>
                    <a:pt x="577" y="3961"/>
                    <a:pt x="577" y="1956"/>
                  </a:cubicBezTo>
                  <a:cubicBezTo>
                    <a:pt x="577" y="1229"/>
                    <a:pt x="778" y="552"/>
                    <a:pt x="110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1048933" y="3211763"/>
              <a:ext cx="331695" cy="272495"/>
            </a:xfrm>
            <a:custGeom>
              <a:rect b="b" l="l" r="r" t="t"/>
              <a:pathLst>
                <a:path extrusionOk="0" h="12437" w="15139">
                  <a:moveTo>
                    <a:pt x="8030" y="0"/>
                  </a:moveTo>
                  <a:cubicBezTo>
                    <a:pt x="7943" y="0"/>
                    <a:pt x="7857" y="1"/>
                    <a:pt x="7770" y="3"/>
                  </a:cubicBezTo>
                  <a:cubicBezTo>
                    <a:pt x="5289" y="54"/>
                    <a:pt x="2908" y="1006"/>
                    <a:pt x="1580" y="3186"/>
                  </a:cubicBezTo>
                  <a:cubicBezTo>
                    <a:pt x="402" y="5116"/>
                    <a:pt x="1" y="7648"/>
                    <a:pt x="1204" y="9653"/>
                  </a:cubicBezTo>
                  <a:cubicBezTo>
                    <a:pt x="2351" y="11532"/>
                    <a:pt x="4638" y="12437"/>
                    <a:pt x="6771" y="12437"/>
                  </a:cubicBezTo>
                  <a:cubicBezTo>
                    <a:pt x="6828" y="12437"/>
                    <a:pt x="6886" y="12436"/>
                    <a:pt x="6943" y="12435"/>
                  </a:cubicBezTo>
                  <a:cubicBezTo>
                    <a:pt x="10527" y="12359"/>
                    <a:pt x="12983" y="9277"/>
                    <a:pt x="14086" y="6144"/>
                  </a:cubicBezTo>
                  <a:cubicBezTo>
                    <a:pt x="14637" y="4565"/>
                    <a:pt x="15139" y="2485"/>
                    <a:pt x="13409" y="1432"/>
                  </a:cubicBezTo>
                  <a:cubicBezTo>
                    <a:pt x="11875" y="521"/>
                    <a:pt x="9929" y="0"/>
                    <a:pt x="8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1041242" y="3205716"/>
              <a:ext cx="350911" cy="284589"/>
            </a:xfrm>
            <a:custGeom>
              <a:rect b="b" l="l" r="r" t="t"/>
              <a:pathLst>
                <a:path extrusionOk="0" h="12989" w="16016">
                  <a:moveTo>
                    <a:pt x="8375" y="527"/>
                  </a:moveTo>
                  <a:cubicBezTo>
                    <a:pt x="10226" y="527"/>
                    <a:pt x="12125" y="1047"/>
                    <a:pt x="13635" y="1934"/>
                  </a:cubicBezTo>
                  <a:cubicBezTo>
                    <a:pt x="13986" y="2159"/>
                    <a:pt x="14236" y="2435"/>
                    <a:pt x="14412" y="2736"/>
                  </a:cubicBezTo>
                  <a:cubicBezTo>
                    <a:pt x="14963" y="3738"/>
                    <a:pt x="14612" y="5142"/>
                    <a:pt x="14186" y="6320"/>
                  </a:cubicBezTo>
                  <a:cubicBezTo>
                    <a:pt x="13159" y="9252"/>
                    <a:pt x="10803" y="12385"/>
                    <a:pt x="7269" y="12460"/>
                  </a:cubicBezTo>
                  <a:cubicBezTo>
                    <a:pt x="7216" y="12461"/>
                    <a:pt x="7164" y="12462"/>
                    <a:pt x="7111" y="12462"/>
                  </a:cubicBezTo>
                  <a:cubicBezTo>
                    <a:pt x="4865" y="12462"/>
                    <a:pt x="2784" y="11420"/>
                    <a:pt x="1780" y="9803"/>
                  </a:cubicBezTo>
                  <a:cubicBezTo>
                    <a:pt x="527" y="7723"/>
                    <a:pt x="1154" y="5242"/>
                    <a:pt x="2156" y="3613"/>
                  </a:cubicBezTo>
                  <a:cubicBezTo>
                    <a:pt x="3334" y="1683"/>
                    <a:pt x="5464" y="605"/>
                    <a:pt x="8121" y="530"/>
                  </a:cubicBezTo>
                  <a:cubicBezTo>
                    <a:pt x="8206" y="528"/>
                    <a:pt x="8290" y="527"/>
                    <a:pt x="8375" y="527"/>
                  </a:cubicBezTo>
                  <a:close/>
                  <a:moveTo>
                    <a:pt x="8374" y="1"/>
                  </a:moveTo>
                  <a:cubicBezTo>
                    <a:pt x="8289" y="1"/>
                    <a:pt x="8205" y="2"/>
                    <a:pt x="8121" y="4"/>
                  </a:cubicBezTo>
                  <a:cubicBezTo>
                    <a:pt x="5264" y="79"/>
                    <a:pt x="2983" y="1257"/>
                    <a:pt x="1705" y="3337"/>
                  </a:cubicBezTo>
                  <a:cubicBezTo>
                    <a:pt x="652" y="5041"/>
                    <a:pt x="1" y="7648"/>
                    <a:pt x="1229" y="9879"/>
                  </a:cubicBezTo>
                  <a:cubicBezTo>
                    <a:pt x="1254" y="9954"/>
                    <a:pt x="1304" y="10004"/>
                    <a:pt x="1329" y="10079"/>
                  </a:cubicBezTo>
                  <a:cubicBezTo>
                    <a:pt x="2641" y="12216"/>
                    <a:pt x="5129" y="12989"/>
                    <a:pt x="7107" y="12989"/>
                  </a:cubicBezTo>
                  <a:cubicBezTo>
                    <a:pt x="7170" y="12989"/>
                    <a:pt x="7232" y="12988"/>
                    <a:pt x="7294" y="12986"/>
                  </a:cubicBezTo>
                  <a:cubicBezTo>
                    <a:pt x="11079" y="12911"/>
                    <a:pt x="13585" y="9578"/>
                    <a:pt x="14688" y="6495"/>
                  </a:cubicBezTo>
                  <a:cubicBezTo>
                    <a:pt x="15038" y="5467"/>
                    <a:pt x="16016" y="2761"/>
                    <a:pt x="13911" y="1483"/>
                  </a:cubicBezTo>
                  <a:cubicBezTo>
                    <a:pt x="12302" y="546"/>
                    <a:pt x="10302" y="1"/>
                    <a:pt x="837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1093410" y="3284505"/>
              <a:ext cx="177953" cy="149514"/>
            </a:xfrm>
            <a:custGeom>
              <a:rect b="b" l="l" r="r" t="t"/>
              <a:pathLst>
                <a:path extrusionOk="0" h="6824" w="8122">
                  <a:moveTo>
                    <a:pt x="4311" y="1"/>
                  </a:moveTo>
                  <a:cubicBezTo>
                    <a:pt x="3688" y="1"/>
                    <a:pt x="3047" y="159"/>
                    <a:pt x="2457" y="493"/>
                  </a:cubicBezTo>
                  <a:cubicBezTo>
                    <a:pt x="702" y="1445"/>
                    <a:pt x="1" y="3551"/>
                    <a:pt x="903" y="5155"/>
                  </a:cubicBezTo>
                  <a:cubicBezTo>
                    <a:pt x="1498" y="6229"/>
                    <a:pt x="2627" y="6824"/>
                    <a:pt x="3831" y="6824"/>
                  </a:cubicBezTo>
                  <a:cubicBezTo>
                    <a:pt x="4452" y="6824"/>
                    <a:pt x="5093" y="6665"/>
                    <a:pt x="5690" y="6333"/>
                  </a:cubicBezTo>
                  <a:cubicBezTo>
                    <a:pt x="7444" y="5355"/>
                    <a:pt x="8121" y="3275"/>
                    <a:pt x="7244" y="1646"/>
                  </a:cubicBezTo>
                  <a:cubicBezTo>
                    <a:pt x="6650" y="590"/>
                    <a:pt x="5512" y="1"/>
                    <a:pt x="431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1093410" y="3284330"/>
              <a:ext cx="116999" cy="149360"/>
            </a:xfrm>
            <a:custGeom>
              <a:rect b="b" l="l" r="r" t="t"/>
              <a:pathLst>
                <a:path extrusionOk="0" h="6817" w="5340">
                  <a:moveTo>
                    <a:pt x="4313" y="1"/>
                  </a:moveTo>
                  <a:cubicBezTo>
                    <a:pt x="3689" y="1"/>
                    <a:pt x="3052" y="163"/>
                    <a:pt x="2457" y="501"/>
                  </a:cubicBezTo>
                  <a:cubicBezTo>
                    <a:pt x="702" y="1453"/>
                    <a:pt x="1" y="3559"/>
                    <a:pt x="903" y="5163"/>
                  </a:cubicBezTo>
                  <a:cubicBezTo>
                    <a:pt x="1479" y="6190"/>
                    <a:pt x="2557" y="6792"/>
                    <a:pt x="3710" y="6817"/>
                  </a:cubicBezTo>
                  <a:cubicBezTo>
                    <a:pt x="2908" y="6591"/>
                    <a:pt x="2231" y="6065"/>
                    <a:pt x="1805" y="5313"/>
                  </a:cubicBezTo>
                  <a:cubicBezTo>
                    <a:pt x="903" y="3709"/>
                    <a:pt x="1605" y="1604"/>
                    <a:pt x="3359" y="626"/>
                  </a:cubicBezTo>
                  <a:cubicBezTo>
                    <a:pt x="3941" y="300"/>
                    <a:pt x="4566" y="147"/>
                    <a:pt x="5195" y="147"/>
                  </a:cubicBezTo>
                  <a:cubicBezTo>
                    <a:pt x="5243" y="147"/>
                    <a:pt x="5291" y="148"/>
                    <a:pt x="5339" y="150"/>
                  </a:cubicBezTo>
                  <a:cubicBezTo>
                    <a:pt x="5007" y="51"/>
                    <a:pt x="4662" y="1"/>
                    <a:pt x="431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1009407" y="3425430"/>
              <a:ext cx="824802" cy="473935"/>
            </a:xfrm>
            <a:custGeom>
              <a:rect b="b" l="l" r="r" t="t"/>
              <a:pathLst>
                <a:path extrusionOk="0" h="21631" w="37645">
                  <a:moveTo>
                    <a:pt x="37644" y="1"/>
                  </a:moveTo>
                  <a:lnTo>
                    <a:pt x="37644" y="1"/>
                  </a:lnTo>
                  <a:cubicBezTo>
                    <a:pt x="34512" y="1279"/>
                    <a:pt x="31705" y="3134"/>
                    <a:pt x="28973" y="4963"/>
                  </a:cubicBezTo>
                  <a:cubicBezTo>
                    <a:pt x="28321" y="5414"/>
                    <a:pt x="27644" y="5866"/>
                    <a:pt x="26968" y="6292"/>
                  </a:cubicBezTo>
                  <a:cubicBezTo>
                    <a:pt x="19123" y="11379"/>
                    <a:pt x="10652" y="15214"/>
                    <a:pt x="1679" y="17695"/>
                  </a:cubicBezTo>
                  <a:cubicBezTo>
                    <a:pt x="1679" y="17695"/>
                    <a:pt x="2306" y="19976"/>
                    <a:pt x="0" y="21630"/>
                  </a:cubicBezTo>
                  <a:cubicBezTo>
                    <a:pt x="10251" y="19099"/>
                    <a:pt x="19950" y="14913"/>
                    <a:pt x="28797" y="9149"/>
                  </a:cubicBezTo>
                  <a:cubicBezTo>
                    <a:pt x="29499" y="8698"/>
                    <a:pt x="30201" y="8222"/>
                    <a:pt x="30877" y="7770"/>
                  </a:cubicBezTo>
                  <a:cubicBezTo>
                    <a:pt x="32933" y="6392"/>
                    <a:pt x="34938" y="5064"/>
                    <a:pt x="37018" y="4011"/>
                  </a:cubicBezTo>
                  <a:cubicBezTo>
                    <a:pt x="35740" y="1881"/>
                    <a:pt x="37644" y="1"/>
                    <a:pt x="3764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985788" y="3813129"/>
              <a:ext cx="74143" cy="86238"/>
            </a:xfrm>
            <a:custGeom>
              <a:rect b="b" l="l" r="r" t="t"/>
              <a:pathLst>
                <a:path extrusionOk="0" h="3936" w="3384">
                  <a:moveTo>
                    <a:pt x="2256" y="877"/>
                  </a:moveTo>
                  <a:cubicBezTo>
                    <a:pt x="2256" y="877"/>
                    <a:pt x="2331" y="1078"/>
                    <a:pt x="2306" y="1404"/>
                  </a:cubicBezTo>
                  <a:cubicBezTo>
                    <a:pt x="2281" y="1730"/>
                    <a:pt x="2156" y="2206"/>
                    <a:pt x="1755" y="2632"/>
                  </a:cubicBezTo>
                  <a:cubicBezTo>
                    <a:pt x="1655" y="2757"/>
                    <a:pt x="1529" y="2857"/>
                    <a:pt x="1379" y="2983"/>
                  </a:cubicBezTo>
                  <a:cubicBezTo>
                    <a:pt x="1379" y="2983"/>
                    <a:pt x="802" y="1604"/>
                    <a:pt x="2256" y="877"/>
                  </a:cubicBezTo>
                  <a:close/>
                  <a:moveTo>
                    <a:pt x="2757" y="0"/>
                  </a:moveTo>
                  <a:lnTo>
                    <a:pt x="2757" y="0"/>
                  </a:lnTo>
                  <a:cubicBezTo>
                    <a:pt x="0" y="1379"/>
                    <a:pt x="1078" y="3935"/>
                    <a:pt x="1078" y="3935"/>
                  </a:cubicBezTo>
                  <a:cubicBezTo>
                    <a:pt x="3384" y="2281"/>
                    <a:pt x="2757" y="0"/>
                    <a:pt x="27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1003360" y="3832344"/>
              <a:ext cx="33522" cy="46142"/>
            </a:xfrm>
            <a:custGeom>
              <a:rect b="b" l="l" r="r" t="t"/>
              <a:pathLst>
                <a:path extrusionOk="0" h="2106" w="1530">
                  <a:moveTo>
                    <a:pt x="1454" y="0"/>
                  </a:moveTo>
                  <a:cubicBezTo>
                    <a:pt x="0" y="727"/>
                    <a:pt x="577" y="2106"/>
                    <a:pt x="577" y="2106"/>
                  </a:cubicBezTo>
                  <a:cubicBezTo>
                    <a:pt x="727" y="1980"/>
                    <a:pt x="853" y="1880"/>
                    <a:pt x="953" y="1755"/>
                  </a:cubicBezTo>
                  <a:cubicBezTo>
                    <a:pt x="1153" y="1354"/>
                    <a:pt x="1329" y="928"/>
                    <a:pt x="1504" y="527"/>
                  </a:cubicBezTo>
                  <a:cubicBezTo>
                    <a:pt x="1529" y="201"/>
                    <a:pt x="1454" y="0"/>
                    <a:pt x="14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1024218" y="3843869"/>
              <a:ext cx="12116" cy="26927"/>
            </a:xfrm>
            <a:custGeom>
              <a:rect b="b" l="l" r="r" t="t"/>
              <a:pathLst>
                <a:path extrusionOk="0" h="1229" w="553">
                  <a:moveTo>
                    <a:pt x="552" y="1"/>
                  </a:moveTo>
                  <a:lnTo>
                    <a:pt x="552" y="1"/>
                  </a:lnTo>
                  <a:cubicBezTo>
                    <a:pt x="377" y="402"/>
                    <a:pt x="201" y="828"/>
                    <a:pt x="1" y="1229"/>
                  </a:cubicBezTo>
                  <a:cubicBezTo>
                    <a:pt x="402" y="803"/>
                    <a:pt x="527" y="327"/>
                    <a:pt x="552"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1792450" y="3425430"/>
              <a:ext cx="59332" cy="87881"/>
            </a:xfrm>
            <a:custGeom>
              <a:rect b="b" l="l" r="r" t="t"/>
              <a:pathLst>
                <a:path extrusionOk="0" h="4011" w="2708">
                  <a:moveTo>
                    <a:pt x="1905" y="1"/>
                  </a:moveTo>
                  <a:cubicBezTo>
                    <a:pt x="1905" y="1"/>
                    <a:pt x="1" y="1881"/>
                    <a:pt x="1279" y="4011"/>
                  </a:cubicBezTo>
                  <a:cubicBezTo>
                    <a:pt x="1279" y="4011"/>
                    <a:pt x="2707" y="2357"/>
                    <a:pt x="190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963812" y="3869701"/>
              <a:ext cx="275694" cy="313510"/>
            </a:xfrm>
            <a:custGeom>
              <a:rect b="b" l="l" r="r" t="t"/>
              <a:pathLst>
                <a:path extrusionOk="0" h="14309" w="12583">
                  <a:moveTo>
                    <a:pt x="3916" y="1"/>
                  </a:moveTo>
                  <a:cubicBezTo>
                    <a:pt x="3115" y="1"/>
                    <a:pt x="2368" y="278"/>
                    <a:pt x="1830" y="1077"/>
                  </a:cubicBezTo>
                  <a:cubicBezTo>
                    <a:pt x="778" y="2631"/>
                    <a:pt x="126" y="4661"/>
                    <a:pt x="76" y="6641"/>
                  </a:cubicBezTo>
                  <a:cubicBezTo>
                    <a:pt x="1" y="9098"/>
                    <a:pt x="828" y="11554"/>
                    <a:pt x="2933" y="13007"/>
                  </a:cubicBezTo>
                  <a:cubicBezTo>
                    <a:pt x="4089" y="13804"/>
                    <a:pt x="5499" y="14309"/>
                    <a:pt x="6894" y="14309"/>
                  </a:cubicBezTo>
                  <a:cubicBezTo>
                    <a:pt x="7737" y="14309"/>
                    <a:pt x="8575" y="14124"/>
                    <a:pt x="9349" y="13709"/>
                  </a:cubicBezTo>
                  <a:cubicBezTo>
                    <a:pt x="11354" y="12656"/>
                    <a:pt x="12382" y="10326"/>
                    <a:pt x="12457" y="8145"/>
                  </a:cubicBezTo>
                  <a:cubicBezTo>
                    <a:pt x="12582" y="4586"/>
                    <a:pt x="9625" y="1955"/>
                    <a:pt x="6542" y="676"/>
                  </a:cubicBezTo>
                  <a:cubicBezTo>
                    <a:pt x="5742" y="335"/>
                    <a:pt x="4797" y="1"/>
                    <a:pt x="39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957787" y="3864048"/>
              <a:ext cx="287766" cy="325079"/>
            </a:xfrm>
            <a:custGeom>
              <a:rect b="b" l="l" r="r" t="t"/>
              <a:pathLst>
                <a:path extrusionOk="0" h="14837" w="13134">
                  <a:moveTo>
                    <a:pt x="4212" y="535"/>
                  </a:moveTo>
                  <a:cubicBezTo>
                    <a:pt x="5035" y="535"/>
                    <a:pt x="5929" y="842"/>
                    <a:pt x="6717" y="1185"/>
                  </a:cubicBezTo>
                  <a:cubicBezTo>
                    <a:pt x="9574" y="2363"/>
                    <a:pt x="12582" y="4894"/>
                    <a:pt x="12481" y="8403"/>
                  </a:cubicBezTo>
                  <a:cubicBezTo>
                    <a:pt x="12381" y="10734"/>
                    <a:pt x="11228" y="12814"/>
                    <a:pt x="9524" y="13741"/>
                  </a:cubicBezTo>
                  <a:cubicBezTo>
                    <a:pt x="8768" y="14146"/>
                    <a:pt x="7979" y="14313"/>
                    <a:pt x="7204" y="14313"/>
                  </a:cubicBezTo>
                  <a:cubicBezTo>
                    <a:pt x="5769" y="14313"/>
                    <a:pt x="4384" y="13740"/>
                    <a:pt x="3359" y="13040"/>
                  </a:cubicBezTo>
                  <a:cubicBezTo>
                    <a:pt x="1504" y="11762"/>
                    <a:pt x="527" y="9581"/>
                    <a:pt x="602" y="6899"/>
                  </a:cubicBezTo>
                  <a:cubicBezTo>
                    <a:pt x="677" y="4995"/>
                    <a:pt x="1303" y="3015"/>
                    <a:pt x="2331" y="1486"/>
                  </a:cubicBezTo>
                  <a:cubicBezTo>
                    <a:pt x="2557" y="1135"/>
                    <a:pt x="2832" y="909"/>
                    <a:pt x="3133" y="759"/>
                  </a:cubicBezTo>
                  <a:cubicBezTo>
                    <a:pt x="3466" y="600"/>
                    <a:pt x="3831" y="535"/>
                    <a:pt x="4212" y="535"/>
                  </a:cubicBezTo>
                  <a:close/>
                  <a:moveTo>
                    <a:pt x="4216" y="0"/>
                  </a:moveTo>
                  <a:cubicBezTo>
                    <a:pt x="3355" y="0"/>
                    <a:pt x="2492" y="284"/>
                    <a:pt x="1880" y="1185"/>
                  </a:cubicBezTo>
                  <a:cubicBezTo>
                    <a:pt x="802" y="2789"/>
                    <a:pt x="151" y="4869"/>
                    <a:pt x="75" y="6874"/>
                  </a:cubicBezTo>
                  <a:cubicBezTo>
                    <a:pt x="0" y="9757"/>
                    <a:pt x="1053" y="12087"/>
                    <a:pt x="3058" y="13466"/>
                  </a:cubicBezTo>
                  <a:cubicBezTo>
                    <a:pt x="4151" y="14228"/>
                    <a:pt x="5637" y="14836"/>
                    <a:pt x="7186" y="14836"/>
                  </a:cubicBezTo>
                  <a:cubicBezTo>
                    <a:pt x="7981" y="14836"/>
                    <a:pt x="8792" y="14676"/>
                    <a:pt x="9574" y="14293"/>
                  </a:cubicBezTo>
                  <a:cubicBezTo>
                    <a:pt x="9624" y="14268"/>
                    <a:pt x="9700" y="14243"/>
                    <a:pt x="9750" y="14218"/>
                  </a:cubicBezTo>
                  <a:cubicBezTo>
                    <a:pt x="12055" y="12990"/>
                    <a:pt x="12933" y="10408"/>
                    <a:pt x="13008" y="8428"/>
                  </a:cubicBezTo>
                  <a:cubicBezTo>
                    <a:pt x="13133" y="4644"/>
                    <a:pt x="9950" y="1937"/>
                    <a:pt x="6943" y="684"/>
                  </a:cubicBezTo>
                  <a:cubicBezTo>
                    <a:pt x="6371" y="447"/>
                    <a:pt x="5295" y="0"/>
                    <a:pt x="421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1025862" y="3981486"/>
              <a:ext cx="169715" cy="156415"/>
            </a:xfrm>
            <a:custGeom>
              <a:rect b="b" l="l" r="r" t="t"/>
              <a:pathLst>
                <a:path extrusionOk="0" h="7139" w="7746">
                  <a:moveTo>
                    <a:pt x="3656" y="0"/>
                  </a:moveTo>
                  <a:cubicBezTo>
                    <a:pt x="3191" y="0"/>
                    <a:pt x="2723" y="100"/>
                    <a:pt x="2282" y="311"/>
                  </a:cubicBezTo>
                  <a:cubicBezTo>
                    <a:pt x="628" y="1113"/>
                    <a:pt x="1" y="3244"/>
                    <a:pt x="853" y="5023"/>
                  </a:cubicBezTo>
                  <a:cubicBezTo>
                    <a:pt x="1500" y="6353"/>
                    <a:pt x="2786" y="7138"/>
                    <a:pt x="4090" y="7138"/>
                  </a:cubicBezTo>
                  <a:cubicBezTo>
                    <a:pt x="4556" y="7138"/>
                    <a:pt x="5023" y="7039"/>
                    <a:pt x="5465" y="6828"/>
                  </a:cubicBezTo>
                  <a:cubicBezTo>
                    <a:pt x="7119" y="6026"/>
                    <a:pt x="7745" y="3920"/>
                    <a:pt x="6868" y="2116"/>
                  </a:cubicBezTo>
                  <a:cubicBezTo>
                    <a:pt x="6240" y="786"/>
                    <a:pt x="4959" y="0"/>
                    <a:pt x="365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1034100" y="4028374"/>
              <a:ext cx="150500" cy="109528"/>
            </a:xfrm>
            <a:custGeom>
              <a:rect b="b" l="l" r="r" t="t"/>
              <a:pathLst>
                <a:path extrusionOk="0" h="4999" w="6869">
                  <a:moveTo>
                    <a:pt x="302" y="1"/>
                  </a:moveTo>
                  <a:lnTo>
                    <a:pt x="302" y="1"/>
                  </a:lnTo>
                  <a:cubicBezTo>
                    <a:pt x="1" y="903"/>
                    <a:pt x="26" y="1931"/>
                    <a:pt x="477" y="2883"/>
                  </a:cubicBezTo>
                  <a:cubicBezTo>
                    <a:pt x="1124" y="4213"/>
                    <a:pt x="2410" y="4998"/>
                    <a:pt x="3714" y="4998"/>
                  </a:cubicBezTo>
                  <a:cubicBezTo>
                    <a:pt x="4180" y="4998"/>
                    <a:pt x="4647" y="4899"/>
                    <a:pt x="5089" y="4688"/>
                  </a:cubicBezTo>
                  <a:cubicBezTo>
                    <a:pt x="6141" y="4186"/>
                    <a:pt x="6768" y="3134"/>
                    <a:pt x="6868" y="1981"/>
                  </a:cubicBezTo>
                  <a:lnTo>
                    <a:pt x="6868" y="1981"/>
                  </a:lnTo>
                  <a:cubicBezTo>
                    <a:pt x="6592" y="2758"/>
                    <a:pt x="6041" y="3409"/>
                    <a:pt x="5264" y="3785"/>
                  </a:cubicBezTo>
                  <a:cubicBezTo>
                    <a:pt x="4821" y="4007"/>
                    <a:pt x="4350" y="4111"/>
                    <a:pt x="3880" y="4111"/>
                  </a:cubicBezTo>
                  <a:cubicBezTo>
                    <a:pt x="2594" y="4111"/>
                    <a:pt x="1320" y="3327"/>
                    <a:pt x="678" y="2006"/>
                  </a:cubicBezTo>
                  <a:cubicBezTo>
                    <a:pt x="377" y="1354"/>
                    <a:pt x="252" y="652"/>
                    <a:pt x="30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1205984" y="3518811"/>
              <a:ext cx="276241" cy="313510"/>
            </a:xfrm>
            <a:custGeom>
              <a:rect b="b" l="l" r="r" t="t"/>
              <a:pathLst>
                <a:path extrusionOk="0" h="14309" w="12608">
                  <a:moveTo>
                    <a:pt x="3928" y="1"/>
                  </a:moveTo>
                  <a:cubicBezTo>
                    <a:pt x="3121" y="1"/>
                    <a:pt x="2367" y="277"/>
                    <a:pt x="1830" y="1077"/>
                  </a:cubicBezTo>
                  <a:cubicBezTo>
                    <a:pt x="803" y="2631"/>
                    <a:pt x="151" y="4661"/>
                    <a:pt x="76" y="6641"/>
                  </a:cubicBezTo>
                  <a:cubicBezTo>
                    <a:pt x="1" y="9097"/>
                    <a:pt x="853" y="11554"/>
                    <a:pt x="2933" y="13007"/>
                  </a:cubicBezTo>
                  <a:cubicBezTo>
                    <a:pt x="4089" y="13804"/>
                    <a:pt x="5508" y="14309"/>
                    <a:pt x="6911" y="14309"/>
                  </a:cubicBezTo>
                  <a:cubicBezTo>
                    <a:pt x="7758" y="14309"/>
                    <a:pt x="8600" y="14124"/>
                    <a:pt x="9374" y="13709"/>
                  </a:cubicBezTo>
                  <a:cubicBezTo>
                    <a:pt x="11354" y="12656"/>
                    <a:pt x="12407" y="10325"/>
                    <a:pt x="12482" y="8145"/>
                  </a:cubicBezTo>
                  <a:cubicBezTo>
                    <a:pt x="12607" y="4586"/>
                    <a:pt x="9625" y="1954"/>
                    <a:pt x="6567" y="676"/>
                  </a:cubicBezTo>
                  <a:cubicBezTo>
                    <a:pt x="5766" y="335"/>
                    <a:pt x="4815" y="1"/>
                    <a:pt x="3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1199937" y="3513158"/>
              <a:ext cx="287766" cy="325057"/>
            </a:xfrm>
            <a:custGeom>
              <a:rect b="b" l="l" r="r" t="t"/>
              <a:pathLst>
                <a:path extrusionOk="0" h="14836" w="13134">
                  <a:moveTo>
                    <a:pt x="4221" y="535"/>
                  </a:moveTo>
                  <a:cubicBezTo>
                    <a:pt x="5038" y="535"/>
                    <a:pt x="5937" y="842"/>
                    <a:pt x="6743" y="1185"/>
                  </a:cubicBezTo>
                  <a:cubicBezTo>
                    <a:pt x="9600" y="2363"/>
                    <a:pt x="12607" y="4894"/>
                    <a:pt x="12482" y="8403"/>
                  </a:cubicBezTo>
                  <a:cubicBezTo>
                    <a:pt x="12407" y="10734"/>
                    <a:pt x="11254" y="12814"/>
                    <a:pt x="9525" y="13741"/>
                  </a:cubicBezTo>
                  <a:cubicBezTo>
                    <a:pt x="8778" y="14146"/>
                    <a:pt x="7991" y="14313"/>
                    <a:pt x="7216" y="14313"/>
                  </a:cubicBezTo>
                  <a:cubicBezTo>
                    <a:pt x="5780" y="14313"/>
                    <a:pt x="4385" y="13739"/>
                    <a:pt x="3359" y="13040"/>
                  </a:cubicBezTo>
                  <a:cubicBezTo>
                    <a:pt x="1530" y="11761"/>
                    <a:pt x="552" y="9581"/>
                    <a:pt x="627" y="6899"/>
                  </a:cubicBezTo>
                  <a:cubicBezTo>
                    <a:pt x="678" y="4994"/>
                    <a:pt x="1304" y="3014"/>
                    <a:pt x="2332" y="1486"/>
                  </a:cubicBezTo>
                  <a:cubicBezTo>
                    <a:pt x="2557" y="1135"/>
                    <a:pt x="2858" y="909"/>
                    <a:pt x="3159" y="759"/>
                  </a:cubicBezTo>
                  <a:cubicBezTo>
                    <a:pt x="3484" y="600"/>
                    <a:pt x="3844" y="535"/>
                    <a:pt x="4221" y="535"/>
                  </a:cubicBezTo>
                  <a:close/>
                  <a:moveTo>
                    <a:pt x="4229" y="0"/>
                  </a:moveTo>
                  <a:cubicBezTo>
                    <a:pt x="3368" y="0"/>
                    <a:pt x="2506" y="284"/>
                    <a:pt x="1906" y="1185"/>
                  </a:cubicBezTo>
                  <a:cubicBezTo>
                    <a:pt x="828" y="2789"/>
                    <a:pt x="151" y="4869"/>
                    <a:pt x="101" y="6874"/>
                  </a:cubicBezTo>
                  <a:cubicBezTo>
                    <a:pt x="1" y="9756"/>
                    <a:pt x="1054" y="12087"/>
                    <a:pt x="3059" y="13466"/>
                  </a:cubicBezTo>
                  <a:cubicBezTo>
                    <a:pt x="4168" y="14227"/>
                    <a:pt x="5660" y="14836"/>
                    <a:pt x="7203" y="14836"/>
                  </a:cubicBezTo>
                  <a:cubicBezTo>
                    <a:pt x="7995" y="14836"/>
                    <a:pt x="8801" y="14675"/>
                    <a:pt x="9575" y="14293"/>
                  </a:cubicBezTo>
                  <a:cubicBezTo>
                    <a:pt x="9650" y="14268"/>
                    <a:pt x="9725" y="14243"/>
                    <a:pt x="9775" y="14218"/>
                  </a:cubicBezTo>
                  <a:cubicBezTo>
                    <a:pt x="12056" y="12989"/>
                    <a:pt x="12933" y="10408"/>
                    <a:pt x="13008" y="8428"/>
                  </a:cubicBezTo>
                  <a:cubicBezTo>
                    <a:pt x="13134" y="4644"/>
                    <a:pt x="9951" y="1937"/>
                    <a:pt x="6943" y="684"/>
                  </a:cubicBezTo>
                  <a:cubicBezTo>
                    <a:pt x="6386" y="447"/>
                    <a:pt x="5308" y="0"/>
                    <a:pt x="422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1268033" y="3630596"/>
              <a:ext cx="170263" cy="156415"/>
            </a:xfrm>
            <a:custGeom>
              <a:rect b="b" l="l" r="r" t="t"/>
              <a:pathLst>
                <a:path extrusionOk="0" h="7139" w="7771">
                  <a:moveTo>
                    <a:pt x="3666" y="0"/>
                  </a:moveTo>
                  <a:cubicBezTo>
                    <a:pt x="3204" y="0"/>
                    <a:pt x="2741" y="100"/>
                    <a:pt x="2306" y="311"/>
                  </a:cubicBezTo>
                  <a:cubicBezTo>
                    <a:pt x="652" y="1113"/>
                    <a:pt x="1" y="3244"/>
                    <a:pt x="878" y="5023"/>
                  </a:cubicBezTo>
                  <a:cubicBezTo>
                    <a:pt x="1524" y="6353"/>
                    <a:pt x="2811" y="7138"/>
                    <a:pt x="4105" y="7138"/>
                  </a:cubicBezTo>
                  <a:cubicBezTo>
                    <a:pt x="4567" y="7138"/>
                    <a:pt x="5029" y="7038"/>
                    <a:pt x="5464" y="6827"/>
                  </a:cubicBezTo>
                  <a:cubicBezTo>
                    <a:pt x="7119" y="6025"/>
                    <a:pt x="7770" y="3920"/>
                    <a:pt x="6893" y="2116"/>
                  </a:cubicBezTo>
                  <a:cubicBezTo>
                    <a:pt x="6246" y="786"/>
                    <a:pt x="4960" y="0"/>
                    <a:pt x="366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1276271" y="3677484"/>
              <a:ext cx="151026" cy="109528"/>
            </a:xfrm>
            <a:custGeom>
              <a:rect b="b" l="l" r="r" t="t"/>
              <a:pathLst>
                <a:path extrusionOk="0" h="4999" w="6893">
                  <a:moveTo>
                    <a:pt x="326" y="1"/>
                  </a:moveTo>
                  <a:cubicBezTo>
                    <a:pt x="1" y="878"/>
                    <a:pt x="26" y="1931"/>
                    <a:pt x="502" y="2883"/>
                  </a:cubicBezTo>
                  <a:cubicBezTo>
                    <a:pt x="1148" y="4213"/>
                    <a:pt x="2435" y="4998"/>
                    <a:pt x="3729" y="4998"/>
                  </a:cubicBezTo>
                  <a:cubicBezTo>
                    <a:pt x="4191" y="4998"/>
                    <a:pt x="4653" y="4898"/>
                    <a:pt x="5088" y="4687"/>
                  </a:cubicBezTo>
                  <a:cubicBezTo>
                    <a:pt x="6141" y="4186"/>
                    <a:pt x="6793" y="3134"/>
                    <a:pt x="6893" y="1981"/>
                  </a:cubicBezTo>
                  <a:lnTo>
                    <a:pt x="6893" y="1981"/>
                  </a:lnTo>
                  <a:cubicBezTo>
                    <a:pt x="6617" y="2758"/>
                    <a:pt x="6066" y="3409"/>
                    <a:pt x="5289" y="3785"/>
                  </a:cubicBezTo>
                  <a:cubicBezTo>
                    <a:pt x="4846" y="4007"/>
                    <a:pt x="4375" y="4111"/>
                    <a:pt x="3905" y="4111"/>
                  </a:cubicBezTo>
                  <a:cubicBezTo>
                    <a:pt x="2619" y="4111"/>
                    <a:pt x="1345" y="3327"/>
                    <a:pt x="702" y="2006"/>
                  </a:cubicBezTo>
                  <a:cubicBezTo>
                    <a:pt x="377" y="1354"/>
                    <a:pt x="276" y="652"/>
                    <a:pt x="32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904524" y="3999825"/>
              <a:ext cx="41739" cy="41760"/>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1367439" y="3654982"/>
              <a:ext cx="41739" cy="41739"/>
            </a:xfrm>
            <a:custGeom>
              <a:rect b="b" l="l" r="r" t="t"/>
              <a:pathLst>
                <a:path extrusionOk="0" h="1905" w="1905">
                  <a:moveTo>
                    <a:pt x="952" y="0"/>
                  </a:moveTo>
                  <a:cubicBezTo>
                    <a:pt x="426" y="0"/>
                    <a:pt x="0" y="426"/>
                    <a:pt x="0" y="953"/>
                  </a:cubicBezTo>
                  <a:cubicBezTo>
                    <a:pt x="0" y="1479"/>
                    <a:pt x="426" y="1905"/>
                    <a:pt x="952" y="1905"/>
                  </a:cubicBezTo>
                  <a:cubicBezTo>
                    <a:pt x="1479" y="1905"/>
                    <a:pt x="1905" y="1479"/>
                    <a:pt x="1905" y="953"/>
                  </a:cubicBezTo>
                  <a:cubicBezTo>
                    <a:pt x="1905" y="426"/>
                    <a:pt x="1479"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756806" y="3386452"/>
              <a:ext cx="41739" cy="41760"/>
            </a:xfrm>
            <a:custGeom>
              <a:rect b="b" l="l" r="r" t="t"/>
              <a:pathLst>
                <a:path extrusionOk="0" h="1906" w="1905">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1375655" y="3360095"/>
              <a:ext cx="41760" cy="41760"/>
            </a:xfrm>
            <a:custGeom>
              <a:rect b="b" l="l" r="r" t="t"/>
              <a:pathLst>
                <a:path extrusionOk="0" h="1906" w="1906">
                  <a:moveTo>
                    <a:pt x="953" y="0"/>
                  </a:moveTo>
                  <a:cubicBezTo>
                    <a:pt x="427" y="0"/>
                    <a:pt x="1" y="427"/>
                    <a:pt x="1" y="953"/>
                  </a:cubicBezTo>
                  <a:cubicBezTo>
                    <a:pt x="1" y="1479"/>
                    <a:pt x="427" y="1905"/>
                    <a:pt x="953" y="1905"/>
                  </a:cubicBezTo>
                  <a:cubicBezTo>
                    <a:pt x="1480" y="1905"/>
                    <a:pt x="1906" y="1479"/>
                    <a:pt x="1906" y="953"/>
                  </a:cubicBezTo>
                  <a:cubicBezTo>
                    <a:pt x="1906" y="427"/>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1873166" y="3802700"/>
              <a:ext cx="41760" cy="41739"/>
            </a:xfrm>
            <a:custGeom>
              <a:rect b="b" l="l" r="r" t="t"/>
              <a:pathLst>
                <a:path extrusionOk="0" h="1905" w="1906">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1376773" y="4106899"/>
              <a:ext cx="42286" cy="41760"/>
            </a:xfrm>
            <a:custGeom>
              <a:rect b="b" l="l" r="r" t="t"/>
              <a:pathLst>
                <a:path extrusionOk="0" h="1906" w="1930">
                  <a:moveTo>
                    <a:pt x="978" y="1"/>
                  </a:moveTo>
                  <a:cubicBezTo>
                    <a:pt x="451" y="1"/>
                    <a:pt x="0" y="427"/>
                    <a:pt x="0" y="953"/>
                  </a:cubicBezTo>
                  <a:cubicBezTo>
                    <a:pt x="0" y="1480"/>
                    <a:pt x="451" y="1906"/>
                    <a:pt x="978" y="1906"/>
                  </a:cubicBezTo>
                  <a:cubicBezTo>
                    <a:pt x="1504" y="1906"/>
                    <a:pt x="1930" y="1480"/>
                    <a:pt x="1930" y="953"/>
                  </a:cubicBezTo>
                  <a:cubicBezTo>
                    <a:pt x="1930" y="427"/>
                    <a:pt x="1504"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1800688" y="4058040"/>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1633208" y="3781820"/>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1712281" y="3318356"/>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1247175" y="3071802"/>
              <a:ext cx="41760" cy="41760"/>
            </a:xfrm>
            <a:custGeom>
              <a:rect b="b" l="l" r="r" t="t"/>
              <a:pathLst>
                <a:path extrusionOk="0" h="1906" w="1906">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1100005" y="3561076"/>
              <a:ext cx="41760" cy="41760"/>
            </a:xfrm>
            <a:custGeom>
              <a:rect b="b" l="l" r="r" t="t"/>
              <a:pathLst>
                <a:path extrusionOk="0" h="1906" w="1906">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1654066" y="3542408"/>
              <a:ext cx="41760" cy="41760"/>
            </a:xfrm>
            <a:custGeom>
              <a:rect b="b" l="l" r="r" t="t"/>
              <a:pathLst>
                <a:path extrusionOk="0" h="1906" w="1906">
                  <a:moveTo>
                    <a:pt x="953" y="0"/>
                  </a:moveTo>
                  <a:cubicBezTo>
                    <a:pt x="427" y="0"/>
                    <a:pt x="1" y="426"/>
                    <a:pt x="1" y="953"/>
                  </a:cubicBezTo>
                  <a:cubicBezTo>
                    <a:pt x="1" y="1479"/>
                    <a:pt x="427" y="1905"/>
                    <a:pt x="953" y="1905"/>
                  </a:cubicBezTo>
                  <a:cubicBezTo>
                    <a:pt x="1480" y="1905"/>
                    <a:pt x="1906" y="1479"/>
                    <a:pt x="1906" y="953"/>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1406417" y="3865845"/>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1492633" y="2902130"/>
              <a:ext cx="41760" cy="42286"/>
            </a:xfrm>
            <a:custGeom>
              <a:rect b="b" l="l" r="r" t="t"/>
              <a:pathLst>
                <a:path extrusionOk="0" h="1930" w="1906">
                  <a:moveTo>
                    <a:pt x="953" y="0"/>
                  </a:moveTo>
                  <a:cubicBezTo>
                    <a:pt x="426" y="0"/>
                    <a:pt x="0" y="426"/>
                    <a:pt x="0" y="952"/>
                  </a:cubicBezTo>
                  <a:cubicBezTo>
                    <a:pt x="0" y="1479"/>
                    <a:pt x="426" y="1930"/>
                    <a:pt x="953" y="1930"/>
                  </a:cubicBezTo>
                  <a:cubicBezTo>
                    <a:pt x="1479" y="1930"/>
                    <a:pt x="1905" y="1479"/>
                    <a:pt x="1905" y="952"/>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1282866" y="3546243"/>
              <a:ext cx="31309" cy="27322"/>
            </a:xfrm>
            <a:custGeom>
              <a:rect b="b" l="l" r="r" t="t"/>
              <a:pathLst>
                <a:path extrusionOk="0" h="1247" w="1429">
                  <a:moveTo>
                    <a:pt x="226" y="1"/>
                  </a:moveTo>
                  <a:cubicBezTo>
                    <a:pt x="201" y="26"/>
                    <a:pt x="151" y="26"/>
                    <a:pt x="126" y="51"/>
                  </a:cubicBezTo>
                  <a:cubicBezTo>
                    <a:pt x="25" y="126"/>
                    <a:pt x="0" y="276"/>
                    <a:pt x="25" y="377"/>
                  </a:cubicBezTo>
                  <a:cubicBezTo>
                    <a:pt x="76" y="502"/>
                    <a:pt x="201" y="577"/>
                    <a:pt x="301" y="577"/>
                  </a:cubicBezTo>
                  <a:lnTo>
                    <a:pt x="452" y="577"/>
                  </a:lnTo>
                  <a:cubicBezTo>
                    <a:pt x="477" y="577"/>
                    <a:pt x="527" y="602"/>
                    <a:pt x="552" y="627"/>
                  </a:cubicBezTo>
                  <a:cubicBezTo>
                    <a:pt x="577" y="677"/>
                    <a:pt x="552" y="753"/>
                    <a:pt x="527" y="778"/>
                  </a:cubicBezTo>
                  <a:cubicBezTo>
                    <a:pt x="502" y="828"/>
                    <a:pt x="452" y="853"/>
                    <a:pt x="426" y="903"/>
                  </a:cubicBezTo>
                  <a:cubicBezTo>
                    <a:pt x="376" y="1003"/>
                    <a:pt x="376" y="1154"/>
                    <a:pt x="477" y="1204"/>
                  </a:cubicBezTo>
                  <a:cubicBezTo>
                    <a:pt x="514" y="1232"/>
                    <a:pt x="559" y="1246"/>
                    <a:pt x="601" y="1246"/>
                  </a:cubicBezTo>
                  <a:cubicBezTo>
                    <a:pt x="672" y="1246"/>
                    <a:pt x="737" y="1207"/>
                    <a:pt x="752" y="1129"/>
                  </a:cubicBezTo>
                  <a:cubicBezTo>
                    <a:pt x="802" y="1028"/>
                    <a:pt x="752" y="903"/>
                    <a:pt x="827" y="828"/>
                  </a:cubicBezTo>
                  <a:cubicBezTo>
                    <a:pt x="827" y="803"/>
                    <a:pt x="827" y="803"/>
                    <a:pt x="853" y="803"/>
                  </a:cubicBezTo>
                  <a:lnTo>
                    <a:pt x="878" y="803"/>
                  </a:lnTo>
                  <a:cubicBezTo>
                    <a:pt x="928" y="828"/>
                    <a:pt x="978" y="853"/>
                    <a:pt x="1028" y="878"/>
                  </a:cubicBezTo>
                  <a:cubicBezTo>
                    <a:pt x="1053" y="903"/>
                    <a:pt x="1078" y="928"/>
                    <a:pt x="1128" y="953"/>
                  </a:cubicBezTo>
                  <a:cubicBezTo>
                    <a:pt x="1147" y="959"/>
                    <a:pt x="1169" y="963"/>
                    <a:pt x="1192" y="963"/>
                  </a:cubicBezTo>
                  <a:cubicBezTo>
                    <a:pt x="1261" y="963"/>
                    <a:pt x="1341" y="934"/>
                    <a:pt x="1379" y="878"/>
                  </a:cubicBezTo>
                  <a:cubicBezTo>
                    <a:pt x="1429" y="803"/>
                    <a:pt x="1404" y="677"/>
                    <a:pt x="1304" y="652"/>
                  </a:cubicBezTo>
                  <a:cubicBezTo>
                    <a:pt x="1254" y="652"/>
                    <a:pt x="1203" y="652"/>
                    <a:pt x="1153" y="677"/>
                  </a:cubicBezTo>
                  <a:cubicBezTo>
                    <a:pt x="1103" y="677"/>
                    <a:pt x="1053" y="677"/>
                    <a:pt x="1028" y="627"/>
                  </a:cubicBezTo>
                  <a:cubicBezTo>
                    <a:pt x="978" y="577"/>
                    <a:pt x="1028" y="502"/>
                    <a:pt x="1103" y="452"/>
                  </a:cubicBezTo>
                  <a:cubicBezTo>
                    <a:pt x="1128" y="427"/>
                    <a:pt x="1153" y="402"/>
                    <a:pt x="1178" y="377"/>
                  </a:cubicBezTo>
                  <a:cubicBezTo>
                    <a:pt x="1228" y="327"/>
                    <a:pt x="1254" y="201"/>
                    <a:pt x="1203" y="126"/>
                  </a:cubicBezTo>
                  <a:cubicBezTo>
                    <a:pt x="1162" y="64"/>
                    <a:pt x="1087" y="19"/>
                    <a:pt x="1020" y="19"/>
                  </a:cubicBezTo>
                  <a:cubicBezTo>
                    <a:pt x="1005" y="19"/>
                    <a:pt x="991" y="21"/>
                    <a:pt x="978" y="26"/>
                  </a:cubicBezTo>
                  <a:cubicBezTo>
                    <a:pt x="878" y="26"/>
                    <a:pt x="802" y="76"/>
                    <a:pt x="777" y="151"/>
                  </a:cubicBezTo>
                  <a:cubicBezTo>
                    <a:pt x="752" y="251"/>
                    <a:pt x="802" y="402"/>
                    <a:pt x="677" y="402"/>
                  </a:cubicBezTo>
                  <a:cubicBezTo>
                    <a:pt x="577" y="402"/>
                    <a:pt x="502" y="226"/>
                    <a:pt x="452" y="176"/>
                  </a:cubicBezTo>
                  <a:cubicBezTo>
                    <a:pt x="401" y="76"/>
                    <a:pt x="326" y="1"/>
                    <a:pt x="22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1251009" y="3620386"/>
              <a:ext cx="28023" cy="28571"/>
            </a:xfrm>
            <a:custGeom>
              <a:rect b="b" l="l" r="r" t="t"/>
              <a:pathLst>
                <a:path extrusionOk="0" h="1304" w="1279">
                  <a:moveTo>
                    <a:pt x="301" y="0"/>
                  </a:moveTo>
                  <a:cubicBezTo>
                    <a:pt x="251" y="0"/>
                    <a:pt x="226" y="0"/>
                    <a:pt x="176" y="25"/>
                  </a:cubicBezTo>
                  <a:cubicBezTo>
                    <a:pt x="76" y="75"/>
                    <a:pt x="1" y="201"/>
                    <a:pt x="26" y="326"/>
                  </a:cubicBezTo>
                  <a:cubicBezTo>
                    <a:pt x="26" y="451"/>
                    <a:pt x="126" y="552"/>
                    <a:pt x="226" y="577"/>
                  </a:cubicBezTo>
                  <a:cubicBezTo>
                    <a:pt x="276" y="602"/>
                    <a:pt x="327" y="602"/>
                    <a:pt x="377" y="602"/>
                  </a:cubicBezTo>
                  <a:cubicBezTo>
                    <a:pt x="402" y="627"/>
                    <a:pt x="452" y="652"/>
                    <a:pt x="452" y="702"/>
                  </a:cubicBezTo>
                  <a:cubicBezTo>
                    <a:pt x="477" y="752"/>
                    <a:pt x="452" y="802"/>
                    <a:pt x="402" y="827"/>
                  </a:cubicBezTo>
                  <a:cubicBezTo>
                    <a:pt x="377" y="852"/>
                    <a:pt x="327" y="877"/>
                    <a:pt x="276" y="928"/>
                  </a:cubicBezTo>
                  <a:cubicBezTo>
                    <a:pt x="201" y="1003"/>
                    <a:pt x="176" y="1153"/>
                    <a:pt x="251" y="1228"/>
                  </a:cubicBezTo>
                  <a:cubicBezTo>
                    <a:pt x="289" y="1278"/>
                    <a:pt x="345" y="1303"/>
                    <a:pt x="402" y="1303"/>
                  </a:cubicBezTo>
                  <a:cubicBezTo>
                    <a:pt x="458" y="1303"/>
                    <a:pt x="515" y="1278"/>
                    <a:pt x="552" y="1228"/>
                  </a:cubicBezTo>
                  <a:cubicBezTo>
                    <a:pt x="602" y="1128"/>
                    <a:pt x="602" y="1003"/>
                    <a:pt x="677" y="928"/>
                  </a:cubicBezTo>
                  <a:lnTo>
                    <a:pt x="728" y="928"/>
                  </a:lnTo>
                  <a:cubicBezTo>
                    <a:pt x="778" y="953"/>
                    <a:pt x="828" y="1003"/>
                    <a:pt x="853" y="1028"/>
                  </a:cubicBezTo>
                  <a:cubicBezTo>
                    <a:pt x="878" y="1078"/>
                    <a:pt x="903" y="1103"/>
                    <a:pt x="953" y="1128"/>
                  </a:cubicBezTo>
                  <a:cubicBezTo>
                    <a:pt x="991" y="1153"/>
                    <a:pt x="1035" y="1166"/>
                    <a:pt x="1078" y="1166"/>
                  </a:cubicBezTo>
                  <a:cubicBezTo>
                    <a:pt x="1122" y="1166"/>
                    <a:pt x="1166" y="1153"/>
                    <a:pt x="1204" y="1128"/>
                  </a:cubicBezTo>
                  <a:cubicBezTo>
                    <a:pt x="1279" y="1053"/>
                    <a:pt x="1279" y="928"/>
                    <a:pt x="1204" y="877"/>
                  </a:cubicBezTo>
                  <a:cubicBezTo>
                    <a:pt x="1154" y="852"/>
                    <a:pt x="1104" y="852"/>
                    <a:pt x="1053" y="852"/>
                  </a:cubicBezTo>
                  <a:cubicBezTo>
                    <a:pt x="1003" y="852"/>
                    <a:pt x="928" y="827"/>
                    <a:pt x="928" y="802"/>
                  </a:cubicBezTo>
                  <a:cubicBezTo>
                    <a:pt x="903" y="727"/>
                    <a:pt x="953" y="652"/>
                    <a:pt x="1028" y="627"/>
                  </a:cubicBezTo>
                  <a:cubicBezTo>
                    <a:pt x="1053" y="627"/>
                    <a:pt x="1078" y="602"/>
                    <a:pt x="1129" y="577"/>
                  </a:cubicBezTo>
                  <a:cubicBezTo>
                    <a:pt x="1204" y="552"/>
                    <a:pt x="1229" y="426"/>
                    <a:pt x="1204" y="351"/>
                  </a:cubicBezTo>
                  <a:cubicBezTo>
                    <a:pt x="1179" y="276"/>
                    <a:pt x="1104" y="201"/>
                    <a:pt x="1003" y="176"/>
                  </a:cubicBezTo>
                  <a:cubicBezTo>
                    <a:pt x="928" y="176"/>
                    <a:pt x="828" y="201"/>
                    <a:pt x="803" y="276"/>
                  </a:cubicBezTo>
                  <a:cubicBezTo>
                    <a:pt x="759" y="342"/>
                    <a:pt x="753" y="485"/>
                    <a:pt x="668" y="485"/>
                  </a:cubicBezTo>
                  <a:cubicBezTo>
                    <a:pt x="656" y="485"/>
                    <a:pt x="643" y="483"/>
                    <a:pt x="627" y="476"/>
                  </a:cubicBezTo>
                  <a:cubicBezTo>
                    <a:pt x="527" y="451"/>
                    <a:pt x="502" y="301"/>
                    <a:pt x="477" y="201"/>
                  </a:cubicBezTo>
                  <a:cubicBezTo>
                    <a:pt x="452" y="126"/>
                    <a:pt x="402" y="25"/>
                    <a:pt x="3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744208" y="3790584"/>
              <a:ext cx="29644" cy="33106"/>
            </a:xfrm>
            <a:custGeom>
              <a:rect b="b" l="l" r="r" t="t"/>
              <a:pathLst>
                <a:path extrusionOk="0" h="1511" w="1353">
                  <a:moveTo>
                    <a:pt x="806" y="1"/>
                  </a:moveTo>
                  <a:cubicBezTo>
                    <a:pt x="729" y="1"/>
                    <a:pt x="649" y="28"/>
                    <a:pt x="600" y="77"/>
                  </a:cubicBezTo>
                  <a:cubicBezTo>
                    <a:pt x="500" y="152"/>
                    <a:pt x="475" y="302"/>
                    <a:pt x="525" y="403"/>
                  </a:cubicBezTo>
                  <a:cubicBezTo>
                    <a:pt x="550" y="453"/>
                    <a:pt x="575" y="478"/>
                    <a:pt x="575" y="528"/>
                  </a:cubicBezTo>
                  <a:cubicBezTo>
                    <a:pt x="600" y="578"/>
                    <a:pt x="600" y="603"/>
                    <a:pt x="575" y="653"/>
                  </a:cubicBezTo>
                  <a:cubicBezTo>
                    <a:pt x="561" y="683"/>
                    <a:pt x="529" y="695"/>
                    <a:pt x="495" y="695"/>
                  </a:cubicBezTo>
                  <a:cubicBezTo>
                    <a:pt x="471" y="695"/>
                    <a:pt x="446" y="689"/>
                    <a:pt x="425" y="678"/>
                  </a:cubicBezTo>
                  <a:cubicBezTo>
                    <a:pt x="375" y="678"/>
                    <a:pt x="325" y="653"/>
                    <a:pt x="274" y="653"/>
                  </a:cubicBezTo>
                  <a:cubicBezTo>
                    <a:pt x="261" y="650"/>
                    <a:pt x="248" y="648"/>
                    <a:pt x="234" y="648"/>
                  </a:cubicBezTo>
                  <a:cubicBezTo>
                    <a:pt x="143" y="648"/>
                    <a:pt x="46" y="717"/>
                    <a:pt x="24" y="804"/>
                  </a:cubicBezTo>
                  <a:cubicBezTo>
                    <a:pt x="1" y="918"/>
                    <a:pt x="62" y="1032"/>
                    <a:pt x="168" y="1032"/>
                  </a:cubicBezTo>
                  <a:cubicBezTo>
                    <a:pt x="178" y="1032"/>
                    <a:pt x="188" y="1031"/>
                    <a:pt x="199" y="1029"/>
                  </a:cubicBezTo>
                  <a:cubicBezTo>
                    <a:pt x="288" y="1029"/>
                    <a:pt x="378" y="950"/>
                    <a:pt x="467" y="950"/>
                  </a:cubicBezTo>
                  <a:cubicBezTo>
                    <a:pt x="478" y="950"/>
                    <a:pt x="489" y="951"/>
                    <a:pt x="500" y="954"/>
                  </a:cubicBezTo>
                  <a:cubicBezTo>
                    <a:pt x="525" y="979"/>
                    <a:pt x="525" y="979"/>
                    <a:pt x="525" y="979"/>
                  </a:cubicBezTo>
                  <a:cubicBezTo>
                    <a:pt x="550" y="979"/>
                    <a:pt x="550" y="1004"/>
                    <a:pt x="550" y="1004"/>
                  </a:cubicBezTo>
                  <a:cubicBezTo>
                    <a:pt x="550" y="1079"/>
                    <a:pt x="550" y="1129"/>
                    <a:pt x="525" y="1180"/>
                  </a:cubicBezTo>
                  <a:cubicBezTo>
                    <a:pt x="525" y="1230"/>
                    <a:pt x="525" y="1255"/>
                    <a:pt x="525" y="1305"/>
                  </a:cubicBezTo>
                  <a:cubicBezTo>
                    <a:pt x="525" y="1380"/>
                    <a:pt x="575" y="1480"/>
                    <a:pt x="675" y="1505"/>
                  </a:cubicBezTo>
                  <a:cubicBezTo>
                    <a:pt x="689" y="1509"/>
                    <a:pt x="702" y="1510"/>
                    <a:pt x="715" y="1510"/>
                  </a:cubicBezTo>
                  <a:cubicBezTo>
                    <a:pt x="800" y="1510"/>
                    <a:pt x="873" y="1442"/>
                    <a:pt x="851" y="1355"/>
                  </a:cubicBezTo>
                  <a:cubicBezTo>
                    <a:pt x="851" y="1305"/>
                    <a:pt x="826" y="1255"/>
                    <a:pt x="776" y="1230"/>
                  </a:cubicBezTo>
                  <a:cubicBezTo>
                    <a:pt x="751" y="1180"/>
                    <a:pt x="751" y="1129"/>
                    <a:pt x="776" y="1079"/>
                  </a:cubicBezTo>
                  <a:cubicBezTo>
                    <a:pt x="788" y="1054"/>
                    <a:pt x="820" y="1042"/>
                    <a:pt x="854" y="1042"/>
                  </a:cubicBezTo>
                  <a:cubicBezTo>
                    <a:pt x="889" y="1042"/>
                    <a:pt x="926" y="1054"/>
                    <a:pt x="951" y="1079"/>
                  </a:cubicBezTo>
                  <a:cubicBezTo>
                    <a:pt x="976" y="1079"/>
                    <a:pt x="1026" y="1104"/>
                    <a:pt x="1051" y="1104"/>
                  </a:cubicBezTo>
                  <a:cubicBezTo>
                    <a:pt x="1072" y="1118"/>
                    <a:pt x="1095" y="1125"/>
                    <a:pt x="1119" y="1125"/>
                  </a:cubicBezTo>
                  <a:cubicBezTo>
                    <a:pt x="1179" y="1125"/>
                    <a:pt x="1241" y="1083"/>
                    <a:pt x="1277" y="1029"/>
                  </a:cubicBezTo>
                  <a:cubicBezTo>
                    <a:pt x="1352" y="979"/>
                    <a:pt x="1352" y="854"/>
                    <a:pt x="1302" y="779"/>
                  </a:cubicBezTo>
                  <a:cubicBezTo>
                    <a:pt x="1281" y="717"/>
                    <a:pt x="1210" y="672"/>
                    <a:pt x="1143" y="672"/>
                  </a:cubicBezTo>
                  <a:cubicBezTo>
                    <a:pt x="1129" y="672"/>
                    <a:pt x="1115" y="674"/>
                    <a:pt x="1102" y="678"/>
                  </a:cubicBezTo>
                  <a:cubicBezTo>
                    <a:pt x="1055" y="678"/>
                    <a:pt x="978" y="727"/>
                    <a:pt x="915" y="727"/>
                  </a:cubicBezTo>
                  <a:cubicBezTo>
                    <a:pt x="878" y="727"/>
                    <a:pt x="845" y="710"/>
                    <a:pt x="826" y="653"/>
                  </a:cubicBezTo>
                  <a:cubicBezTo>
                    <a:pt x="801" y="553"/>
                    <a:pt x="926" y="453"/>
                    <a:pt x="976" y="378"/>
                  </a:cubicBezTo>
                  <a:cubicBezTo>
                    <a:pt x="1026" y="302"/>
                    <a:pt x="1076" y="202"/>
                    <a:pt x="1026" y="102"/>
                  </a:cubicBezTo>
                  <a:cubicBezTo>
                    <a:pt x="1001" y="77"/>
                    <a:pt x="976" y="52"/>
                    <a:pt x="926" y="27"/>
                  </a:cubicBezTo>
                  <a:cubicBezTo>
                    <a:pt x="891" y="9"/>
                    <a:pt x="849" y="1"/>
                    <a:pt x="80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1306485" y="3272893"/>
              <a:ext cx="30214" cy="33413"/>
            </a:xfrm>
            <a:custGeom>
              <a:rect b="b" l="l" r="r" t="t"/>
              <a:pathLst>
                <a:path extrusionOk="0" h="1525" w="1379">
                  <a:moveTo>
                    <a:pt x="809" y="0"/>
                  </a:moveTo>
                  <a:cubicBezTo>
                    <a:pt x="739" y="0"/>
                    <a:pt x="670" y="27"/>
                    <a:pt x="627" y="71"/>
                  </a:cubicBezTo>
                  <a:cubicBezTo>
                    <a:pt x="526" y="171"/>
                    <a:pt x="501" y="296"/>
                    <a:pt x="551" y="422"/>
                  </a:cubicBezTo>
                  <a:cubicBezTo>
                    <a:pt x="551" y="447"/>
                    <a:pt x="577" y="497"/>
                    <a:pt x="602" y="522"/>
                  </a:cubicBezTo>
                  <a:cubicBezTo>
                    <a:pt x="627" y="572"/>
                    <a:pt x="627" y="622"/>
                    <a:pt x="602" y="647"/>
                  </a:cubicBezTo>
                  <a:cubicBezTo>
                    <a:pt x="551" y="697"/>
                    <a:pt x="501" y="697"/>
                    <a:pt x="451" y="697"/>
                  </a:cubicBezTo>
                  <a:cubicBezTo>
                    <a:pt x="401" y="672"/>
                    <a:pt x="351" y="647"/>
                    <a:pt x="301" y="647"/>
                  </a:cubicBezTo>
                  <a:cubicBezTo>
                    <a:pt x="284" y="644"/>
                    <a:pt x="268" y="642"/>
                    <a:pt x="252" y="642"/>
                  </a:cubicBezTo>
                  <a:cubicBezTo>
                    <a:pt x="144" y="642"/>
                    <a:pt x="47" y="710"/>
                    <a:pt x="25" y="797"/>
                  </a:cubicBezTo>
                  <a:cubicBezTo>
                    <a:pt x="0" y="923"/>
                    <a:pt x="100" y="1048"/>
                    <a:pt x="226" y="1048"/>
                  </a:cubicBezTo>
                  <a:cubicBezTo>
                    <a:pt x="315" y="1048"/>
                    <a:pt x="404" y="969"/>
                    <a:pt x="493" y="969"/>
                  </a:cubicBezTo>
                  <a:cubicBezTo>
                    <a:pt x="504" y="969"/>
                    <a:pt x="515" y="970"/>
                    <a:pt x="526" y="973"/>
                  </a:cubicBezTo>
                  <a:lnTo>
                    <a:pt x="551" y="973"/>
                  </a:lnTo>
                  <a:cubicBezTo>
                    <a:pt x="551" y="998"/>
                    <a:pt x="551" y="998"/>
                    <a:pt x="551" y="1023"/>
                  </a:cubicBezTo>
                  <a:cubicBezTo>
                    <a:pt x="577" y="1073"/>
                    <a:pt x="551" y="1123"/>
                    <a:pt x="551" y="1173"/>
                  </a:cubicBezTo>
                  <a:cubicBezTo>
                    <a:pt x="551" y="1224"/>
                    <a:pt x="551" y="1249"/>
                    <a:pt x="551" y="1299"/>
                  </a:cubicBezTo>
                  <a:cubicBezTo>
                    <a:pt x="551" y="1399"/>
                    <a:pt x="602" y="1499"/>
                    <a:pt x="702" y="1524"/>
                  </a:cubicBezTo>
                  <a:cubicBezTo>
                    <a:pt x="777" y="1524"/>
                    <a:pt x="902" y="1449"/>
                    <a:pt x="877" y="1349"/>
                  </a:cubicBezTo>
                  <a:cubicBezTo>
                    <a:pt x="877" y="1299"/>
                    <a:pt x="827" y="1274"/>
                    <a:pt x="802" y="1224"/>
                  </a:cubicBezTo>
                  <a:cubicBezTo>
                    <a:pt x="777" y="1173"/>
                    <a:pt x="752" y="1123"/>
                    <a:pt x="777" y="1073"/>
                  </a:cubicBezTo>
                  <a:cubicBezTo>
                    <a:pt x="798" y="1052"/>
                    <a:pt x="828" y="1044"/>
                    <a:pt x="860" y="1044"/>
                  </a:cubicBezTo>
                  <a:cubicBezTo>
                    <a:pt x="903" y="1044"/>
                    <a:pt x="949" y="1059"/>
                    <a:pt x="978" y="1073"/>
                  </a:cubicBezTo>
                  <a:cubicBezTo>
                    <a:pt x="1003" y="1098"/>
                    <a:pt x="1028" y="1098"/>
                    <a:pt x="1078" y="1123"/>
                  </a:cubicBezTo>
                  <a:cubicBezTo>
                    <a:pt x="1097" y="1130"/>
                    <a:pt x="1117" y="1133"/>
                    <a:pt x="1138" y="1133"/>
                  </a:cubicBezTo>
                  <a:cubicBezTo>
                    <a:pt x="1200" y="1133"/>
                    <a:pt x="1266" y="1104"/>
                    <a:pt x="1303" y="1048"/>
                  </a:cubicBezTo>
                  <a:cubicBezTo>
                    <a:pt x="1353" y="973"/>
                    <a:pt x="1379" y="873"/>
                    <a:pt x="1328" y="797"/>
                  </a:cubicBezTo>
                  <a:cubicBezTo>
                    <a:pt x="1308" y="714"/>
                    <a:pt x="1235" y="666"/>
                    <a:pt x="1168" y="666"/>
                  </a:cubicBezTo>
                  <a:cubicBezTo>
                    <a:pt x="1154" y="666"/>
                    <a:pt x="1141" y="668"/>
                    <a:pt x="1128" y="672"/>
                  </a:cubicBezTo>
                  <a:cubicBezTo>
                    <a:pt x="1080" y="688"/>
                    <a:pt x="1003" y="734"/>
                    <a:pt x="940" y="734"/>
                  </a:cubicBezTo>
                  <a:cubicBezTo>
                    <a:pt x="903" y="734"/>
                    <a:pt x="871" y="718"/>
                    <a:pt x="852" y="672"/>
                  </a:cubicBezTo>
                  <a:cubicBezTo>
                    <a:pt x="827" y="572"/>
                    <a:pt x="952" y="447"/>
                    <a:pt x="978" y="371"/>
                  </a:cubicBezTo>
                  <a:cubicBezTo>
                    <a:pt x="1053" y="296"/>
                    <a:pt x="1078" y="196"/>
                    <a:pt x="1053" y="121"/>
                  </a:cubicBezTo>
                  <a:cubicBezTo>
                    <a:pt x="1028" y="71"/>
                    <a:pt x="1003" y="46"/>
                    <a:pt x="952" y="46"/>
                  </a:cubicBezTo>
                  <a:cubicBezTo>
                    <a:pt x="910" y="14"/>
                    <a:pt x="860" y="0"/>
                    <a:pt x="80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1279580" y="3365134"/>
              <a:ext cx="29666" cy="33413"/>
            </a:xfrm>
            <a:custGeom>
              <a:rect b="b" l="l" r="r" t="t"/>
              <a:pathLst>
                <a:path extrusionOk="0" h="1525" w="1354">
                  <a:moveTo>
                    <a:pt x="784" y="1"/>
                  </a:moveTo>
                  <a:cubicBezTo>
                    <a:pt x="714" y="1"/>
                    <a:pt x="645" y="28"/>
                    <a:pt x="602" y="71"/>
                  </a:cubicBezTo>
                  <a:cubicBezTo>
                    <a:pt x="501" y="171"/>
                    <a:pt x="476" y="297"/>
                    <a:pt x="526" y="422"/>
                  </a:cubicBezTo>
                  <a:cubicBezTo>
                    <a:pt x="526" y="447"/>
                    <a:pt x="551" y="497"/>
                    <a:pt x="576" y="522"/>
                  </a:cubicBezTo>
                  <a:cubicBezTo>
                    <a:pt x="602" y="572"/>
                    <a:pt x="602" y="623"/>
                    <a:pt x="576" y="648"/>
                  </a:cubicBezTo>
                  <a:cubicBezTo>
                    <a:pt x="551" y="698"/>
                    <a:pt x="476" y="698"/>
                    <a:pt x="426" y="698"/>
                  </a:cubicBezTo>
                  <a:cubicBezTo>
                    <a:pt x="376" y="673"/>
                    <a:pt x="326" y="648"/>
                    <a:pt x="276" y="648"/>
                  </a:cubicBezTo>
                  <a:cubicBezTo>
                    <a:pt x="263" y="644"/>
                    <a:pt x="249" y="643"/>
                    <a:pt x="235" y="643"/>
                  </a:cubicBezTo>
                  <a:cubicBezTo>
                    <a:pt x="144" y="643"/>
                    <a:pt x="47" y="711"/>
                    <a:pt x="25" y="798"/>
                  </a:cubicBezTo>
                  <a:cubicBezTo>
                    <a:pt x="0" y="923"/>
                    <a:pt x="75" y="1049"/>
                    <a:pt x="201" y="1049"/>
                  </a:cubicBezTo>
                  <a:cubicBezTo>
                    <a:pt x="290" y="1049"/>
                    <a:pt x="379" y="969"/>
                    <a:pt x="468" y="969"/>
                  </a:cubicBezTo>
                  <a:cubicBezTo>
                    <a:pt x="479" y="969"/>
                    <a:pt x="490" y="971"/>
                    <a:pt x="501" y="973"/>
                  </a:cubicBezTo>
                  <a:cubicBezTo>
                    <a:pt x="526" y="973"/>
                    <a:pt x="526" y="973"/>
                    <a:pt x="526" y="999"/>
                  </a:cubicBezTo>
                  <a:cubicBezTo>
                    <a:pt x="551" y="999"/>
                    <a:pt x="551" y="999"/>
                    <a:pt x="551" y="1024"/>
                  </a:cubicBezTo>
                  <a:cubicBezTo>
                    <a:pt x="551" y="1074"/>
                    <a:pt x="551" y="1124"/>
                    <a:pt x="526" y="1174"/>
                  </a:cubicBezTo>
                  <a:cubicBezTo>
                    <a:pt x="526" y="1224"/>
                    <a:pt x="526" y="1249"/>
                    <a:pt x="526" y="1299"/>
                  </a:cubicBezTo>
                  <a:cubicBezTo>
                    <a:pt x="526" y="1400"/>
                    <a:pt x="576"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3" y="1059"/>
                    <a:pt x="952" y="1074"/>
                  </a:cubicBezTo>
                  <a:cubicBezTo>
                    <a:pt x="977" y="1099"/>
                    <a:pt x="1003" y="1099"/>
                    <a:pt x="1053" y="1124"/>
                  </a:cubicBezTo>
                  <a:cubicBezTo>
                    <a:pt x="1071" y="1130"/>
                    <a:pt x="1092" y="1133"/>
                    <a:pt x="1113" y="1133"/>
                  </a:cubicBezTo>
                  <a:cubicBezTo>
                    <a:pt x="1175" y="1133"/>
                    <a:pt x="1241" y="1105"/>
                    <a:pt x="1278" y="1049"/>
                  </a:cubicBezTo>
                  <a:cubicBezTo>
                    <a:pt x="1353" y="973"/>
                    <a:pt x="1353" y="873"/>
                    <a:pt x="1303" y="798"/>
                  </a:cubicBezTo>
                  <a:cubicBezTo>
                    <a:pt x="1282" y="733"/>
                    <a:pt x="1203" y="668"/>
                    <a:pt x="1134" y="668"/>
                  </a:cubicBezTo>
                  <a:cubicBezTo>
                    <a:pt x="1123" y="668"/>
                    <a:pt x="1113" y="669"/>
                    <a:pt x="1103" y="673"/>
                  </a:cubicBezTo>
                  <a:cubicBezTo>
                    <a:pt x="1055" y="689"/>
                    <a:pt x="978" y="734"/>
                    <a:pt x="914" y="734"/>
                  </a:cubicBezTo>
                  <a:cubicBezTo>
                    <a:pt x="878" y="734"/>
                    <a:pt x="846" y="719"/>
                    <a:pt x="827" y="673"/>
                  </a:cubicBezTo>
                  <a:cubicBezTo>
                    <a:pt x="802" y="572"/>
                    <a:pt x="927" y="447"/>
                    <a:pt x="977" y="372"/>
                  </a:cubicBezTo>
                  <a:cubicBezTo>
                    <a:pt x="1028" y="297"/>
                    <a:pt x="1078" y="197"/>
                    <a:pt x="1028" y="121"/>
                  </a:cubicBezTo>
                  <a:cubicBezTo>
                    <a:pt x="1003" y="71"/>
                    <a:pt x="977" y="46"/>
                    <a:pt x="927" y="46"/>
                  </a:cubicBezTo>
                  <a:cubicBezTo>
                    <a:pt x="885" y="15"/>
                    <a:pt x="835" y="1"/>
                    <a:pt x="784"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977002" y="3131091"/>
              <a:ext cx="30214" cy="33084"/>
            </a:xfrm>
            <a:custGeom>
              <a:rect b="b" l="l" r="r" t="t"/>
              <a:pathLst>
                <a:path extrusionOk="0" h="1510" w="1379">
                  <a:moveTo>
                    <a:pt x="833" y="0"/>
                  </a:moveTo>
                  <a:cubicBezTo>
                    <a:pt x="755" y="0"/>
                    <a:pt x="676" y="28"/>
                    <a:pt x="627" y="76"/>
                  </a:cubicBezTo>
                  <a:cubicBezTo>
                    <a:pt x="527" y="152"/>
                    <a:pt x="502" y="302"/>
                    <a:pt x="552" y="402"/>
                  </a:cubicBezTo>
                  <a:cubicBezTo>
                    <a:pt x="552" y="452"/>
                    <a:pt x="577" y="477"/>
                    <a:pt x="602" y="528"/>
                  </a:cubicBezTo>
                  <a:cubicBezTo>
                    <a:pt x="627" y="553"/>
                    <a:pt x="627" y="603"/>
                    <a:pt x="602" y="653"/>
                  </a:cubicBezTo>
                  <a:cubicBezTo>
                    <a:pt x="566" y="671"/>
                    <a:pt x="531" y="688"/>
                    <a:pt x="496" y="688"/>
                  </a:cubicBezTo>
                  <a:cubicBezTo>
                    <a:pt x="481" y="688"/>
                    <a:pt x="466" y="685"/>
                    <a:pt x="452" y="678"/>
                  </a:cubicBezTo>
                  <a:cubicBezTo>
                    <a:pt x="401" y="678"/>
                    <a:pt x="351" y="653"/>
                    <a:pt x="301" y="628"/>
                  </a:cubicBezTo>
                  <a:cubicBezTo>
                    <a:pt x="176" y="628"/>
                    <a:pt x="51" y="678"/>
                    <a:pt x="25" y="803"/>
                  </a:cubicBezTo>
                  <a:cubicBezTo>
                    <a:pt x="0" y="904"/>
                    <a:pt x="101" y="1029"/>
                    <a:pt x="226" y="1029"/>
                  </a:cubicBezTo>
                  <a:cubicBezTo>
                    <a:pt x="315" y="1029"/>
                    <a:pt x="404" y="950"/>
                    <a:pt x="493" y="950"/>
                  </a:cubicBezTo>
                  <a:cubicBezTo>
                    <a:pt x="504" y="950"/>
                    <a:pt x="516" y="951"/>
                    <a:pt x="527" y="954"/>
                  </a:cubicBezTo>
                  <a:cubicBezTo>
                    <a:pt x="552" y="954"/>
                    <a:pt x="552" y="979"/>
                    <a:pt x="552" y="979"/>
                  </a:cubicBezTo>
                  <a:cubicBezTo>
                    <a:pt x="552" y="979"/>
                    <a:pt x="552" y="1004"/>
                    <a:pt x="552" y="1004"/>
                  </a:cubicBezTo>
                  <a:cubicBezTo>
                    <a:pt x="577" y="1054"/>
                    <a:pt x="552" y="1129"/>
                    <a:pt x="552" y="1179"/>
                  </a:cubicBezTo>
                  <a:cubicBezTo>
                    <a:pt x="552" y="1204"/>
                    <a:pt x="552" y="1254"/>
                    <a:pt x="552" y="1279"/>
                  </a:cubicBezTo>
                  <a:cubicBezTo>
                    <a:pt x="552" y="1380"/>
                    <a:pt x="602" y="1480"/>
                    <a:pt x="702" y="1505"/>
                  </a:cubicBezTo>
                  <a:cubicBezTo>
                    <a:pt x="712" y="1508"/>
                    <a:pt x="723" y="1510"/>
                    <a:pt x="734" y="1510"/>
                  </a:cubicBezTo>
                  <a:cubicBezTo>
                    <a:pt x="808" y="1510"/>
                    <a:pt x="899" y="1442"/>
                    <a:pt x="878" y="1355"/>
                  </a:cubicBezTo>
                  <a:cubicBezTo>
                    <a:pt x="878" y="1305"/>
                    <a:pt x="827" y="1254"/>
                    <a:pt x="802" y="1204"/>
                  </a:cubicBezTo>
                  <a:cubicBezTo>
                    <a:pt x="777" y="1179"/>
                    <a:pt x="752" y="1104"/>
                    <a:pt x="777" y="1079"/>
                  </a:cubicBezTo>
                  <a:cubicBezTo>
                    <a:pt x="802" y="1041"/>
                    <a:pt x="840" y="1029"/>
                    <a:pt x="878" y="1029"/>
                  </a:cubicBezTo>
                  <a:cubicBezTo>
                    <a:pt x="915" y="1029"/>
                    <a:pt x="953" y="1041"/>
                    <a:pt x="978" y="1054"/>
                  </a:cubicBezTo>
                  <a:cubicBezTo>
                    <a:pt x="1003" y="1079"/>
                    <a:pt x="1028" y="1104"/>
                    <a:pt x="1078" y="1104"/>
                  </a:cubicBezTo>
                  <a:cubicBezTo>
                    <a:pt x="1099" y="1118"/>
                    <a:pt x="1122" y="1124"/>
                    <a:pt x="1145" y="1124"/>
                  </a:cubicBezTo>
                  <a:cubicBezTo>
                    <a:pt x="1205" y="1124"/>
                    <a:pt x="1268" y="1083"/>
                    <a:pt x="1304" y="1029"/>
                  </a:cubicBezTo>
                  <a:cubicBezTo>
                    <a:pt x="1354" y="954"/>
                    <a:pt x="1379" y="853"/>
                    <a:pt x="1329" y="778"/>
                  </a:cubicBezTo>
                  <a:cubicBezTo>
                    <a:pt x="1304" y="703"/>
                    <a:pt x="1203" y="653"/>
                    <a:pt x="1128" y="653"/>
                  </a:cubicBezTo>
                  <a:cubicBezTo>
                    <a:pt x="1080" y="669"/>
                    <a:pt x="1002" y="726"/>
                    <a:pt x="938" y="726"/>
                  </a:cubicBezTo>
                  <a:cubicBezTo>
                    <a:pt x="902" y="726"/>
                    <a:pt x="871" y="707"/>
                    <a:pt x="853" y="653"/>
                  </a:cubicBezTo>
                  <a:cubicBezTo>
                    <a:pt x="827" y="553"/>
                    <a:pt x="953" y="452"/>
                    <a:pt x="1003" y="377"/>
                  </a:cubicBezTo>
                  <a:cubicBezTo>
                    <a:pt x="1053" y="302"/>
                    <a:pt x="1078" y="202"/>
                    <a:pt x="1053" y="102"/>
                  </a:cubicBezTo>
                  <a:cubicBezTo>
                    <a:pt x="1028" y="76"/>
                    <a:pt x="1003" y="51"/>
                    <a:pt x="953" y="26"/>
                  </a:cubicBezTo>
                  <a:cubicBezTo>
                    <a:pt x="917" y="9"/>
                    <a:pt x="875" y="0"/>
                    <a:pt x="83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814452" y="3189284"/>
              <a:ext cx="29688" cy="33106"/>
            </a:xfrm>
            <a:custGeom>
              <a:rect b="b" l="l" r="r" t="t"/>
              <a:pathLst>
                <a:path extrusionOk="0" h="1511" w="1355">
                  <a:moveTo>
                    <a:pt x="832" y="1"/>
                  </a:moveTo>
                  <a:cubicBezTo>
                    <a:pt x="753" y="1"/>
                    <a:pt x="667" y="29"/>
                    <a:pt x="602" y="77"/>
                  </a:cubicBezTo>
                  <a:cubicBezTo>
                    <a:pt x="527" y="152"/>
                    <a:pt x="502" y="303"/>
                    <a:pt x="527" y="403"/>
                  </a:cubicBezTo>
                  <a:cubicBezTo>
                    <a:pt x="552" y="453"/>
                    <a:pt x="577" y="478"/>
                    <a:pt x="602" y="528"/>
                  </a:cubicBezTo>
                  <a:cubicBezTo>
                    <a:pt x="602" y="553"/>
                    <a:pt x="602" y="603"/>
                    <a:pt x="577" y="654"/>
                  </a:cubicBezTo>
                  <a:cubicBezTo>
                    <a:pt x="560" y="671"/>
                    <a:pt x="529" y="689"/>
                    <a:pt x="495" y="689"/>
                  </a:cubicBezTo>
                  <a:cubicBezTo>
                    <a:pt x="481" y="689"/>
                    <a:pt x="467" y="686"/>
                    <a:pt x="452" y="679"/>
                  </a:cubicBezTo>
                  <a:cubicBezTo>
                    <a:pt x="402" y="679"/>
                    <a:pt x="352" y="654"/>
                    <a:pt x="302" y="628"/>
                  </a:cubicBezTo>
                  <a:cubicBezTo>
                    <a:pt x="176" y="628"/>
                    <a:pt x="51" y="679"/>
                    <a:pt x="26" y="804"/>
                  </a:cubicBezTo>
                  <a:cubicBezTo>
                    <a:pt x="1" y="904"/>
                    <a:pt x="101" y="1029"/>
                    <a:pt x="201" y="1029"/>
                  </a:cubicBezTo>
                  <a:cubicBezTo>
                    <a:pt x="313" y="1029"/>
                    <a:pt x="404" y="950"/>
                    <a:pt x="494" y="950"/>
                  </a:cubicBezTo>
                  <a:cubicBezTo>
                    <a:pt x="505" y="950"/>
                    <a:pt x="516" y="952"/>
                    <a:pt x="527" y="954"/>
                  </a:cubicBezTo>
                  <a:cubicBezTo>
                    <a:pt x="527" y="954"/>
                    <a:pt x="552" y="979"/>
                    <a:pt x="552" y="979"/>
                  </a:cubicBezTo>
                  <a:cubicBezTo>
                    <a:pt x="552" y="979"/>
                    <a:pt x="552" y="1004"/>
                    <a:pt x="552" y="1004"/>
                  </a:cubicBezTo>
                  <a:cubicBezTo>
                    <a:pt x="552" y="1055"/>
                    <a:pt x="552" y="1130"/>
                    <a:pt x="552" y="1180"/>
                  </a:cubicBezTo>
                  <a:cubicBezTo>
                    <a:pt x="552" y="1205"/>
                    <a:pt x="527" y="1255"/>
                    <a:pt x="527" y="1305"/>
                  </a:cubicBezTo>
                  <a:cubicBezTo>
                    <a:pt x="527" y="1380"/>
                    <a:pt x="602" y="1481"/>
                    <a:pt x="678" y="1506"/>
                  </a:cubicBezTo>
                  <a:cubicBezTo>
                    <a:pt x="691" y="1509"/>
                    <a:pt x="704" y="1511"/>
                    <a:pt x="717" y="1511"/>
                  </a:cubicBezTo>
                  <a:cubicBezTo>
                    <a:pt x="802" y="1511"/>
                    <a:pt x="878" y="1442"/>
                    <a:pt x="878" y="1355"/>
                  </a:cubicBezTo>
                  <a:cubicBezTo>
                    <a:pt x="878" y="1305"/>
                    <a:pt x="828" y="1255"/>
                    <a:pt x="803" y="1230"/>
                  </a:cubicBezTo>
                  <a:cubicBezTo>
                    <a:pt x="778" y="1180"/>
                    <a:pt x="753" y="1105"/>
                    <a:pt x="778" y="1080"/>
                  </a:cubicBezTo>
                  <a:cubicBezTo>
                    <a:pt x="803" y="1042"/>
                    <a:pt x="834" y="1029"/>
                    <a:pt x="869" y="1029"/>
                  </a:cubicBezTo>
                  <a:cubicBezTo>
                    <a:pt x="903" y="1029"/>
                    <a:pt x="941" y="1042"/>
                    <a:pt x="978" y="1055"/>
                  </a:cubicBezTo>
                  <a:cubicBezTo>
                    <a:pt x="1003" y="1080"/>
                    <a:pt x="1028" y="1105"/>
                    <a:pt x="1053" y="1105"/>
                  </a:cubicBezTo>
                  <a:cubicBezTo>
                    <a:pt x="1081" y="1119"/>
                    <a:pt x="1109" y="1125"/>
                    <a:pt x="1136" y="1125"/>
                  </a:cubicBezTo>
                  <a:cubicBezTo>
                    <a:pt x="1206" y="1125"/>
                    <a:pt x="1268" y="1084"/>
                    <a:pt x="1304" y="1029"/>
                  </a:cubicBezTo>
                  <a:cubicBezTo>
                    <a:pt x="1354" y="954"/>
                    <a:pt x="1354" y="854"/>
                    <a:pt x="1329" y="779"/>
                  </a:cubicBezTo>
                  <a:cubicBezTo>
                    <a:pt x="1279" y="704"/>
                    <a:pt x="1204" y="654"/>
                    <a:pt x="1129" y="654"/>
                  </a:cubicBezTo>
                  <a:cubicBezTo>
                    <a:pt x="1065" y="670"/>
                    <a:pt x="991" y="726"/>
                    <a:pt x="932" y="726"/>
                  </a:cubicBezTo>
                  <a:cubicBezTo>
                    <a:pt x="899" y="726"/>
                    <a:pt x="871" y="708"/>
                    <a:pt x="853" y="654"/>
                  </a:cubicBezTo>
                  <a:cubicBezTo>
                    <a:pt x="803" y="553"/>
                    <a:pt x="928" y="453"/>
                    <a:pt x="978" y="378"/>
                  </a:cubicBezTo>
                  <a:cubicBezTo>
                    <a:pt x="1028" y="303"/>
                    <a:pt x="1079" y="202"/>
                    <a:pt x="1028" y="102"/>
                  </a:cubicBezTo>
                  <a:cubicBezTo>
                    <a:pt x="1028" y="77"/>
                    <a:pt x="978" y="52"/>
                    <a:pt x="953" y="27"/>
                  </a:cubicBezTo>
                  <a:cubicBezTo>
                    <a:pt x="918" y="9"/>
                    <a:pt x="876" y="1"/>
                    <a:pt x="83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1543705" y="3365134"/>
              <a:ext cx="29666" cy="33413"/>
            </a:xfrm>
            <a:custGeom>
              <a:rect b="b" l="l" r="r" t="t"/>
              <a:pathLst>
                <a:path extrusionOk="0" h="1525" w="1354">
                  <a:moveTo>
                    <a:pt x="784" y="1"/>
                  </a:moveTo>
                  <a:cubicBezTo>
                    <a:pt x="714" y="1"/>
                    <a:pt x="645" y="28"/>
                    <a:pt x="602" y="71"/>
                  </a:cubicBezTo>
                  <a:cubicBezTo>
                    <a:pt x="501" y="171"/>
                    <a:pt x="476" y="297"/>
                    <a:pt x="527" y="422"/>
                  </a:cubicBezTo>
                  <a:cubicBezTo>
                    <a:pt x="527" y="447"/>
                    <a:pt x="552" y="497"/>
                    <a:pt x="577" y="522"/>
                  </a:cubicBezTo>
                  <a:cubicBezTo>
                    <a:pt x="602" y="572"/>
                    <a:pt x="602" y="623"/>
                    <a:pt x="577" y="648"/>
                  </a:cubicBezTo>
                  <a:cubicBezTo>
                    <a:pt x="552" y="698"/>
                    <a:pt x="476" y="698"/>
                    <a:pt x="426" y="698"/>
                  </a:cubicBezTo>
                  <a:cubicBezTo>
                    <a:pt x="376" y="673"/>
                    <a:pt x="326" y="648"/>
                    <a:pt x="276" y="648"/>
                  </a:cubicBezTo>
                  <a:cubicBezTo>
                    <a:pt x="259" y="644"/>
                    <a:pt x="243" y="643"/>
                    <a:pt x="227" y="643"/>
                  </a:cubicBezTo>
                  <a:cubicBezTo>
                    <a:pt x="120" y="643"/>
                    <a:pt x="25" y="711"/>
                    <a:pt x="25" y="798"/>
                  </a:cubicBezTo>
                  <a:cubicBezTo>
                    <a:pt x="0" y="923"/>
                    <a:pt x="75" y="1049"/>
                    <a:pt x="201" y="1049"/>
                  </a:cubicBezTo>
                  <a:cubicBezTo>
                    <a:pt x="290" y="1049"/>
                    <a:pt x="379" y="969"/>
                    <a:pt x="468" y="969"/>
                  </a:cubicBezTo>
                  <a:cubicBezTo>
                    <a:pt x="479" y="969"/>
                    <a:pt x="490" y="971"/>
                    <a:pt x="501" y="973"/>
                  </a:cubicBezTo>
                  <a:cubicBezTo>
                    <a:pt x="527" y="973"/>
                    <a:pt x="527" y="973"/>
                    <a:pt x="527" y="999"/>
                  </a:cubicBezTo>
                  <a:cubicBezTo>
                    <a:pt x="527" y="999"/>
                    <a:pt x="552" y="999"/>
                    <a:pt x="552" y="1024"/>
                  </a:cubicBezTo>
                  <a:cubicBezTo>
                    <a:pt x="552" y="1074"/>
                    <a:pt x="527" y="1124"/>
                    <a:pt x="527" y="1174"/>
                  </a:cubicBezTo>
                  <a:cubicBezTo>
                    <a:pt x="527" y="1224"/>
                    <a:pt x="527" y="1249"/>
                    <a:pt x="527" y="1299"/>
                  </a:cubicBezTo>
                  <a:cubicBezTo>
                    <a:pt x="527" y="1400"/>
                    <a:pt x="577"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4" y="1059"/>
                    <a:pt x="953" y="1074"/>
                  </a:cubicBezTo>
                  <a:cubicBezTo>
                    <a:pt x="978" y="1099"/>
                    <a:pt x="1003" y="1099"/>
                    <a:pt x="1053" y="1124"/>
                  </a:cubicBezTo>
                  <a:cubicBezTo>
                    <a:pt x="1072" y="1130"/>
                    <a:pt x="1092" y="1133"/>
                    <a:pt x="1113" y="1133"/>
                  </a:cubicBezTo>
                  <a:cubicBezTo>
                    <a:pt x="1175" y="1133"/>
                    <a:pt x="1241" y="1105"/>
                    <a:pt x="1278" y="1049"/>
                  </a:cubicBezTo>
                  <a:cubicBezTo>
                    <a:pt x="1329" y="973"/>
                    <a:pt x="1354" y="873"/>
                    <a:pt x="1303" y="798"/>
                  </a:cubicBezTo>
                  <a:cubicBezTo>
                    <a:pt x="1282" y="733"/>
                    <a:pt x="1204" y="668"/>
                    <a:pt x="1134" y="668"/>
                  </a:cubicBezTo>
                  <a:cubicBezTo>
                    <a:pt x="1124" y="668"/>
                    <a:pt x="1113" y="669"/>
                    <a:pt x="1103" y="673"/>
                  </a:cubicBezTo>
                  <a:cubicBezTo>
                    <a:pt x="1055" y="689"/>
                    <a:pt x="978" y="734"/>
                    <a:pt x="915" y="734"/>
                  </a:cubicBezTo>
                  <a:cubicBezTo>
                    <a:pt x="878" y="734"/>
                    <a:pt x="846" y="719"/>
                    <a:pt x="827" y="673"/>
                  </a:cubicBezTo>
                  <a:cubicBezTo>
                    <a:pt x="802" y="572"/>
                    <a:pt x="928" y="447"/>
                    <a:pt x="978" y="372"/>
                  </a:cubicBezTo>
                  <a:cubicBezTo>
                    <a:pt x="1028" y="297"/>
                    <a:pt x="1053" y="197"/>
                    <a:pt x="1028" y="121"/>
                  </a:cubicBezTo>
                  <a:cubicBezTo>
                    <a:pt x="1003" y="71"/>
                    <a:pt x="978" y="46"/>
                    <a:pt x="928" y="46"/>
                  </a:cubicBezTo>
                  <a:cubicBezTo>
                    <a:pt x="886" y="15"/>
                    <a:pt x="835" y="1"/>
                    <a:pt x="784" y="1"/>
                  </a:cubicBezTo>
                  <a:close/>
                </a:path>
              </a:pathLst>
            </a:custGeom>
            <a:solidFill>
              <a:srgbClr val="5377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1883070" y="3480447"/>
              <a:ext cx="29666" cy="32975"/>
            </a:xfrm>
            <a:custGeom>
              <a:rect b="b" l="l" r="r" t="t"/>
              <a:pathLst>
                <a:path extrusionOk="0" h="1505" w="1354">
                  <a:moveTo>
                    <a:pt x="797" y="1"/>
                  </a:moveTo>
                  <a:cubicBezTo>
                    <a:pt x="727" y="1"/>
                    <a:pt x="660" y="28"/>
                    <a:pt x="602" y="71"/>
                  </a:cubicBezTo>
                  <a:cubicBezTo>
                    <a:pt x="526" y="147"/>
                    <a:pt x="476" y="297"/>
                    <a:pt x="526" y="422"/>
                  </a:cubicBezTo>
                  <a:cubicBezTo>
                    <a:pt x="551" y="447"/>
                    <a:pt x="576" y="497"/>
                    <a:pt x="602" y="523"/>
                  </a:cubicBezTo>
                  <a:cubicBezTo>
                    <a:pt x="602" y="573"/>
                    <a:pt x="602" y="623"/>
                    <a:pt x="576" y="648"/>
                  </a:cubicBezTo>
                  <a:cubicBezTo>
                    <a:pt x="551" y="698"/>
                    <a:pt x="501" y="698"/>
                    <a:pt x="426" y="698"/>
                  </a:cubicBezTo>
                  <a:cubicBezTo>
                    <a:pt x="376" y="673"/>
                    <a:pt x="351" y="648"/>
                    <a:pt x="276" y="648"/>
                  </a:cubicBezTo>
                  <a:cubicBezTo>
                    <a:pt x="263" y="645"/>
                    <a:pt x="249" y="643"/>
                    <a:pt x="235" y="643"/>
                  </a:cubicBezTo>
                  <a:cubicBezTo>
                    <a:pt x="144" y="643"/>
                    <a:pt x="47" y="711"/>
                    <a:pt x="25" y="798"/>
                  </a:cubicBezTo>
                  <a:cubicBezTo>
                    <a:pt x="0" y="924"/>
                    <a:pt x="100" y="1049"/>
                    <a:pt x="201" y="1049"/>
                  </a:cubicBezTo>
                  <a:cubicBezTo>
                    <a:pt x="312" y="1049"/>
                    <a:pt x="384" y="970"/>
                    <a:pt x="486" y="970"/>
                  </a:cubicBezTo>
                  <a:cubicBezTo>
                    <a:pt x="499" y="970"/>
                    <a:pt x="512" y="971"/>
                    <a:pt x="526" y="974"/>
                  </a:cubicBezTo>
                  <a:lnTo>
                    <a:pt x="551" y="974"/>
                  </a:lnTo>
                  <a:cubicBezTo>
                    <a:pt x="551" y="999"/>
                    <a:pt x="551" y="999"/>
                    <a:pt x="551" y="1024"/>
                  </a:cubicBezTo>
                  <a:cubicBezTo>
                    <a:pt x="551" y="1074"/>
                    <a:pt x="551" y="1124"/>
                    <a:pt x="551" y="1174"/>
                  </a:cubicBezTo>
                  <a:cubicBezTo>
                    <a:pt x="526" y="1224"/>
                    <a:pt x="526" y="1249"/>
                    <a:pt x="526" y="1299"/>
                  </a:cubicBezTo>
                  <a:cubicBezTo>
                    <a:pt x="526" y="1400"/>
                    <a:pt x="602" y="1500"/>
                    <a:pt x="677" y="1500"/>
                  </a:cubicBezTo>
                  <a:cubicBezTo>
                    <a:pt x="690" y="1503"/>
                    <a:pt x="703" y="1505"/>
                    <a:pt x="716" y="1505"/>
                  </a:cubicBezTo>
                  <a:cubicBezTo>
                    <a:pt x="802" y="1505"/>
                    <a:pt x="877" y="1437"/>
                    <a:pt x="877" y="1350"/>
                  </a:cubicBezTo>
                  <a:cubicBezTo>
                    <a:pt x="852" y="1299"/>
                    <a:pt x="827" y="1274"/>
                    <a:pt x="802" y="1224"/>
                  </a:cubicBezTo>
                  <a:cubicBezTo>
                    <a:pt x="777" y="1174"/>
                    <a:pt x="752" y="1124"/>
                    <a:pt x="777" y="1074"/>
                  </a:cubicBezTo>
                  <a:cubicBezTo>
                    <a:pt x="802" y="1049"/>
                    <a:pt x="833" y="1036"/>
                    <a:pt x="868" y="1036"/>
                  </a:cubicBezTo>
                  <a:cubicBezTo>
                    <a:pt x="902" y="1036"/>
                    <a:pt x="940" y="1049"/>
                    <a:pt x="977" y="1074"/>
                  </a:cubicBezTo>
                  <a:cubicBezTo>
                    <a:pt x="1003" y="1099"/>
                    <a:pt x="1028" y="1099"/>
                    <a:pt x="1053" y="1124"/>
                  </a:cubicBezTo>
                  <a:cubicBezTo>
                    <a:pt x="1078" y="1130"/>
                    <a:pt x="1103" y="1133"/>
                    <a:pt x="1127" y="1133"/>
                  </a:cubicBezTo>
                  <a:cubicBezTo>
                    <a:pt x="1200" y="1133"/>
                    <a:pt x="1266" y="1105"/>
                    <a:pt x="1303" y="1049"/>
                  </a:cubicBezTo>
                  <a:cubicBezTo>
                    <a:pt x="1353" y="974"/>
                    <a:pt x="1353" y="873"/>
                    <a:pt x="1328" y="773"/>
                  </a:cubicBezTo>
                  <a:cubicBezTo>
                    <a:pt x="1287" y="711"/>
                    <a:pt x="1229" y="666"/>
                    <a:pt x="1154" y="666"/>
                  </a:cubicBezTo>
                  <a:cubicBezTo>
                    <a:pt x="1138" y="666"/>
                    <a:pt x="1121" y="668"/>
                    <a:pt x="1103" y="673"/>
                  </a:cubicBezTo>
                  <a:cubicBezTo>
                    <a:pt x="1055" y="689"/>
                    <a:pt x="988" y="735"/>
                    <a:pt x="932" y="735"/>
                  </a:cubicBezTo>
                  <a:cubicBezTo>
                    <a:pt x="899" y="735"/>
                    <a:pt x="871" y="719"/>
                    <a:pt x="852" y="673"/>
                  </a:cubicBezTo>
                  <a:cubicBezTo>
                    <a:pt x="802" y="573"/>
                    <a:pt x="927" y="447"/>
                    <a:pt x="977" y="372"/>
                  </a:cubicBezTo>
                  <a:cubicBezTo>
                    <a:pt x="1028" y="297"/>
                    <a:pt x="1078" y="197"/>
                    <a:pt x="1028" y="122"/>
                  </a:cubicBezTo>
                  <a:cubicBezTo>
                    <a:pt x="1003" y="71"/>
                    <a:pt x="977" y="46"/>
                    <a:pt x="952" y="46"/>
                  </a:cubicBezTo>
                  <a:cubicBezTo>
                    <a:pt x="900" y="15"/>
                    <a:pt x="847" y="1"/>
                    <a:pt x="7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1403130" y="3724700"/>
              <a:ext cx="29666" cy="33084"/>
            </a:xfrm>
            <a:custGeom>
              <a:rect b="b" l="l" r="r" t="t"/>
              <a:pathLst>
                <a:path extrusionOk="0" h="1510" w="1354">
                  <a:moveTo>
                    <a:pt x="820" y="0"/>
                  </a:moveTo>
                  <a:cubicBezTo>
                    <a:pt x="742" y="0"/>
                    <a:pt x="666" y="28"/>
                    <a:pt x="602" y="76"/>
                  </a:cubicBezTo>
                  <a:cubicBezTo>
                    <a:pt x="501" y="152"/>
                    <a:pt x="476" y="302"/>
                    <a:pt x="526" y="402"/>
                  </a:cubicBezTo>
                  <a:cubicBezTo>
                    <a:pt x="552" y="452"/>
                    <a:pt x="577" y="477"/>
                    <a:pt x="577" y="527"/>
                  </a:cubicBezTo>
                  <a:cubicBezTo>
                    <a:pt x="602" y="553"/>
                    <a:pt x="602" y="603"/>
                    <a:pt x="577" y="653"/>
                  </a:cubicBezTo>
                  <a:cubicBezTo>
                    <a:pt x="559" y="670"/>
                    <a:pt x="516" y="688"/>
                    <a:pt x="475" y="688"/>
                  </a:cubicBezTo>
                  <a:cubicBezTo>
                    <a:pt x="458" y="688"/>
                    <a:pt x="441" y="685"/>
                    <a:pt x="426" y="678"/>
                  </a:cubicBezTo>
                  <a:cubicBezTo>
                    <a:pt x="376" y="678"/>
                    <a:pt x="326" y="653"/>
                    <a:pt x="276" y="628"/>
                  </a:cubicBezTo>
                  <a:cubicBezTo>
                    <a:pt x="176" y="628"/>
                    <a:pt x="50" y="678"/>
                    <a:pt x="25" y="803"/>
                  </a:cubicBezTo>
                  <a:cubicBezTo>
                    <a:pt x="0" y="903"/>
                    <a:pt x="100" y="1029"/>
                    <a:pt x="201" y="1029"/>
                  </a:cubicBezTo>
                  <a:cubicBezTo>
                    <a:pt x="290" y="1029"/>
                    <a:pt x="379" y="950"/>
                    <a:pt x="468" y="950"/>
                  </a:cubicBezTo>
                  <a:cubicBezTo>
                    <a:pt x="479" y="950"/>
                    <a:pt x="490" y="951"/>
                    <a:pt x="501" y="954"/>
                  </a:cubicBezTo>
                  <a:cubicBezTo>
                    <a:pt x="526" y="954"/>
                    <a:pt x="526" y="979"/>
                    <a:pt x="552" y="979"/>
                  </a:cubicBezTo>
                  <a:cubicBezTo>
                    <a:pt x="552" y="979"/>
                    <a:pt x="552" y="1004"/>
                    <a:pt x="552" y="1004"/>
                  </a:cubicBezTo>
                  <a:cubicBezTo>
                    <a:pt x="552" y="1054"/>
                    <a:pt x="552" y="1129"/>
                    <a:pt x="526" y="1179"/>
                  </a:cubicBezTo>
                  <a:cubicBezTo>
                    <a:pt x="526" y="1204"/>
                    <a:pt x="526" y="1254"/>
                    <a:pt x="526" y="1304"/>
                  </a:cubicBezTo>
                  <a:cubicBezTo>
                    <a:pt x="526" y="1380"/>
                    <a:pt x="577" y="1480"/>
                    <a:pt x="677" y="1505"/>
                  </a:cubicBezTo>
                  <a:cubicBezTo>
                    <a:pt x="690" y="1508"/>
                    <a:pt x="703" y="1510"/>
                    <a:pt x="716" y="1510"/>
                  </a:cubicBezTo>
                  <a:cubicBezTo>
                    <a:pt x="801" y="1510"/>
                    <a:pt x="874" y="1442"/>
                    <a:pt x="852" y="1355"/>
                  </a:cubicBezTo>
                  <a:cubicBezTo>
                    <a:pt x="852" y="1304"/>
                    <a:pt x="827" y="1254"/>
                    <a:pt x="802" y="1229"/>
                  </a:cubicBezTo>
                  <a:cubicBezTo>
                    <a:pt x="752" y="1179"/>
                    <a:pt x="752" y="1104"/>
                    <a:pt x="777" y="1079"/>
                  </a:cubicBezTo>
                  <a:cubicBezTo>
                    <a:pt x="790" y="1041"/>
                    <a:pt x="821" y="1029"/>
                    <a:pt x="855" y="1029"/>
                  </a:cubicBezTo>
                  <a:cubicBezTo>
                    <a:pt x="890" y="1029"/>
                    <a:pt x="927" y="1041"/>
                    <a:pt x="953" y="1054"/>
                  </a:cubicBezTo>
                  <a:cubicBezTo>
                    <a:pt x="1003" y="1079"/>
                    <a:pt x="1028" y="1104"/>
                    <a:pt x="1053" y="1104"/>
                  </a:cubicBezTo>
                  <a:cubicBezTo>
                    <a:pt x="1074" y="1118"/>
                    <a:pt x="1097" y="1124"/>
                    <a:pt x="1121" y="1124"/>
                  </a:cubicBezTo>
                  <a:cubicBezTo>
                    <a:pt x="1182" y="1124"/>
                    <a:pt x="1249" y="1083"/>
                    <a:pt x="1303" y="1029"/>
                  </a:cubicBezTo>
                  <a:cubicBezTo>
                    <a:pt x="1354" y="954"/>
                    <a:pt x="1354" y="853"/>
                    <a:pt x="1303" y="778"/>
                  </a:cubicBezTo>
                  <a:cubicBezTo>
                    <a:pt x="1278" y="703"/>
                    <a:pt x="1203" y="653"/>
                    <a:pt x="1103" y="653"/>
                  </a:cubicBezTo>
                  <a:cubicBezTo>
                    <a:pt x="1055" y="669"/>
                    <a:pt x="976" y="726"/>
                    <a:pt x="913" y="726"/>
                  </a:cubicBezTo>
                  <a:cubicBezTo>
                    <a:pt x="877" y="726"/>
                    <a:pt x="845" y="707"/>
                    <a:pt x="827" y="653"/>
                  </a:cubicBezTo>
                  <a:cubicBezTo>
                    <a:pt x="802" y="553"/>
                    <a:pt x="927" y="452"/>
                    <a:pt x="978" y="377"/>
                  </a:cubicBezTo>
                  <a:cubicBezTo>
                    <a:pt x="1028" y="302"/>
                    <a:pt x="1078" y="202"/>
                    <a:pt x="1028" y="101"/>
                  </a:cubicBezTo>
                  <a:cubicBezTo>
                    <a:pt x="1003" y="76"/>
                    <a:pt x="978" y="51"/>
                    <a:pt x="953" y="26"/>
                  </a:cubicBezTo>
                  <a:cubicBezTo>
                    <a:pt x="908" y="8"/>
                    <a:pt x="864" y="0"/>
                    <a:pt x="82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1324057" y="3602354"/>
              <a:ext cx="30214" cy="33413"/>
            </a:xfrm>
            <a:custGeom>
              <a:rect b="b" l="l" r="r" t="t"/>
              <a:pathLst>
                <a:path extrusionOk="0" h="1525" w="1379">
                  <a:moveTo>
                    <a:pt x="809" y="1"/>
                  </a:moveTo>
                  <a:cubicBezTo>
                    <a:pt x="739" y="1"/>
                    <a:pt x="670" y="28"/>
                    <a:pt x="627" y="71"/>
                  </a:cubicBezTo>
                  <a:cubicBezTo>
                    <a:pt x="526" y="172"/>
                    <a:pt x="501" y="297"/>
                    <a:pt x="551" y="422"/>
                  </a:cubicBezTo>
                  <a:cubicBezTo>
                    <a:pt x="551" y="447"/>
                    <a:pt x="577" y="497"/>
                    <a:pt x="602" y="522"/>
                  </a:cubicBezTo>
                  <a:cubicBezTo>
                    <a:pt x="627" y="573"/>
                    <a:pt x="627" y="623"/>
                    <a:pt x="602" y="648"/>
                  </a:cubicBezTo>
                  <a:cubicBezTo>
                    <a:pt x="551" y="698"/>
                    <a:pt x="501" y="698"/>
                    <a:pt x="451" y="698"/>
                  </a:cubicBezTo>
                  <a:cubicBezTo>
                    <a:pt x="401" y="673"/>
                    <a:pt x="351" y="648"/>
                    <a:pt x="301" y="648"/>
                  </a:cubicBezTo>
                  <a:cubicBezTo>
                    <a:pt x="285" y="645"/>
                    <a:pt x="268" y="643"/>
                    <a:pt x="252" y="643"/>
                  </a:cubicBezTo>
                  <a:cubicBezTo>
                    <a:pt x="145" y="643"/>
                    <a:pt x="47" y="714"/>
                    <a:pt x="25" y="823"/>
                  </a:cubicBezTo>
                  <a:cubicBezTo>
                    <a:pt x="0" y="923"/>
                    <a:pt x="100" y="1049"/>
                    <a:pt x="226" y="1049"/>
                  </a:cubicBezTo>
                  <a:cubicBezTo>
                    <a:pt x="315" y="1049"/>
                    <a:pt x="404" y="970"/>
                    <a:pt x="493" y="970"/>
                  </a:cubicBezTo>
                  <a:cubicBezTo>
                    <a:pt x="504" y="970"/>
                    <a:pt x="515" y="971"/>
                    <a:pt x="526" y="974"/>
                  </a:cubicBezTo>
                  <a:cubicBezTo>
                    <a:pt x="526" y="974"/>
                    <a:pt x="551" y="974"/>
                    <a:pt x="551" y="999"/>
                  </a:cubicBezTo>
                  <a:cubicBezTo>
                    <a:pt x="551" y="999"/>
                    <a:pt x="551" y="999"/>
                    <a:pt x="551" y="1024"/>
                  </a:cubicBezTo>
                  <a:cubicBezTo>
                    <a:pt x="551" y="1074"/>
                    <a:pt x="551" y="1124"/>
                    <a:pt x="551" y="1174"/>
                  </a:cubicBezTo>
                  <a:cubicBezTo>
                    <a:pt x="551" y="1224"/>
                    <a:pt x="526" y="1274"/>
                    <a:pt x="526" y="1299"/>
                  </a:cubicBezTo>
                  <a:cubicBezTo>
                    <a:pt x="526" y="1400"/>
                    <a:pt x="602" y="1500"/>
                    <a:pt x="702" y="1525"/>
                  </a:cubicBezTo>
                  <a:cubicBezTo>
                    <a:pt x="777" y="1525"/>
                    <a:pt x="902" y="1450"/>
                    <a:pt x="877" y="1350"/>
                  </a:cubicBezTo>
                  <a:cubicBezTo>
                    <a:pt x="877" y="1299"/>
                    <a:pt x="827" y="1274"/>
                    <a:pt x="802" y="1224"/>
                  </a:cubicBezTo>
                  <a:cubicBezTo>
                    <a:pt x="777" y="1174"/>
                    <a:pt x="752" y="1124"/>
                    <a:pt x="777" y="1074"/>
                  </a:cubicBezTo>
                  <a:cubicBezTo>
                    <a:pt x="798" y="1053"/>
                    <a:pt x="828" y="1045"/>
                    <a:pt x="860" y="1045"/>
                  </a:cubicBezTo>
                  <a:cubicBezTo>
                    <a:pt x="903" y="1045"/>
                    <a:pt x="949" y="1059"/>
                    <a:pt x="978" y="1074"/>
                  </a:cubicBezTo>
                  <a:cubicBezTo>
                    <a:pt x="1003" y="1099"/>
                    <a:pt x="1028" y="1099"/>
                    <a:pt x="1078" y="1124"/>
                  </a:cubicBezTo>
                  <a:cubicBezTo>
                    <a:pt x="1097" y="1130"/>
                    <a:pt x="1117" y="1133"/>
                    <a:pt x="1138" y="1133"/>
                  </a:cubicBezTo>
                  <a:cubicBezTo>
                    <a:pt x="1200" y="1133"/>
                    <a:pt x="1266" y="1105"/>
                    <a:pt x="1303" y="1049"/>
                  </a:cubicBezTo>
                  <a:cubicBezTo>
                    <a:pt x="1353" y="974"/>
                    <a:pt x="1379" y="873"/>
                    <a:pt x="1328" y="798"/>
                  </a:cubicBezTo>
                  <a:cubicBezTo>
                    <a:pt x="1307" y="733"/>
                    <a:pt x="1229" y="668"/>
                    <a:pt x="1159" y="668"/>
                  </a:cubicBezTo>
                  <a:cubicBezTo>
                    <a:pt x="1149" y="668"/>
                    <a:pt x="1138" y="669"/>
                    <a:pt x="1128" y="673"/>
                  </a:cubicBezTo>
                  <a:cubicBezTo>
                    <a:pt x="1080" y="689"/>
                    <a:pt x="1003" y="735"/>
                    <a:pt x="940" y="735"/>
                  </a:cubicBezTo>
                  <a:cubicBezTo>
                    <a:pt x="903" y="735"/>
                    <a:pt x="871" y="719"/>
                    <a:pt x="852" y="673"/>
                  </a:cubicBezTo>
                  <a:cubicBezTo>
                    <a:pt x="827" y="573"/>
                    <a:pt x="952" y="447"/>
                    <a:pt x="978" y="372"/>
                  </a:cubicBezTo>
                  <a:cubicBezTo>
                    <a:pt x="1053" y="297"/>
                    <a:pt x="1078" y="197"/>
                    <a:pt x="1053" y="121"/>
                  </a:cubicBezTo>
                  <a:cubicBezTo>
                    <a:pt x="1028" y="71"/>
                    <a:pt x="978" y="46"/>
                    <a:pt x="952" y="46"/>
                  </a:cubicBezTo>
                  <a:cubicBezTo>
                    <a:pt x="910" y="15"/>
                    <a:pt x="860" y="1"/>
                    <a:pt x="8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1428261" y="3690126"/>
              <a:ext cx="17156" cy="13190"/>
            </a:xfrm>
            <a:custGeom>
              <a:rect b="b" l="l" r="r" t="t"/>
              <a:pathLst>
                <a:path extrusionOk="0" h="602" w="783">
                  <a:moveTo>
                    <a:pt x="148" y="1"/>
                  </a:moveTo>
                  <a:cubicBezTo>
                    <a:pt x="60" y="1"/>
                    <a:pt x="1" y="35"/>
                    <a:pt x="31" y="125"/>
                  </a:cubicBezTo>
                  <a:cubicBezTo>
                    <a:pt x="56" y="226"/>
                    <a:pt x="106" y="301"/>
                    <a:pt x="181" y="376"/>
                  </a:cubicBezTo>
                  <a:cubicBezTo>
                    <a:pt x="232" y="451"/>
                    <a:pt x="608" y="602"/>
                    <a:pt x="708" y="602"/>
                  </a:cubicBezTo>
                  <a:cubicBezTo>
                    <a:pt x="783" y="602"/>
                    <a:pt x="557" y="176"/>
                    <a:pt x="532" y="151"/>
                  </a:cubicBezTo>
                  <a:cubicBezTo>
                    <a:pt x="472"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1337115" y="3567123"/>
              <a:ext cx="17156" cy="12642"/>
            </a:xfrm>
            <a:custGeom>
              <a:rect b="b" l="l" r="r" t="t"/>
              <a:pathLst>
                <a:path extrusionOk="0" h="577" w="783">
                  <a:moveTo>
                    <a:pt x="138" y="1"/>
                  </a:moveTo>
                  <a:cubicBezTo>
                    <a:pt x="55" y="1"/>
                    <a:pt x="0" y="35"/>
                    <a:pt x="31" y="125"/>
                  </a:cubicBezTo>
                  <a:cubicBezTo>
                    <a:pt x="56" y="226"/>
                    <a:pt x="106" y="301"/>
                    <a:pt x="156" y="376"/>
                  </a:cubicBezTo>
                  <a:cubicBezTo>
                    <a:pt x="231" y="451"/>
                    <a:pt x="582" y="577"/>
                    <a:pt x="682" y="577"/>
                  </a:cubicBezTo>
                  <a:cubicBezTo>
                    <a:pt x="783" y="577"/>
                    <a:pt x="532" y="176"/>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1360734" y="3035606"/>
              <a:ext cx="17156" cy="13146"/>
            </a:xfrm>
            <a:custGeom>
              <a:rect b="b" l="l" r="r" t="t"/>
              <a:pathLst>
                <a:path extrusionOk="0" h="600" w="783">
                  <a:moveTo>
                    <a:pt x="141" y="1"/>
                  </a:moveTo>
                  <a:cubicBezTo>
                    <a:pt x="56" y="1"/>
                    <a:pt x="1" y="35"/>
                    <a:pt x="30" y="124"/>
                  </a:cubicBezTo>
                  <a:cubicBezTo>
                    <a:pt x="80" y="224"/>
                    <a:pt x="106" y="324"/>
                    <a:pt x="181" y="374"/>
                  </a:cubicBezTo>
                  <a:cubicBezTo>
                    <a:pt x="231" y="449"/>
                    <a:pt x="607" y="600"/>
                    <a:pt x="707" y="600"/>
                  </a:cubicBezTo>
                  <a:cubicBezTo>
                    <a:pt x="782" y="600"/>
                    <a:pt x="557" y="174"/>
                    <a:pt x="532" y="174"/>
                  </a:cubicBezTo>
                  <a:cubicBezTo>
                    <a:pt x="471" y="83"/>
                    <a:pt x="272" y="1"/>
                    <a:pt x="1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1587525" y="3142111"/>
              <a:ext cx="17156" cy="12620"/>
            </a:xfrm>
            <a:custGeom>
              <a:rect b="b" l="l" r="r" t="t"/>
              <a:pathLst>
                <a:path extrusionOk="0" h="576" w="783">
                  <a:moveTo>
                    <a:pt x="140" y="0"/>
                  </a:moveTo>
                  <a:cubicBezTo>
                    <a:pt x="55" y="0"/>
                    <a:pt x="0" y="34"/>
                    <a:pt x="30" y="125"/>
                  </a:cubicBezTo>
                  <a:cubicBezTo>
                    <a:pt x="55" y="225"/>
                    <a:pt x="105" y="300"/>
                    <a:pt x="156" y="375"/>
                  </a:cubicBezTo>
                  <a:cubicBezTo>
                    <a:pt x="231" y="451"/>
                    <a:pt x="582" y="576"/>
                    <a:pt x="682" y="576"/>
                  </a:cubicBezTo>
                  <a:cubicBezTo>
                    <a:pt x="782" y="576"/>
                    <a:pt x="532" y="175"/>
                    <a:pt x="532" y="150"/>
                  </a:cubicBezTo>
                  <a:cubicBezTo>
                    <a:pt x="457" y="75"/>
                    <a:pt x="265" y="0"/>
                    <a:pt x="14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1262972" y="3690126"/>
              <a:ext cx="17177" cy="13190"/>
            </a:xfrm>
            <a:custGeom>
              <a:rect b="b" l="l" r="r" t="t"/>
              <a:pathLst>
                <a:path extrusionOk="0" h="602" w="784">
                  <a:moveTo>
                    <a:pt x="148" y="1"/>
                  </a:moveTo>
                  <a:cubicBezTo>
                    <a:pt x="60" y="1"/>
                    <a:pt x="1" y="35"/>
                    <a:pt x="31" y="125"/>
                  </a:cubicBezTo>
                  <a:cubicBezTo>
                    <a:pt x="56" y="226"/>
                    <a:pt x="106" y="301"/>
                    <a:pt x="182" y="376"/>
                  </a:cubicBezTo>
                  <a:cubicBezTo>
                    <a:pt x="232" y="451"/>
                    <a:pt x="608" y="602"/>
                    <a:pt x="683" y="602"/>
                  </a:cubicBezTo>
                  <a:cubicBezTo>
                    <a:pt x="783" y="602"/>
                    <a:pt x="558" y="176"/>
                    <a:pt x="532" y="151"/>
                  </a:cubicBezTo>
                  <a:cubicBezTo>
                    <a:pt x="473"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1040037" y="4099779"/>
              <a:ext cx="17156" cy="13190"/>
            </a:xfrm>
            <a:custGeom>
              <a:rect b="b" l="l" r="r" t="t"/>
              <a:pathLst>
                <a:path extrusionOk="0" h="602" w="783">
                  <a:moveTo>
                    <a:pt x="138" y="1"/>
                  </a:moveTo>
                  <a:cubicBezTo>
                    <a:pt x="55" y="1"/>
                    <a:pt x="0" y="35"/>
                    <a:pt x="31" y="125"/>
                  </a:cubicBezTo>
                  <a:cubicBezTo>
                    <a:pt x="56" y="226"/>
                    <a:pt x="106" y="326"/>
                    <a:pt x="156" y="376"/>
                  </a:cubicBezTo>
                  <a:cubicBezTo>
                    <a:pt x="231" y="451"/>
                    <a:pt x="582" y="602"/>
                    <a:pt x="682" y="602"/>
                  </a:cubicBezTo>
                  <a:cubicBezTo>
                    <a:pt x="783" y="602"/>
                    <a:pt x="532" y="175"/>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1224542" y="3987752"/>
              <a:ext cx="16608" cy="12642"/>
            </a:xfrm>
            <a:custGeom>
              <a:rect b="b" l="l" r="r" t="t"/>
              <a:pathLst>
                <a:path extrusionOk="0" h="577" w="758">
                  <a:moveTo>
                    <a:pt x="139" y="1"/>
                  </a:moveTo>
                  <a:cubicBezTo>
                    <a:pt x="55" y="1"/>
                    <a:pt x="1" y="35"/>
                    <a:pt x="31" y="126"/>
                  </a:cubicBezTo>
                  <a:cubicBezTo>
                    <a:pt x="56" y="201"/>
                    <a:pt x="81" y="301"/>
                    <a:pt x="156" y="376"/>
                  </a:cubicBezTo>
                  <a:cubicBezTo>
                    <a:pt x="231" y="451"/>
                    <a:pt x="582" y="577"/>
                    <a:pt x="682" y="577"/>
                  </a:cubicBezTo>
                  <a:cubicBezTo>
                    <a:pt x="758" y="577"/>
                    <a:pt x="532" y="176"/>
                    <a:pt x="507" y="151"/>
                  </a:cubicBezTo>
                  <a:cubicBezTo>
                    <a:pt x="447" y="76"/>
                    <a:pt x="262" y="1"/>
                    <a:pt x="13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1266280" y="3575361"/>
              <a:ext cx="17156" cy="12642"/>
            </a:xfrm>
            <a:custGeom>
              <a:rect b="b" l="l" r="r" t="t"/>
              <a:pathLst>
                <a:path extrusionOk="0" h="577" w="783">
                  <a:moveTo>
                    <a:pt x="147" y="1"/>
                  </a:moveTo>
                  <a:cubicBezTo>
                    <a:pt x="59" y="1"/>
                    <a:pt x="0" y="35"/>
                    <a:pt x="31" y="125"/>
                  </a:cubicBezTo>
                  <a:cubicBezTo>
                    <a:pt x="81" y="226"/>
                    <a:pt x="106" y="301"/>
                    <a:pt x="181" y="376"/>
                  </a:cubicBezTo>
                  <a:cubicBezTo>
                    <a:pt x="231" y="451"/>
                    <a:pt x="607" y="577"/>
                    <a:pt x="707" y="577"/>
                  </a:cubicBezTo>
                  <a:cubicBezTo>
                    <a:pt x="782" y="577"/>
                    <a:pt x="557" y="175"/>
                    <a:pt x="532" y="150"/>
                  </a:cubicBezTo>
                  <a:cubicBezTo>
                    <a:pt x="472" y="76"/>
                    <a:pt x="278" y="1"/>
                    <a:pt x="14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1501419" y="3283760"/>
              <a:ext cx="217479" cy="295522"/>
            </a:xfrm>
            <a:custGeom>
              <a:rect b="b" l="l" r="r" t="t"/>
              <a:pathLst>
                <a:path extrusionOk="0" h="13488" w="9926">
                  <a:moveTo>
                    <a:pt x="1454" y="1"/>
                  </a:moveTo>
                  <a:lnTo>
                    <a:pt x="1203" y="101"/>
                  </a:lnTo>
                  <a:cubicBezTo>
                    <a:pt x="2557" y="151"/>
                    <a:pt x="3885" y="1003"/>
                    <a:pt x="4687" y="2457"/>
                  </a:cubicBezTo>
                  <a:cubicBezTo>
                    <a:pt x="5038" y="3033"/>
                    <a:pt x="5289" y="3735"/>
                    <a:pt x="5439" y="4462"/>
                  </a:cubicBezTo>
                  <a:cubicBezTo>
                    <a:pt x="6291" y="8388"/>
                    <a:pt x="4052" y="12535"/>
                    <a:pt x="1074" y="12535"/>
                  </a:cubicBezTo>
                  <a:cubicBezTo>
                    <a:pt x="725" y="12535"/>
                    <a:pt x="366" y="12478"/>
                    <a:pt x="0" y="12357"/>
                  </a:cubicBezTo>
                  <a:lnTo>
                    <a:pt x="0" y="12357"/>
                  </a:lnTo>
                  <a:cubicBezTo>
                    <a:pt x="1477" y="13046"/>
                    <a:pt x="3077" y="13487"/>
                    <a:pt x="4667" y="13487"/>
                  </a:cubicBezTo>
                  <a:cubicBezTo>
                    <a:pt x="5101" y="13487"/>
                    <a:pt x="5535" y="13454"/>
                    <a:pt x="5965" y="13384"/>
                  </a:cubicBezTo>
                  <a:cubicBezTo>
                    <a:pt x="7870" y="13083"/>
                    <a:pt x="9449" y="11605"/>
                    <a:pt x="9700" y="9224"/>
                  </a:cubicBezTo>
                  <a:cubicBezTo>
                    <a:pt x="9925" y="6843"/>
                    <a:pt x="8898" y="4111"/>
                    <a:pt x="7319" y="2657"/>
                  </a:cubicBezTo>
                  <a:cubicBezTo>
                    <a:pt x="5489" y="953"/>
                    <a:pt x="3735" y="276"/>
                    <a:pt x="1454"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1527777" y="3283760"/>
              <a:ext cx="75809" cy="52737"/>
            </a:xfrm>
            <a:custGeom>
              <a:rect b="b" l="l" r="r" t="t"/>
              <a:pathLst>
                <a:path extrusionOk="0" h="2407" w="3460">
                  <a:moveTo>
                    <a:pt x="251" y="1"/>
                  </a:moveTo>
                  <a:lnTo>
                    <a:pt x="0" y="101"/>
                  </a:lnTo>
                  <a:cubicBezTo>
                    <a:pt x="1354" y="151"/>
                    <a:pt x="2657" y="978"/>
                    <a:pt x="3459" y="2407"/>
                  </a:cubicBezTo>
                  <a:cubicBezTo>
                    <a:pt x="3409" y="2281"/>
                    <a:pt x="3334" y="2156"/>
                    <a:pt x="3284" y="2031"/>
                  </a:cubicBezTo>
                  <a:cubicBezTo>
                    <a:pt x="2832" y="1229"/>
                    <a:pt x="2206" y="602"/>
                    <a:pt x="1529" y="201"/>
                  </a:cubicBezTo>
                  <a:cubicBezTo>
                    <a:pt x="1128" y="126"/>
                    <a:pt x="702" y="51"/>
                    <a:pt x="25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1501419" y="3378762"/>
              <a:ext cx="215835" cy="200520"/>
            </a:xfrm>
            <a:custGeom>
              <a:rect b="b" l="l" r="r" t="t"/>
              <a:pathLst>
                <a:path extrusionOk="0" h="9152" w="9851">
                  <a:moveTo>
                    <a:pt x="8622" y="1"/>
                  </a:moveTo>
                  <a:lnTo>
                    <a:pt x="8622" y="1"/>
                  </a:lnTo>
                  <a:cubicBezTo>
                    <a:pt x="9274" y="1354"/>
                    <a:pt x="9624" y="2983"/>
                    <a:pt x="9474" y="4462"/>
                  </a:cubicBezTo>
                  <a:cubicBezTo>
                    <a:pt x="9249" y="6843"/>
                    <a:pt x="7645" y="8321"/>
                    <a:pt x="5740" y="8622"/>
                  </a:cubicBezTo>
                  <a:cubicBezTo>
                    <a:pt x="5304" y="8696"/>
                    <a:pt x="4864" y="8731"/>
                    <a:pt x="4423" y="8731"/>
                  </a:cubicBezTo>
                  <a:cubicBezTo>
                    <a:pt x="3367" y="8731"/>
                    <a:pt x="2304" y="8532"/>
                    <a:pt x="1279" y="8196"/>
                  </a:cubicBezTo>
                  <a:cubicBezTo>
                    <a:pt x="1213" y="8200"/>
                    <a:pt x="1147" y="8202"/>
                    <a:pt x="1080" y="8202"/>
                  </a:cubicBezTo>
                  <a:cubicBezTo>
                    <a:pt x="732" y="8202"/>
                    <a:pt x="357" y="8147"/>
                    <a:pt x="0" y="8021"/>
                  </a:cubicBezTo>
                  <a:lnTo>
                    <a:pt x="0" y="8021"/>
                  </a:lnTo>
                  <a:cubicBezTo>
                    <a:pt x="1477" y="8710"/>
                    <a:pt x="3077" y="9151"/>
                    <a:pt x="4667" y="9151"/>
                  </a:cubicBezTo>
                  <a:cubicBezTo>
                    <a:pt x="5101" y="9151"/>
                    <a:pt x="5535" y="9118"/>
                    <a:pt x="5965" y="9048"/>
                  </a:cubicBezTo>
                  <a:cubicBezTo>
                    <a:pt x="7870" y="8747"/>
                    <a:pt x="9449" y="7269"/>
                    <a:pt x="9700" y="4888"/>
                  </a:cubicBezTo>
                  <a:cubicBezTo>
                    <a:pt x="9850" y="3234"/>
                    <a:pt x="9424" y="1429"/>
                    <a:pt x="86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1427275" y="3285951"/>
              <a:ext cx="212001" cy="272451"/>
            </a:xfrm>
            <a:custGeom>
              <a:rect b="b" l="l" r="r" t="t"/>
              <a:pathLst>
                <a:path extrusionOk="0" h="12435" w="9676">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0" y="12378"/>
                    <a:pt x="4109" y="12435"/>
                    <a:pt x="4458" y="12435"/>
                  </a:cubicBezTo>
                  <a:cubicBezTo>
                    <a:pt x="7436" y="12435"/>
                    <a:pt x="9675" y="8288"/>
                    <a:pt x="8823" y="4362"/>
                  </a:cubicBezTo>
                  <a:cubicBezTo>
                    <a:pt x="8673" y="3635"/>
                    <a:pt x="8422" y="2933"/>
                    <a:pt x="8071" y="2357"/>
                  </a:cubicBezTo>
                  <a:cubicBezTo>
                    <a:pt x="7269" y="903"/>
                    <a:pt x="5941" y="51"/>
                    <a:pt x="4587" y="1"/>
                  </a:cubicBezTo>
                  <a:cubicBezTo>
                    <a:pt x="4564" y="0"/>
                    <a:pt x="4541" y="0"/>
                    <a:pt x="4518"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1427275" y="3285951"/>
              <a:ext cx="199096" cy="272495"/>
            </a:xfrm>
            <a:custGeom>
              <a:rect b="b" l="l" r="r" t="t"/>
              <a:pathLst>
                <a:path extrusionOk="0" h="12437" w="9087">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2" y="12379"/>
                    <a:pt x="4113" y="12437"/>
                    <a:pt x="4464" y="12437"/>
                  </a:cubicBezTo>
                  <a:cubicBezTo>
                    <a:pt x="7056" y="12437"/>
                    <a:pt x="9087" y="9290"/>
                    <a:pt x="8998" y="5891"/>
                  </a:cubicBezTo>
                  <a:lnTo>
                    <a:pt x="8998" y="5891"/>
                  </a:lnTo>
                  <a:cubicBezTo>
                    <a:pt x="8933" y="8943"/>
                    <a:pt x="7097" y="11649"/>
                    <a:pt x="4755" y="11649"/>
                  </a:cubicBezTo>
                  <a:cubicBezTo>
                    <a:pt x="4424" y="11649"/>
                    <a:pt x="4083" y="11595"/>
                    <a:pt x="3735" y="11480"/>
                  </a:cubicBezTo>
                  <a:cubicBezTo>
                    <a:pt x="3635" y="11455"/>
                    <a:pt x="3560" y="11405"/>
                    <a:pt x="3460" y="11379"/>
                  </a:cubicBezTo>
                  <a:cubicBezTo>
                    <a:pt x="2131" y="10803"/>
                    <a:pt x="1154" y="9299"/>
                    <a:pt x="853" y="7495"/>
                  </a:cubicBezTo>
                  <a:cubicBezTo>
                    <a:pt x="577" y="5665"/>
                    <a:pt x="778" y="3485"/>
                    <a:pt x="1755" y="1906"/>
                  </a:cubicBezTo>
                  <a:cubicBezTo>
                    <a:pt x="2532" y="653"/>
                    <a:pt x="3585" y="51"/>
                    <a:pt x="4638" y="1"/>
                  </a:cubicBezTo>
                  <a:lnTo>
                    <a:pt x="4587" y="1"/>
                  </a:lnTo>
                  <a:cubicBezTo>
                    <a:pt x="4564" y="0"/>
                    <a:pt x="4541" y="0"/>
                    <a:pt x="451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1494824" y="3285951"/>
              <a:ext cx="135119" cy="273415"/>
            </a:xfrm>
            <a:custGeom>
              <a:rect b="b" l="l" r="r" t="t"/>
              <a:pathLst>
                <a:path extrusionOk="0" h="12479" w="6167">
                  <a:moveTo>
                    <a:pt x="1504" y="1"/>
                  </a:moveTo>
                  <a:cubicBezTo>
                    <a:pt x="1905" y="26"/>
                    <a:pt x="2256" y="126"/>
                    <a:pt x="2607" y="277"/>
                  </a:cubicBezTo>
                  <a:cubicBezTo>
                    <a:pt x="2958" y="402"/>
                    <a:pt x="3284" y="602"/>
                    <a:pt x="3585" y="828"/>
                  </a:cubicBezTo>
                  <a:cubicBezTo>
                    <a:pt x="4186" y="1279"/>
                    <a:pt x="4662" y="1906"/>
                    <a:pt x="4988" y="2557"/>
                  </a:cubicBezTo>
                  <a:cubicBezTo>
                    <a:pt x="5314" y="3234"/>
                    <a:pt x="5539" y="3961"/>
                    <a:pt x="5665" y="4688"/>
                  </a:cubicBezTo>
                  <a:cubicBezTo>
                    <a:pt x="5690" y="4788"/>
                    <a:pt x="5690" y="4888"/>
                    <a:pt x="5715" y="4988"/>
                  </a:cubicBezTo>
                  <a:cubicBezTo>
                    <a:pt x="5715" y="5064"/>
                    <a:pt x="5740" y="5164"/>
                    <a:pt x="5740" y="5264"/>
                  </a:cubicBezTo>
                  <a:cubicBezTo>
                    <a:pt x="5765" y="5440"/>
                    <a:pt x="5765" y="5640"/>
                    <a:pt x="5765" y="5816"/>
                  </a:cubicBezTo>
                  <a:cubicBezTo>
                    <a:pt x="5790" y="6016"/>
                    <a:pt x="5790" y="6191"/>
                    <a:pt x="5765" y="6367"/>
                  </a:cubicBezTo>
                  <a:cubicBezTo>
                    <a:pt x="5765" y="6467"/>
                    <a:pt x="5765" y="6567"/>
                    <a:pt x="5765" y="6668"/>
                  </a:cubicBezTo>
                  <a:cubicBezTo>
                    <a:pt x="5765" y="6743"/>
                    <a:pt x="5740" y="6843"/>
                    <a:pt x="5740" y="6943"/>
                  </a:cubicBezTo>
                  <a:cubicBezTo>
                    <a:pt x="5665" y="7695"/>
                    <a:pt x="5489" y="8422"/>
                    <a:pt x="5214" y="9124"/>
                  </a:cubicBezTo>
                  <a:cubicBezTo>
                    <a:pt x="5063" y="9475"/>
                    <a:pt x="4888" y="9801"/>
                    <a:pt x="4712" y="10126"/>
                  </a:cubicBezTo>
                  <a:cubicBezTo>
                    <a:pt x="4512" y="10452"/>
                    <a:pt x="4311" y="10753"/>
                    <a:pt x="4061" y="11029"/>
                  </a:cubicBezTo>
                  <a:cubicBezTo>
                    <a:pt x="3560" y="11580"/>
                    <a:pt x="2933" y="12031"/>
                    <a:pt x="2206" y="12257"/>
                  </a:cubicBezTo>
                  <a:cubicBezTo>
                    <a:pt x="1915" y="12340"/>
                    <a:pt x="1608" y="12388"/>
                    <a:pt x="1297" y="12388"/>
                  </a:cubicBezTo>
                  <a:cubicBezTo>
                    <a:pt x="1232" y="12388"/>
                    <a:pt x="1168" y="12386"/>
                    <a:pt x="1103" y="12382"/>
                  </a:cubicBezTo>
                  <a:lnTo>
                    <a:pt x="953" y="12382"/>
                  </a:lnTo>
                  <a:cubicBezTo>
                    <a:pt x="928" y="12357"/>
                    <a:pt x="878" y="12357"/>
                    <a:pt x="828" y="12357"/>
                  </a:cubicBezTo>
                  <a:cubicBezTo>
                    <a:pt x="727" y="12332"/>
                    <a:pt x="627" y="12332"/>
                    <a:pt x="552" y="12307"/>
                  </a:cubicBezTo>
                  <a:cubicBezTo>
                    <a:pt x="452" y="12282"/>
                    <a:pt x="351" y="12257"/>
                    <a:pt x="276" y="12232"/>
                  </a:cubicBezTo>
                  <a:lnTo>
                    <a:pt x="1" y="12131"/>
                  </a:lnTo>
                  <a:lnTo>
                    <a:pt x="1" y="12131"/>
                  </a:lnTo>
                  <a:cubicBezTo>
                    <a:pt x="455" y="12350"/>
                    <a:pt x="977" y="12479"/>
                    <a:pt x="1499" y="12479"/>
                  </a:cubicBezTo>
                  <a:cubicBezTo>
                    <a:pt x="1754" y="12479"/>
                    <a:pt x="2009" y="12448"/>
                    <a:pt x="2256" y="12382"/>
                  </a:cubicBezTo>
                  <a:cubicBezTo>
                    <a:pt x="2632" y="12282"/>
                    <a:pt x="2983" y="12131"/>
                    <a:pt x="3334" y="11931"/>
                  </a:cubicBezTo>
                  <a:cubicBezTo>
                    <a:pt x="3660" y="11705"/>
                    <a:pt x="3961" y="11455"/>
                    <a:pt x="4211" y="11179"/>
                  </a:cubicBezTo>
                  <a:cubicBezTo>
                    <a:pt x="4362" y="11029"/>
                    <a:pt x="4487" y="10878"/>
                    <a:pt x="4587" y="10728"/>
                  </a:cubicBezTo>
                  <a:lnTo>
                    <a:pt x="4763" y="10502"/>
                  </a:lnTo>
                  <a:cubicBezTo>
                    <a:pt x="4813" y="10427"/>
                    <a:pt x="4863" y="10327"/>
                    <a:pt x="4938" y="10252"/>
                  </a:cubicBezTo>
                  <a:cubicBezTo>
                    <a:pt x="5138" y="9926"/>
                    <a:pt x="5314" y="9575"/>
                    <a:pt x="5464" y="9224"/>
                  </a:cubicBezTo>
                  <a:cubicBezTo>
                    <a:pt x="5765" y="8497"/>
                    <a:pt x="5940" y="7745"/>
                    <a:pt x="6016" y="6968"/>
                  </a:cubicBezTo>
                  <a:cubicBezTo>
                    <a:pt x="6166" y="5440"/>
                    <a:pt x="5915" y="3836"/>
                    <a:pt x="5189" y="2457"/>
                  </a:cubicBezTo>
                  <a:cubicBezTo>
                    <a:pt x="4813" y="1780"/>
                    <a:pt x="4311" y="1154"/>
                    <a:pt x="3685" y="728"/>
                  </a:cubicBezTo>
                  <a:cubicBezTo>
                    <a:pt x="3033" y="277"/>
                    <a:pt x="2281" y="1"/>
                    <a:pt x="150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830380" y="3413906"/>
              <a:ext cx="270742" cy="287372"/>
            </a:xfrm>
            <a:custGeom>
              <a:rect b="b" l="l" r="r" t="t"/>
              <a:pathLst>
                <a:path extrusionOk="0" h="13116" w="12357">
                  <a:moveTo>
                    <a:pt x="1981" y="1"/>
                  </a:moveTo>
                  <a:lnTo>
                    <a:pt x="1730" y="126"/>
                  </a:lnTo>
                  <a:cubicBezTo>
                    <a:pt x="552" y="2081"/>
                    <a:pt x="1" y="3885"/>
                    <a:pt x="201" y="6392"/>
                  </a:cubicBezTo>
                  <a:cubicBezTo>
                    <a:pt x="377" y="8522"/>
                    <a:pt x="1880" y="11003"/>
                    <a:pt x="3885" y="12306"/>
                  </a:cubicBezTo>
                  <a:cubicBezTo>
                    <a:pt x="4769" y="12863"/>
                    <a:pt x="5672" y="13115"/>
                    <a:pt x="6528" y="13115"/>
                  </a:cubicBezTo>
                  <a:cubicBezTo>
                    <a:pt x="7638" y="13115"/>
                    <a:pt x="8668" y="12691"/>
                    <a:pt x="9474" y="11956"/>
                  </a:cubicBezTo>
                  <a:cubicBezTo>
                    <a:pt x="10953" y="10577"/>
                    <a:pt x="11855" y="8647"/>
                    <a:pt x="12357" y="6617"/>
                  </a:cubicBezTo>
                  <a:lnTo>
                    <a:pt x="12357" y="6617"/>
                  </a:lnTo>
                  <a:cubicBezTo>
                    <a:pt x="11784" y="8197"/>
                    <a:pt x="10333" y="8930"/>
                    <a:pt x="8653" y="8930"/>
                  </a:cubicBezTo>
                  <a:cubicBezTo>
                    <a:pt x="6655" y="8930"/>
                    <a:pt x="4334" y="7894"/>
                    <a:pt x="2783" y="6016"/>
                  </a:cubicBezTo>
                  <a:cubicBezTo>
                    <a:pt x="2306" y="5439"/>
                    <a:pt x="1930" y="4813"/>
                    <a:pt x="1655" y="4186"/>
                  </a:cubicBezTo>
                  <a:cubicBezTo>
                    <a:pt x="1028" y="2657"/>
                    <a:pt x="1179" y="1078"/>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852356" y="3413906"/>
              <a:ext cx="21428" cy="90620"/>
            </a:xfrm>
            <a:custGeom>
              <a:rect b="b" l="l" r="r" t="t"/>
              <a:pathLst>
                <a:path extrusionOk="0" h="4136" w="978">
                  <a:moveTo>
                    <a:pt x="978" y="1"/>
                  </a:moveTo>
                  <a:lnTo>
                    <a:pt x="727" y="126"/>
                  </a:lnTo>
                  <a:cubicBezTo>
                    <a:pt x="501" y="502"/>
                    <a:pt x="301" y="878"/>
                    <a:pt x="100" y="1254"/>
                  </a:cubicBezTo>
                  <a:cubicBezTo>
                    <a:pt x="0" y="2031"/>
                    <a:pt x="100" y="2908"/>
                    <a:pt x="451" y="3760"/>
                  </a:cubicBezTo>
                  <a:cubicBezTo>
                    <a:pt x="526" y="3885"/>
                    <a:pt x="577" y="4011"/>
                    <a:pt x="627" y="4136"/>
                  </a:cubicBezTo>
                  <a:cubicBezTo>
                    <a:pt x="25" y="2607"/>
                    <a:pt x="176" y="1078"/>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846309" y="3558885"/>
              <a:ext cx="254813" cy="142393"/>
            </a:xfrm>
            <a:custGeom>
              <a:rect b="b" l="l" r="r" t="t"/>
              <a:pathLst>
                <a:path extrusionOk="0" h="6499" w="11630">
                  <a:moveTo>
                    <a:pt x="11630" y="0"/>
                  </a:moveTo>
                  <a:lnTo>
                    <a:pt x="11630" y="0"/>
                  </a:lnTo>
                  <a:cubicBezTo>
                    <a:pt x="11454" y="426"/>
                    <a:pt x="11229" y="802"/>
                    <a:pt x="10953" y="1128"/>
                  </a:cubicBezTo>
                  <a:cubicBezTo>
                    <a:pt x="10427" y="2557"/>
                    <a:pt x="9650" y="3885"/>
                    <a:pt x="8547" y="4912"/>
                  </a:cubicBezTo>
                  <a:cubicBezTo>
                    <a:pt x="7755" y="5648"/>
                    <a:pt x="6723" y="6072"/>
                    <a:pt x="5613" y="6072"/>
                  </a:cubicBezTo>
                  <a:cubicBezTo>
                    <a:pt x="4758" y="6072"/>
                    <a:pt x="3856" y="5820"/>
                    <a:pt x="2983" y="5263"/>
                  </a:cubicBezTo>
                  <a:cubicBezTo>
                    <a:pt x="1705" y="4436"/>
                    <a:pt x="652" y="3183"/>
                    <a:pt x="0" y="1805"/>
                  </a:cubicBezTo>
                  <a:lnTo>
                    <a:pt x="0" y="1805"/>
                  </a:lnTo>
                  <a:cubicBezTo>
                    <a:pt x="627" y="3334"/>
                    <a:pt x="1780" y="4787"/>
                    <a:pt x="3158" y="5689"/>
                  </a:cubicBezTo>
                  <a:cubicBezTo>
                    <a:pt x="4042" y="6246"/>
                    <a:pt x="4945" y="6498"/>
                    <a:pt x="5801" y="6498"/>
                  </a:cubicBezTo>
                  <a:cubicBezTo>
                    <a:pt x="6911" y="6498"/>
                    <a:pt x="7941" y="6074"/>
                    <a:pt x="8747" y="5339"/>
                  </a:cubicBezTo>
                  <a:cubicBezTo>
                    <a:pt x="10226" y="3960"/>
                    <a:pt x="11128"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852904" y="3383385"/>
              <a:ext cx="259195" cy="226177"/>
            </a:xfrm>
            <a:custGeom>
              <a:rect b="b" l="l" r="r" t="t"/>
              <a:pathLst>
                <a:path extrusionOk="0" h="10323" w="11830">
                  <a:moveTo>
                    <a:pt x="3963" y="1"/>
                  </a:moveTo>
                  <a:cubicBezTo>
                    <a:pt x="2608" y="1"/>
                    <a:pt x="1583" y="546"/>
                    <a:pt x="953" y="1394"/>
                  </a:cubicBezTo>
                  <a:cubicBezTo>
                    <a:pt x="151" y="2471"/>
                    <a:pt x="0" y="4050"/>
                    <a:pt x="627" y="5579"/>
                  </a:cubicBezTo>
                  <a:cubicBezTo>
                    <a:pt x="902" y="6206"/>
                    <a:pt x="1278" y="6832"/>
                    <a:pt x="1755" y="7409"/>
                  </a:cubicBezTo>
                  <a:cubicBezTo>
                    <a:pt x="3306" y="9287"/>
                    <a:pt x="5627" y="10323"/>
                    <a:pt x="7625" y="10323"/>
                  </a:cubicBezTo>
                  <a:cubicBezTo>
                    <a:pt x="9305" y="10323"/>
                    <a:pt x="10756" y="9590"/>
                    <a:pt x="11329" y="8010"/>
                  </a:cubicBezTo>
                  <a:cubicBezTo>
                    <a:pt x="11354" y="7910"/>
                    <a:pt x="11379" y="7810"/>
                    <a:pt x="11429" y="7709"/>
                  </a:cubicBezTo>
                  <a:cubicBezTo>
                    <a:pt x="11830" y="6206"/>
                    <a:pt x="11203" y="4401"/>
                    <a:pt x="9875" y="2973"/>
                  </a:cubicBezTo>
                  <a:cubicBezTo>
                    <a:pt x="8522" y="1519"/>
                    <a:pt x="6567" y="266"/>
                    <a:pt x="4612" y="40"/>
                  </a:cubicBezTo>
                  <a:cubicBezTo>
                    <a:pt x="4388" y="13"/>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873214" y="3383385"/>
              <a:ext cx="238885" cy="226374"/>
            </a:xfrm>
            <a:custGeom>
              <a:rect b="b" l="l" r="r" t="t"/>
              <a:pathLst>
                <a:path extrusionOk="0" h="10332" w="10903">
                  <a:moveTo>
                    <a:pt x="40" y="1375"/>
                  </a:moveTo>
                  <a:cubicBezTo>
                    <a:pt x="34" y="1381"/>
                    <a:pt x="28" y="1387"/>
                    <a:pt x="23" y="1394"/>
                  </a:cubicBezTo>
                  <a:lnTo>
                    <a:pt x="23" y="1394"/>
                  </a:lnTo>
                  <a:cubicBezTo>
                    <a:pt x="24" y="1394"/>
                    <a:pt x="25" y="1394"/>
                    <a:pt x="26" y="1394"/>
                  </a:cubicBezTo>
                  <a:cubicBezTo>
                    <a:pt x="30" y="1387"/>
                    <a:pt x="35" y="1381"/>
                    <a:pt x="40" y="1375"/>
                  </a:cubicBezTo>
                  <a:close/>
                  <a:moveTo>
                    <a:pt x="23" y="1394"/>
                  </a:moveTo>
                  <a:cubicBezTo>
                    <a:pt x="1" y="1396"/>
                    <a:pt x="1" y="1419"/>
                    <a:pt x="1" y="1419"/>
                  </a:cubicBezTo>
                  <a:cubicBezTo>
                    <a:pt x="8" y="1410"/>
                    <a:pt x="15" y="1402"/>
                    <a:pt x="23" y="1394"/>
                  </a:cubicBezTo>
                  <a:close/>
                  <a:moveTo>
                    <a:pt x="3036" y="1"/>
                  </a:moveTo>
                  <a:cubicBezTo>
                    <a:pt x="1691" y="1"/>
                    <a:pt x="671" y="538"/>
                    <a:pt x="40" y="1375"/>
                  </a:cubicBezTo>
                  <a:lnTo>
                    <a:pt x="40" y="1375"/>
                  </a:lnTo>
                  <a:cubicBezTo>
                    <a:pt x="640" y="714"/>
                    <a:pt x="1520" y="303"/>
                    <a:pt x="2666" y="303"/>
                  </a:cubicBezTo>
                  <a:cubicBezTo>
                    <a:pt x="2864" y="303"/>
                    <a:pt x="3070" y="316"/>
                    <a:pt x="3284" y="341"/>
                  </a:cubicBezTo>
                  <a:cubicBezTo>
                    <a:pt x="5113" y="567"/>
                    <a:pt x="6943" y="1719"/>
                    <a:pt x="8221" y="3098"/>
                  </a:cubicBezTo>
                  <a:cubicBezTo>
                    <a:pt x="9449" y="4426"/>
                    <a:pt x="10026" y="6130"/>
                    <a:pt x="9650" y="7534"/>
                  </a:cubicBezTo>
                  <a:cubicBezTo>
                    <a:pt x="9625" y="7634"/>
                    <a:pt x="9600" y="7709"/>
                    <a:pt x="9575" y="7810"/>
                  </a:cubicBezTo>
                  <a:cubicBezTo>
                    <a:pt x="9038" y="9299"/>
                    <a:pt x="7676" y="9983"/>
                    <a:pt x="6103" y="9983"/>
                  </a:cubicBezTo>
                  <a:cubicBezTo>
                    <a:pt x="4737" y="9983"/>
                    <a:pt x="3212" y="9467"/>
                    <a:pt x="1930" y="8511"/>
                  </a:cubicBezTo>
                  <a:lnTo>
                    <a:pt x="1930" y="8511"/>
                  </a:lnTo>
                  <a:cubicBezTo>
                    <a:pt x="3355" y="9695"/>
                    <a:pt x="5117" y="10331"/>
                    <a:pt x="6684" y="10331"/>
                  </a:cubicBezTo>
                  <a:cubicBezTo>
                    <a:pt x="8370" y="10331"/>
                    <a:pt x="9830" y="9595"/>
                    <a:pt x="10402" y="8010"/>
                  </a:cubicBezTo>
                  <a:cubicBezTo>
                    <a:pt x="10427" y="7910"/>
                    <a:pt x="10452" y="7810"/>
                    <a:pt x="10502" y="7709"/>
                  </a:cubicBezTo>
                  <a:cubicBezTo>
                    <a:pt x="10903" y="6206"/>
                    <a:pt x="10276" y="4401"/>
                    <a:pt x="8948" y="2973"/>
                  </a:cubicBezTo>
                  <a:cubicBezTo>
                    <a:pt x="7595" y="1519"/>
                    <a:pt x="5640" y="266"/>
                    <a:pt x="3685" y="40"/>
                  </a:cubicBezTo>
                  <a:cubicBezTo>
                    <a:pt x="3461" y="13"/>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855642" y="3413906"/>
              <a:ext cx="247671" cy="198264"/>
            </a:xfrm>
            <a:custGeom>
              <a:rect b="b" l="l" r="r" t="t"/>
              <a:pathLst>
                <a:path extrusionOk="0" h="9049" w="11304">
                  <a:moveTo>
                    <a:pt x="828" y="1"/>
                  </a:moveTo>
                  <a:lnTo>
                    <a:pt x="828" y="1"/>
                  </a:lnTo>
                  <a:cubicBezTo>
                    <a:pt x="351" y="602"/>
                    <a:pt x="101" y="1379"/>
                    <a:pt x="51" y="2131"/>
                  </a:cubicBezTo>
                  <a:cubicBezTo>
                    <a:pt x="1" y="2908"/>
                    <a:pt x="176" y="3685"/>
                    <a:pt x="477" y="4412"/>
                  </a:cubicBezTo>
                  <a:cubicBezTo>
                    <a:pt x="1103" y="5815"/>
                    <a:pt x="2206" y="7018"/>
                    <a:pt x="3509" y="7845"/>
                  </a:cubicBezTo>
                  <a:cubicBezTo>
                    <a:pt x="4161" y="8271"/>
                    <a:pt x="4863" y="8572"/>
                    <a:pt x="5615" y="8798"/>
                  </a:cubicBezTo>
                  <a:cubicBezTo>
                    <a:pt x="5991" y="8898"/>
                    <a:pt x="6366" y="8973"/>
                    <a:pt x="6767" y="9023"/>
                  </a:cubicBezTo>
                  <a:cubicBezTo>
                    <a:pt x="6868" y="9023"/>
                    <a:pt x="6943" y="9048"/>
                    <a:pt x="7043" y="9048"/>
                  </a:cubicBezTo>
                  <a:lnTo>
                    <a:pt x="7344" y="9048"/>
                  </a:lnTo>
                  <a:cubicBezTo>
                    <a:pt x="7544" y="9048"/>
                    <a:pt x="7720" y="9048"/>
                    <a:pt x="7920" y="9023"/>
                  </a:cubicBezTo>
                  <a:cubicBezTo>
                    <a:pt x="8321" y="8998"/>
                    <a:pt x="8697" y="8923"/>
                    <a:pt x="9073" y="8798"/>
                  </a:cubicBezTo>
                  <a:cubicBezTo>
                    <a:pt x="9424" y="8672"/>
                    <a:pt x="9775" y="8472"/>
                    <a:pt x="10101" y="8246"/>
                  </a:cubicBezTo>
                  <a:cubicBezTo>
                    <a:pt x="10702" y="7745"/>
                    <a:pt x="11128" y="7068"/>
                    <a:pt x="11304" y="6316"/>
                  </a:cubicBezTo>
                  <a:lnTo>
                    <a:pt x="11304" y="6316"/>
                  </a:lnTo>
                  <a:lnTo>
                    <a:pt x="11204" y="6592"/>
                  </a:lnTo>
                  <a:cubicBezTo>
                    <a:pt x="11153" y="6667"/>
                    <a:pt x="11128" y="6768"/>
                    <a:pt x="11078" y="6843"/>
                  </a:cubicBezTo>
                  <a:cubicBezTo>
                    <a:pt x="11053" y="6918"/>
                    <a:pt x="11003" y="7018"/>
                    <a:pt x="10953" y="7093"/>
                  </a:cubicBezTo>
                  <a:cubicBezTo>
                    <a:pt x="10928" y="7143"/>
                    <a:pt x="10903" y="7169"/>
                    <a:pt x="10878" y="7219"/>
                  </a:cubicBezTo>
                  <a:lnTo>
                    <a:pt x="10803" y="7319"/>
                  </a:lnTo>
                  <a:cubicBezTo>
                    <a:pt x="10577" y="7645"/>
                    <a:pt x="10301" y="7920"/>
                    <a:pt x="10001" y="8121"/>
                  </a:cubicBezTo>
                  <a:cubicBezTo>
                    <a:pt x="9399" y="8547"/>
                    <a:pt x="8647" y="8748"/>
                    <a:pt x="7895" y="8798"/>
                  </a:cubicBezTo>
                  <a:cubicBezTo>
                    <a:pt x="7750" y="8808"/>
                    <a:pt x="7600" y="8814"/>
                    <a:pt x="7448" y="8814"/>
                  </a:cubicBezTo>
                  <a:cubicBezTo>
                    <a:pt x="7233" y="8814"/>
                    <a:pt x="7013" y="8802"/>
                    <a:pt x="6793" y="8773"/>
                  </a:cubicBezTo>
                  <a:cubicBezTo>
                    <a:pt x="6417" y="8722"/>
                    <a:pt x="6041" y="8647"/>
                    <a:pt x="5690" y="8522"/>
                  </a:cubicBezTo>
                  <a:cubicBezTo>
                    <a:pt x="4988" y="8321"/>
                    <a:pt x="4286" y="7996"/>
                    <a:pt x="3660" y="7595"/>
                  </a:cubicBezTo>
                  <a:cubicBezTo>
                    <a:pt x="3585" y="7544"/>
                    <a:pt x="3509" y="7494"/>
                    <a:pt x="3409" y="7444"/>
                  </a:cubicBezTo>
                  <a:cubicBezTo>
                    <a:pt x="3334" y="7394"/>
                    <a:pt x="3259" y="7344"/>
                    <a:pt x="3184" y="7294"/>
                  </a:cubicBezTo>
                  <a:cubicBezTo>
                    <a:pt x="3033" y="7169"/>
                    <a:pt x="2883" y="7068"/>
                    <a:pt x="2757" y="6943"/>
                  </a:cubicBezTo>
                  <a:cubicBezTo>
                    <a:pt x="2607" y="6818"/>
                    <a:pt x="2457" y="6692"/>
                    <a:pt x="2331" y="6567"/>
                  </a:cubicBezTo>
                  <a:cubicBezTo>
                    <a:pt x="2256" y="6517"/>
                    <a:pt x="2206" y="6442"/>
                    <a:pt x="2131" y="6367"/>
                  </a:cubicBezTo>
                  <a:cubicBezTo>
                    <a:pt x="2056" y="6291"/>
                    <a:pt x="2006" y="6241"/>
                    <a:pt x="1930" y="6166"/>
                  </a:cubicBezTo>
                  <a:cubicBezTo>
                    <a:pt x="1429" y="5615"/>
                    <a:pt x="1003" y="4988"/>
                    <a:pt x="677" y="4311"/>
                  </a:cubicBezTo>
                  <a:cubicBezTo>
                    <a:pt x="376" y="3635"/>
                    <a:pt x="176" y="2883"/>
                    <a:pt x="176" y="2131"/>
                  </a:cubicBezTo>
                  <a:cubicBezTo>
                    <a:pt x="176" y="1755"/>
                    <a:pt x="226" y="1379"/>
                    <a:pt x="351" y="1028"/>
                  </a:cubicBezTo>
                  <a:cubicBezTo>
                    <a:pt x="452" y="677"/>
                    <a:pt x="602" y="326"/>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1226842" y="3908197"/>
              <a:ext cx="310837" cy="231129"/>
            </a:xfrm>
            <a:custGeom>
              <a:rect b="b" l="l" r="r" t="t"/>
              <a:pathLst>
                <a:path extrusionOk="0" h="10549" w="14187">
                  <a:moveTo>
                    <a:pt x="5879" y="0"/>
                  </a:moveTo>
                  <a:cubicBezTo>
                    <a:pt x="5016" y="0"/>
                    <a:pt x="4153" y="128"/>
                    <a:pt x="3359" y="398"/>
                  </a:cubicBezTo>
                  <a:cubicBezTo>
                    <a:pt x="1079" y="1150"/>
                    <a:pt x="1" y="3030"/>
                    <a:pt x="126" y="4934"/>
                  </a:cubicBezTo>
                  <a:cubicBezTo>
                    <a:pt x="252" y="6965"/>
                    <a:pt x="1179" y="8894"/>
                    <a:pt x="2457" y="10549"/>
                  </a:cubicBezTo>
                  <a:cubicBezTo>
                    <a:pt x="552" y="7391"/>
                    <a:pt x="4437" y="3531"/>
                    <a:pt x="8948" y="3481"/>
                  </a:cubicBezTo>
                  <a:cubicBezTo>
                    <a:pt x="9675" y="3481"/>
                    <a:pt x="10402" y="3556"/>
                    <a:pt x="11079" y="3757"/>
                  </a:cubicBezTo>
                  <a:cubicBezTo>
                    <a:pt x="12658" y="4233"/>
                    <a:pt x="13786" y="5335"/>
                    <a:pt x="14111" y="6639"/>
                  </a:cubicBezTo>
                  <a:lnTo>
                    <a:pt x="14187" y="6363"/>
                  </a:lnTo>
                  <a:cubicBezTo>
                    <a:pt x="13410" y="4233"/>
                    <a:pt x="12357" y="2654"/>
                    <a:pt x="10277" y="1250"/>
                  </a:cubicBezTo>
                  <a:cubicBezTo>
                    <a:pt x="9116" y="449"/>
                    <a:pt x="7497" y="0"/>
                    <a:pt x="5879"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1470657" y="3991039"/>
              <a:ext cx="67023" cy="62619"/>
            </a:xfrm>
            <a:custGeom>
              <a:rect b="b" l="l" r="r" t="t"/>
              <a:pathLst>
                <a:path extrusionOk="0" h="2858" w="3059">
                  <a:moveTo>
                    <a:pt x="1" y="1"/>
                  </a:moveTo>
                  <a:lnTo>
                    <a:pt x="1" y="1"/>
                  </a:lnTo>
                  <a:cubicBezTo>
                    <a:pt x="1555" y="477"/>
                    <a:pt x="2658" y="1554"/>
                    <a:pt x="2983" y="2858"/>
                  </a:cubicBezTo>
                  <a:lnTo>
                    <a:pt x="3059" y="2582"/>
                  </a:lnTo>
                  <a:cubicBezTo>
                    <a:pt x="2908" y="2181"/>
                    <a:pt x="2733" y="1780"/>
                    <a:pt x="2557" y="1404"/>
                  </a:cubicBezTo>
                  <a:cubicBezTo>
                    <a:pt x="2031" y="828"/>
                    <a:pt x="1279" y="351"/>
                    <a:pt x="402" y="101"/>
                  </a:cubicBezTo>
                  <a:cubicBezTo>
                    <a:pt x="251" y="51"/>
                    <a:pt x="126" y="26"/>
                    <a:pt x="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1226842" y="3908328"/>
              <a:ext cx="183431" cy="230997"/>
            </a:xfrm>
            <a:custGeom>
              <a:rect b="b" l="l" r="r" t="t"/>
              <a:pathLst>
                <a:path extrusionOk="0" h="10543" w="8372">
                  <a:moveTo>
                    <a:pt x="5880" y="0"/>
                  </a:moveTo>
                  <a:cubicBezTo>
                    <a:pt x="5010" y="0"/>
                    <a:pt x="4146" y="126"/>
                    <a:pt x="3359" y="392"/>
                  </a:cubicBezTo>
                  <a:cubicBezTo>
                    <a:pt x="1079" y="1144"/>
                    <a:pt x="1" y="3024"/>
                    <a:pt x="126" y="4928"/>
                  </a:cubicBezTo>
                  <a:cubicBezTo>
                    <a:pt x="252" y="6959"/>
                    <a:pt x="1179" y="8888"/>
                    <a:pt x="2457" y="10543"/>
                  </a:cubicBezTo>
                  <a:cubicBezTo>
                    <a:pt x="2207" y="10142"/>
                    <a:pt x="2056" y="9715"/>
                    <a:pt x="2006" y="9314"/>
                  </a:cubicBezTo>
                  <a:cubicBezTo>
                    <a:pt x="1204" y="8011"/>
                    <a:pt x="678" y="6558"/>
                    <a:pt x="577" y="5054"/>
                  </a:cubicBezTo>
                  <a:cubicBezTo>
                    <a:pt x="452" y="3149"/>
                    <a:pt x="1530" y="1269"/>
                    <a:pt x="3811" y="517"/>
                  </a:cubicBezTo>
                  <a:cubicBezTo>
                    <a:pt x="4615" y="249"/>
                    <a:pt x="5491" y="124"/>
                    <a:pt x="6366" y="124"/>
                  </a:cubicBezTo>
                  <a:cubicBezTo>
                    <a:pt x="7046" y="124"/>
                    <a:pt x="7726" y="200"/>
                    <a:pt x="8372" y="342"/>
                  </a:cubicBezTo>
                  <a:cubicBezTo>
                    <a:pt x="7580" y="119"/>
                    <a:pt x="6727" y="0"/>
                    <a:pt x="588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1238937" y="3984444"/>
              <a:ext cx="304242" cy="199819"/>
            </a:xfrm>
            <a:custGeom>
              <a:rect b="b" l="l" r="r" t="t"/>
              <a:pathLst>
                <a:path extrusionOk="0" h="9120" w="13886">
                  <a:moveTo>
                    <a:pt x="8396" y="1"/>
                  </a:moveTo>
                  <a:cubicBezTo>
                    <a:pt x="3885" y="51"/>
                    <a:pt x="0" y="3911"/>
                    <a:pt x="1905" y="7069"/>
                  </a:cubicBezTo>
                  <a:cubicBezTo>
                    <a:pt x="1955" y="7144"/>
                    <a:pt x="2005" y="7244"/>
                    <a:pt x="2081" y="7319"/>
                  </a:cubicBezTo>
                  <a:cubicBezTo>
                    <a:pt x="2900" y="8457"/>
                    <a:pt x="4442" y="9119"/>
                    <a:pt x="6182" y="9119"/>
                  </a:cubicBezTo>
                  <a:cubicBezTo>
                    <a:pt x="6358" y="9119"/>
                    <a:pt x="6537" y="9112"/>
                    <a:pt x="6717" y="9099"/>
                  </a:cubicBezTo>
                  <a:cubicBezTo>
                    <a:pt x="8697" y="8973"/>
                    <a:pt x="10903" y="8246"/>
                    <a:pt x="12331" y="6868"/>
                  </a:cubicBezTo>
                  <a:cubicBezTo>
                    <a:pt x="13534" y="5665"/>
                    <a:pt x="13885" y="4337"/>
                    <a:pt x="13559" y="3159"/>
                  </a:cubicBezTo>
                  <a:cubicBezTo>
                    <a:pt x="13234" y="1855"/>
                    <a:pt x="12106" y="753"/>
                    <a:pt x="10527" y="277"/>
                  </a:cubicBezTo>
                  <a:cubicBezTo>
                    <a:pt x="9850" y="76"/>
                    <a:pt x="9123" y="1"/>
                    <a:pt x="8396"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1243319" y="3987752"/>
              <a:ext cx="299575" cy="196511"/>
            </a:xfrm>
            <a:custGeom>
              <a:rect b="b" l="l" r="r" t="t"/>
              <a:pathLst>
                <a:path extrusionOk="0" h="8969" w="13673">
                  <a:moveTo>
                    <a:pt x="13359" y="2958"/>
                  </a:moveTo>
                  <a:cubicBezTo>
                    <a:pt x="13359" y="2983"/>
                    <a:pt x="13359" y="2983"/>
                    <a:pt x="13359" y="3008"/>
                  </a:cubicBezTo>
                  <a:cubicBezTo>
                    <a:pt x="13365" y="3029"/>
                    <a:pt x="13371" y="3050"/>
                    <a:pt x="13376" y="3072"/>
                  </a:cubicBezTo>
                  <a:lnTo>
                    <a:pt x="13376" y="3072"/>
                  </a:lnTo>
                  <a:cubicBezTo>
                    <a:pt x="13371" y="3034"/>
                    <a:pt x="13366" y="2996"/>
                    <a:pt x="13359" y="2958"/>
                  </a:cubicBezTo>
                  <a:close/>
                  <a:moveTo>
                    <a:pt x="6642" y="0"/>
                  </a:moveTo>
                  <a:lnTo>
                    <a:pt x="6642" y="0"/>
                  </a:lnTo>
                  <a:cubicBezTo>
                    <a:pt x="2858" y="777"/>
                    <a:pt x="1" y="4111"/>
                    <a:pt x="1705" y="6918"/>
                  </a:cubicBezTo>
                  <a:cubicBezTo>
                    <a:pt x="1755" y="6993"/>
                    <a:pt x="1805" y="7093"/>
                    <a:pt x="1881" y="7168"/>
                  </a:cubicBezTo>
                  <a:cubicBezTo>
                    <a:pt x="2700" y="8306"/>
                    <a:pt x="4242" y="8968"/>
                    <a:pt x="5982" y="8968"/>
                  </a:cubicBezTo>
                  <a:cubicBezTo>
                    <a:pt x="6158" y="8968"/>
                    <a:pt x="6337" y="8961"/>
                    <a:pt x="6517" y="8948"/>
                  </a:cubicBezTo>
                  <a:cubicBezTo>
                    <a:pt x="8497" y="8822"/>
                    <a:pt x="10703" y="8095"/>
                    <a:pt x="12131" y="6717"/>
                  </a:cubicBezTo>
                  <a:cubicBezTo>
                    <a:pt x="13313" y="5536"/>
                    <a:pt x="13672" y="4234"/>
                    <a:pt x="13376" y="3072"/>
                  </a:cubicBezTo>
                  <a:lnTo>
                    <a:pt x="13376" y="3072"/>
                  </a:lnTo>
                  <a:cubicBezTo>
                    <a:pt x="13510" y="4093"/>
                    <a:pt x="13170" y="5201"/>
                    <a:pt x="12131" y="6216"/>
                  </a:cubicBezTo>
                  <a:cubicBezTo>
                    <a:pt x="10803" y="7494"/>
                    <a:pt x="8748" y="8171"/>
                    <a:pt x="6893" y="8296"/>
                  </a:cubicBezTo>
                  <a:cubicBezTo>
                    <a:pt x="6734" y="8307"/>
                    <a:pt x="6576" y="8312"/>
                    <a:pt x="6420" y="8312"/>
                  </a:cubicBezTo>
                  <a:cubicBezTo>
                    <a:pt x="4778" y="8312"/>
                    <a:pt x="3310" y="7717"/>
                    <a:pt x="2532" y="6642"/>
                  </a:cubicBezTo>
                  <a:cubicBezTo>
                    <a:pt x="2482" y="6567"/>
                    <a:pt x="2432" y="6466"/>
                    <a:pt x="2382" y="6391"/>
                  </a:cubicBezTo>
                  <a:cubicBezTo>
                    <a:pt x="853" y="3860"/>
                    <a:pt x="3284" y="852"/>
                    <a:pt x="664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1268033" y="3981574"/>
              <a:ext cx="268003" cy="163251"/>
            </a:xfrm>
            <a:custGeom>
              <a:rect b="b" l="l" r="r" t="t"/>
              <a:pathLst>
                <a:path extrusionOk="0" h="7451" w="12232">
                  <a:moveTo>
                    <a:pt x="7054" y="0"/>
                  </a:moveTo>
                  <a:cubicBezTo>
                    <a:pt x="6173" y="0"/>
                    <a:pt x="5289" y="147"/>
                    <a:pt x="4462" y="433"/>
                  </a:cubicBezTo>
                  <a:cubicBezTo>
                    <a:pt x="3710" y="683"/>
                    <a:pt x="3033" y="1034"/>
                    <a:pt x="2382" y="1485"/>
                  </a:cubicBezTo>
                  <a:cubicBezTo>
                    <a:pt x="2081" y="1711"/>
                    <a:pt x="1780" y="1961"/>
                    <a:pt x="1504" y="2237"/>
                  </a:cubicBezTo>
                  <a:cubicBezTo>
                    <a:pt x="1429" y="2312"/>
                    <a:pt x="1354" y="2362"/>
                    <a:pt x="1304" y="2438"/>
                  </a:cubicBezTo>
                  <a:lnTo>
                    <a:pt x="1103" y="2663"/>
                  </a:lnTo>
                  <a:cubicBezTo>
                    <a:pt x="978" y="2814"/>
                    <a:pt x="853" y="2964"/>
                    <a:pt x="753" y="3139"/>
                  </a:cubicBezTo>
                  <a:cubicBezTo>
                    <a:pt x="527" y="3440"/>
                    <a:pt x="352" y="3791"/>
                    <a:pt x="226" y="4167"/>
                  </a:cubicBezTo>
                  <a:cubicBezTo>
                    <a:pt x="101" y="4543"/>
                    <a:pt x="26" y="4919"/>
                    <a:pt x="1" y="5320"/>
                  </a:cubicBezTo>
                  <a:cubicBezTo>
                    <a:pt x="1" y="6097"/>
                    <a:pt x="276" y="6849"/>
                    <a:pt x="753" y="7450"/>
                  </a:cubicBezTo>
                  <a:lnTo>
                    <a:pt x="602" y="7200"/>
                  </a:lnTo>
                  <a:cubicBezTo>
                    <a:pt x="552" y="7124"/>
                    <a:pt x="502" y="7049"/>
                    <a:pt x="477" y="6949"/>
                  </a:cubicBezTo>
                  <a:cubicBezTo>
                    <a:pt x="427" y="6874"/>
                    <a:pt x="402" y="6773"/>
                    <a:pt x="352" y="6698"/>
                  </a:cubicBezTo>
                  <a:cubicBezTo>
                    <a:pt x="352" y="6648"/>
                    <a:pt x="327" y="6598"/>
                    <a:pt x="301" y="6573"/>
                  </a:cubicBezTo>
                  <a:lnTo>
                    <a:pt x="276" y="6423"/>
                  </a:lnTo>
                  <a:cubicBezTo>
                    <a:pt x="176" y="6072"/>
                    <a:pt x="126" y="5696"/>
                    <a:pt x="151" y="5320"/>
                  </a:cubicBezTo>
                  <a:cubicBezTo>
                    <a:pt x="201" y="4568"/>
                    <a:pt x="502" y="3866"/>
                    <a:pt x="928" y="3265"/>
                  </a:cubicBezTo>
                  <a:cubicBezTo>
                    <a:pt x="1154" y="2964"/>
                    <a:pt x="1404" y="2663"/>
                    <a:pt x="1680" y="2413"/>
                  </a:cubicBezTo>
                  <a:cubicBezTo>
                    <a:pt x="1956" y="2162"/>
                    <a:pt x="2231" y="1911"/>
                    <a:pt x="2557" y="1711"/>
                  </a:cubicBezTo>
                  <a:cubicBezTo>
                    <a:pt x="3159" y="1285"/>
                    <a:pt x="3835" y="934"/>
                    <a:pt x="4537" y="708"/>
                  </a:cubicBezTo>
                  <a:cubicBezTo>
                    <a:pt x="4637" y="683"/>
                    <a:pt x="4712" y="658"/>
                    <a:pt x="4813" y="633"/>
                  </a:cubicBezTo>
                  <a:cubicBezTo>
                    <a:pt x="4913" y="583"/>
                    <a:pt x="4988" y="558"/>
                    <a:pt x="5088" y="533"/>
                  </a:cubicBezTo>
                  <a:cubicBezTo>
                    <a:pt x="5264" y="508"/>
                    <a:pt x="5439" y="458"/>
                    <a:pt x="5640" y="408"/>
                  </a:cubicBezTo>
                  <a:cubicBezTo>
                    <a:pt x="5815" y="382"/>
                    <a:pt x="5991" y="357"/>
                    <a:pt x="6191" y="332"/>
                  </a:cubicBezTo>
                  <a:cubicBezTo>
                    <a:pt x="6291" y="307"/>
                    <a:pt x="6367" y="307"/>
                    <a:pt x="6467" y="307"/>
                  </a:cubicBezTo>
                  <a:cubicBezTo>
                    <a:pt x="6567" y="282"/>
                    <a:pt x="6642" y="282"/>
                    <a:pt x="6743" y="282"/>
                  </a:cubicBezTo>
                  <a:cubicBezTo>
                    <a:pt x="6925" y="270"/>
                    <a:pt x="7107" y="264"/>
                    <a:pt x="7290" y="264"/>
                  </a:cubicBezTo>
                  <a:cubicBezTo>
                    <a:pt x="7858" y="264"/>
                    <a:pt x="8423" y="325"/>
                    <a:pt x="8973" y="458"/>
                  </a:cubicBezTo>
                  <a:cubicBezTo>
                    <a:pt x="9700" y="658"/>
                    <a:pt x="10402" y="959"/>
                    <a:pt x="10978" y="1435"/>
                  </a:cubicBezTo>
                  <a:cubicBezTo>
                    <a:pt x="11279" y="1686"/>
                    <a:pt x="11530" y="1961"/>
                    <a:pt x="11755" y="2262"/>
                  </a:cubicBezTo>
                  <a:cubicBezTo>
                    <a:pt x="11956" y="2588"/>
                    <a:pt x="12131" y="2914"/>
                    <a:pt x="12231" y="3290"/>
                  </a:cubicBezTo>
                  <a:cubicBezTo>
                    <a:pt x="12081" y="2538"/>
                    <a:pt x="11630" y="1861"/>
                    <a:pt x="11078" y="1335"/>
                  </a:cubicBezTo>
                  <a:cubicBezTo>
                    <a:pt x="10502" y="809"/>
                    <a:pt x="9775" y="458"/>
                    <a:pt x="9023" y="257"/>
                  </a:cubicBezTo>
                  <a:cubicBezTo>
                    <a:pt x="8386" y="84"/>
                    <a:pt x="7721" y="0"/>
                    <a:pt x="705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1449251" y="3740388"/>
              <a:ext cx="309172" cy="330271"/>
            </a:xfrm>
            <a:custGeom>
              <a:rect b="b" l="l" r="r" t="t"/>
              <a:pathLst>
                <a:path extrusionOk="0" h="15074" w="14111">
                  <a:moveTo>
                    <a:pt x="9752" y="1"/>
                  </a:moveTo>
                  <a:cubicBezTo>
                    <a:pt x="9636" y="1"/>
                    <a:pt x="9518" y="5"/>
                    <a:pt x="9399" y="12"/>
                  </a:cubicBezTo>
                  <a:cubicBezTo>
                    <a:pt x="7494" y="112"/>
                    <a:pt x="5665" y="1090"/>
                    <a:pt x="4111" y="2794"/>
                  </a:cubicBezTo>
                  <a:cubicBezTo>
                    <a:pt x="2632" y="4398"/>
                    <a:pt x="1504" y="6578"/>
                    <a:pt x="878" y="8984"/>
                  </a:cubicBezTo>
                  <a:cubicBezTo>
                    <a:pt x="351" y="11040"/>
                    <a:pt x="0" y="13671"/>
                    <a:pt x="1379" y="14573"/>
                  </a:cubicBezTo>
                  <a:cubicBezTo>
                    <a:pt x="1454" y="14599"/>
                    <a:pt x="1504" y="14649"/>
                    <a:pt x="1579" y="14699"/>
                  </a:cubicBezTo>
                  <a:lnTo>
                    <a:pt x="1629" y="14724"/>
                  </a:lnTo>
                  <a:cubicBezTo>
                    <a:pt x="1794" y="14855"/>
                    <a:pt x="2185" y="15073"/>
                    <a:pt x="2759" y="15073"/>
                  </a:cubicBezTo>
                  <a:cubicBezTo>
                    <a:pt x="3061" y="15073"/>
                    <a:pt x="3413" y="15013"/>
                    <a:pt x="3810" y="14849"/>
                  </a:cubicBezTo>
                  <a:cubicBezTo>
                    <a:pt x="4336" y="14649"/>
                    <a:pt x="4762" y="14348"/>
                    <a:pt x="5264" y="13997"/>
                  </a:cubicBezTo>
                  <a:cubicBezTo>
                    <a:pt x="5614" y="13746"/>
                    <a:pt x="6015" y="13446"/>
                    <a:pt x="6542" y="13170"/>
                  </a:cubicBezTo>
                  <a:cubicBezTo>
                    <a:pt x="6843" y="12994"/>
                    <a:pt x="9650" y="11365"/>
                    <a:pt x="11680" y="9110"/>
                  </a:cubicBezTo>
                  <a:cubicBezTo>
                    <a:pt x="12406" y="8333"/>
                    <a:pt x="12933" y="7581"/>
                    <a:pt x="13284" y="6854"/>
                  </a:cubicBezTo>
                  <a:cubicBezTo>
                    <a:pt x="14111" y="5075"/>
                    <a:pt x="14061" y="3045"/>
                    <a:pt x="13133" y="1666"/>
                  </a:cubicBezTo>
                  <a:cubicBezTo>
                    <a:pt x="12391" y="576"/>
                    <a:pt x="11198" y="1"/>
                    <a:pt x="97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1453085" y="3748100"/>
              <a:ext cx="309391" cy="314693"/>
            </a:xfrm>
            <a:custGeom>
              <a:rect b="b" l="l" r="r" t="t"/>
              <a:pathLst>
                <a:path extrusionOk="0" h="14363" w="14121">
                  <a:moveTo>
                    <a:pt x="9573" y="1"/>
                  </a:moveTo>
                  <a:cubicBezTo>
                    <a:pt x="9468" y="1"/>
                    <a:pt x="9359" y="4"/>
                    <a:pt x="9249" y="11"/>
                  </a:cubicBezTo>
                  <a:cubicBezTo>
                    <a:pt x="5490" y="236"/>
                    <a:pt x="2282" y="3996"/>
                    <a:pt x="1053" y="8733"/>
                  </a:cubicBezTo>
                  <a:cubicBezTo>
                    <a:pt x="1" y="12743"/>
                    <a:pt x="1003" y="13645"/>
                    <a:pt x="1404" y="13896"/>
                  </a:cubicBezTo>
                  <a:cubicBezTo>
                    <a:pt x="1480" y="13971"/>
                    <a:pt x="1580" y="14021"/>
                    <a:pt x="1655" y="14071"/>
                  </a:cubicBezTo>
                  <a:cubicBezTo>
                    <a:pt x="1802" y="14185"/>
                    <a:pt x="2118" y="14363"/>
                    <a:pt x="2597" y="14363"/>
                  </a:cubicBezTo>
                  <a:cubicBezTo>
                    <a:pt x="2855" y="14363"/>
                    <a:pt x="3159" y="14312"/>
                    <a:pt x="3510" y="14171"/>
                  </a:cubicBezTo>
                  <a:cubicBezTo>
                    <a:pt x="4387" y="13820"/>
                    <a:pt x="4988" y="13194"/>
                    <a:pt x="6191" y="12492"/>
                  </a:cubicBezTo>
                  <a:cubicBezTo>
                    <a:pt x="7369" y="11815"/>
                    <a:pt x="11429" y="9209"/>
                    <a:pt x="12783" y="6352"/>
                  </a:cubicBezTo>
                  <a:cubicBezTo>
                    <a:pt x="14121" y="3554"/>
                    <a:pt x="13074" y="1"/>
                    <a:pt x="9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1486586" y="3766439"/>
              <a:ext cx="304790" cy="309983"/>
            </a:xfrm>
            <a:custGeom>
              <a:rect b="b" l="l" r="r" t="t"/>
              <a:pathLst>
                <a:path extrusionOk="0" h="14148" w="13911">
                  <a:moveTo>
                    <a:pt x="11028" y="1"/>
                  </a:moveTo>
                  <a:lnTo>
                    <a:pt x="11028" y="1"/>
                  </a:lnTo>
                  <a:cubicBezTo>
                    <a:pt x="11179" y="151"/>
                    <a:pt x="11304" y="302"/>
                    <a:pt x="11429" y="477"/>
                  </a:cubicBezTo>
                  <a:cubicBezTo>
                    <a:pt x="12357" y="1856"/>
                    <a:pt x="12407" y="3886"/>
                    <a:pt x="11580" y="5665"/>
                  </a:cubicBezTo>
                  <a:cubicBezTo>
                    <a:pt x="11229" y="6392"/>
                    <a:pt x="10702" y="7144"/>
                    <a:pt x="9976" y="7921"/>
                  </a:cubicBezTo>
                  <a:cubicBezTo>
                    <a:pt x="7946" y="10176"/>
                    <a:pt x="5139" y="11805"/>
                    <a:pt x="4838" y="11981"/>
                  </a:cubicBezTo>
                  <a:cubicBezTo>
                    <a:pt x="4311" y="12257"/>
                    <a:pt x="3910" y="12557"/>
                    <a:pt x="3560" y="12808"/>
                  </a:cubicBezTo>
                  <a:cubicBezTo>
                    <a:pt x="3058" y="13159"/>
                    <a:pt x="2632" y="13460"/>
                    <a:pt x="2106" y="13660"/>
                  </a:cubicBezTo>
                  <a:cubicBezTo>
                    <a:pt x="1715" y="13819"/>
                    <a:pt x="1368" y="13876"/>
                    <a:pt x="1071" y="13876"/>
                  </a:cubicBezTo>
                  <a:cubicBezTo>
                    <a:pt x="568" y="13876"/>
                    <a:pt x="205" y="13711"/>
                    <a:pt x="1" y="13585"/>
                  </a:cubicBezTo>
                  <a:lnTo>
                    <a:pt x="1" y="13585"/>
                  </a:lnTo>
                  <a:cubicBezTo>
                    <a:pt x="51" y="13660"/>
                    <a:pt x="176" y="13685"/>
                    <a:pt x="251" y="13735"/>
                  </a:cubicBezTo>
                  <a:cubicBezTo>
                    <a:pt x="828" y="14028"/>
                    <a:pt x="1439" y="14147"/>
                    <a:pt x="2056" y="14147"/>
                  </a:cubicBezTo>
                  <a:cubicBezTo>
                    <a:pt x="3127" y="14147"/>
                    <a:pt x="4219" y="13789"/>
                    <a:pt x="5189" y="13359"/>
                  </a:cubicBezTo>
                  <a:cubicBezTo>
                    <a:pt x="8221" y="12006"/>
                    <a:pt x="11680" y="9951"/>
                    <a:pt x="12682" y="6567"/>
                  </a:cubicBezTo>
                  <a:cubicBezTo>
                    <a:pt x="13910" y="2483"/>
                    <a:pt x="11029" y="1"/>
                    <a:pt x="11028"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1529968" y="3778577"/>
              <a:ext cx="154334" cy="155933"/>
            </a:xfrm>
            <a:custGeom>
              <a:rect b="b" l="l" r="r" t="t"/>
              <a:pathLst>
                <a:path extrusionOk="0" h="7117" w="7044">
                  <a:moveTo>
                    <a:pt x="4689" y="1"/>
                  </a:moveTo>
                  <a:cubicBezTo>
                    <a:pt x="3669" y="1"/>
                    <a:pt x="2636" y="552"/>
                    <a:pt x="1855" y="1251"/>
                  </a:cubicBezTo>
                  <a:cubicBezTo>
                    <a:pt x="1028" y="2028"/>
                    <a:pt x="427" y="3031"/>
                    <a:pt x="151" y="4109"/>
                  </a:cubicBezTo>
                  <a:cubicBezTo>
                    <a:pt x="1" y="4710"/>
                    <a:pt x="76" y="5312"/>
                    <a:pt x="377" y="5838"/>
                  </a:cubicBezTo>
                  <a:cubicBezTo>
                    <a:pt x="776" y="6615"/>
                    <a:pt x="1569" y="7117"/>
                    <a:pt x="2424" y="7117"/>
                  </a:cubicBezTo>
                  <a:cubicBezTo>
                    <a:pt x="2535" y="7117"/>
                    <a:pt x="2646" y="7108"/>
                    <a:pt x="2758" y="7091"/>
                  </a:cubicBezTo>
                  <a:cubicBezTo>
                    <a:pt x="3585" y="6966"/>
                    <a:pt x="4336" y="6439"/>
                    <a:pt x="4938" y="5888"/>
                  </a:cubicBezTo>
                  <a:cubicBezTo>
                    <a:pt x="6016" y="4860"/>
                    <a:pt x="7043" y="3457"/>
                    <a:pt x="7018" y="1903"/>
                  </a:cubicBezTo>
                  <a:cubicBezTo>
                    <a:pt x="7018" y="1352"/>
                    <a:pt x="6717" y="875"/>
                    <a:pt x="6291" y="550"/>
                  </a:cubicBezTo>
                  <a:cubicBezTo>
                    <a:pt x="5790" y="162"/>
                    <a:pt x="5242" y="1"/>
                    <a:pt x="46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1537110" y="3793344"/>
              <a:ext cx="147191" cy="141166"/>
            </a:xfrm>
            <a:custGeom>
              <a:rect b="b" l="l" r="r" t="t"/>
              <a:pathLst>
                <a:path extrusionOk="0" h="6443" w="6718">
                  <a:moveTo>
                    <a:pt x="6116" y="1"/>
                  </a:moveTo>
                  <a:cubicBezTo>
                    <a:pt x="6191" y="176"/>
                    <a:pt x="6241" y="377"/>
                    <a:pt x="6241" y="577"/>
                  </a:cubicBezTo>
                  <a:cubicBezTo>
                    <a:pt x="6266" y="2131"/>
                    <a:pt x="5214" y="3535"/>
                    <a:pt x="4136" y="4537"/>
                  </a:cubicBezTo>
                  <a:cubicBezTo>
                    <a:pt x="3534" y="5114"/>
                    <a:pt x="2807" y="5640"/>
                    <a:pt x="1955" y="5765"/>
                  </a:cubicBezTo>
                  <a:cubicBezTo>
                    <a:pt x="1856" y="5779"/>
                    <a:pt x="1757" y="5786"/>
                    <a:pt x="1658" y="5786"/>
                  </a:cubicBezTo>
                  <a:cubicBezTo>
                    <a:pt x="1034" y="5786"/>
                    <a:pt x="433" y="5518"/>
                    <a:pt x="0" y="5064"/>
                  </a:cubicBezTo>
                  <a:lnTo>
                    <a:pt x="0" y="5064"/>
                  </a:lnTo>
                  <a:cubicBezTo>
                    <a:pt x="0" y="5114"/>
                    <a:pt x="26" y="5139"/>
                    <a:pt x="51" y="5164"/>
                  </a:cubicBezTo>
                  <a:cubicBezTo>
                    <a:pt x="450" y="5941"/>
                    <a:pt x="1243" y="6443"/>
                    <a:pt x="2098" y="6443"/>
                  </a:cubicBezTo>
                  <a:cubicBezTo>
                    <a:pt x="2209" y="6443"/>
                    <a:pt x="2320" y="6434"/>
                    <a:pt x="2432" y="6417"/>
                  </a:cubicBezTo>
                  <a:cubicBezTo>
                    <a:pt x="3259" y="6292"/>
                    <a:pt x="4010" y="5765"/>
                    <a:pt x="4612" y="5214"/>
                  </a:cubicBezTo>
                  <a:cubicBezTo>
                    <a:pt x="5690" y="4186"/>
                    <a:pt x="6717" y="2783"/>
                    <a:pt x="6692" y="1229"/>
                  </a:cubicBezTo>
                  <a:cubicBezTo>
                    <a:pt x="6692" y="728"/>
                    <a:pt x="6467" y="327"/>
                    <a:pt x="611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1509109" y="3964659"/>
              <a:ext cx="29666" cy="33106"/>
            </a:xfrm>
            <a:custGeom>
              <a:rect b="b" l="l" r="r" t="t"/>
              <a:pathLst>
                <a:path extrusionOk="0" h="1511" w="1354">
                  <a:moveTo>
                    <a:pt x="821" y="1"/>
                  </a:moveTo>
                  <a:cubicBezTo>
                    <a:pt x="742" y="1"/>
                    <a:pt x="666" y="28"/>
                    <a:pt x="602" y="77"/>
                  </a:cubicBezTo>
                  <a:cubicBezTo>
                    <a:pt x="502" y="152"/>
                    <a:pt x="476" y="302"/>
                    <a:pt x="527" y="403"/>
                  </a:cubicBezTo>
                  <a:cubicBezTo>
                    <a:pt x="552" y="453"/>
                    <a:pt x="577" y="478"/>
                    <a:pt x="577" y="528"/>
                  </a:cubicBezTo>
                  <a:cubicBezTo>
                    <a:pt x="602" y="578"/>
                    <a:pt x="602" y="628"/>
                    <a:pt x="577" y="653"/>
                  </a:cubicBezTo>
                  <a:cubicBezTo>
                    <a:pt x="562" y="683"/>
                    <a:pt x="530" y="695"/>
                    <a:pt x="496" y="695"/>
                  </a:cubicBezTo>
                  <a:cubicBezTo>
                    <a:pt x="472" y="695"/>
                    <a:pt x="447" y="689"/>
                    <a:pt x="426" y="678"/>
                  </a:cubicBezTo>
                  <a:cubicBezTo>
                    <a:pt x="376" y="678"/>
                    <a:pt x="326" y="653"/>
                    <a:pt x="276" y="653"/>
                  </a:cubicBezTo>
                  <a:cubicBezTo>
                    <a:pt x="263" y="650"/>
                    <a:pt x="249" y="648"/>
                    <a:pt x="235" y="648"/>
                  </a:cubicBezTo>
                  <a:cubicBezTo>
                    <a:pt x="144" y="648"/>
                    <a:pt x="47" y="717"/>
                    <a:pt x="25" y="804"/>
                  </a:cubicBezTo>
                  <a:cubicBezTo>
                    <a:pt x="0" y="929"/>
                    <a:pt x="101" y="1054"/>
                    <a:pt x="201" y="1054"/>
                  </a:cubicBezTo>
                  <a:cubicBezTo>
                    <a:pt x="281" y="1034"/>
                    <a:pt x="362" y="965"/>
                    <a:pt x="456" y="965"/>
                  </a:cubicBezTo>
                  <a:cubicBezTo>
                    <a:pt x="479" y="965"/>
                    <a:pt x="502" y="969"/>
                    <a:pt x="527" y="979"/>
                  </a:cubicBezTo>
                  <a:lnTo>
                    <a:pt x="552" y="979"/>
                  </a:lnTo>
                  <a:cubicBezTo>
                    <a:pt x="552" y="1004"/>
                    <a:pt x="552" y="1004"/>
                    <a:pt x="552" y="1004"/>
                  </a:cubicBezTo>
                  <a:cubicBezTo>
                    <a:pt x="552" y="1079"/>
                    <a:pt x="552" y="1129"/>
                    <a:pt x="527" y="1180"/>
                  </a:cubicBezTo>
                  <a:cubicBezTo>
                    <a:pt x="527" y="1230"/>
                    <a:pt x="527" y="1255"/>
                    <a:pt x="527" y="1305"/>
                  </a:cubicBezTo>
                  <a:cubicBezTo>
                    <a:pt x="527" y="1380"/>
                    <a:pt x="577" y="1480"/>
                    <a:pt x="677" y="1505"/>
                  </a:cubicBezTo>
                  <a:cubicBezTo>
                    <a:pt x="690" y="1509"/>
                    <a:pt x="703" y="1510"/>
                    <a:pt x="716" y="1510"/>
                  </a:cubicBezTo>
                  <a:cubicBezTo>
                    <a:pt x="801" y="1510"/>
                    <a:pt x="874" y="1442"/>
                    <a:pt x="852" y="1355"/>
                  </a:cubicBezTo>
                  <a:cubicBezTo>
                    <a:pt x="852" y="1305"/>
                    <a:pt x="827" y="1255"/>
                    <a:pt x="802" y="1230"/>
                  </a:cubicBezTo>
                  <a:cubicBezTo>
                    <a:pt x="752" y="1180"/>
                    <a:pt x="752" y="1129"/>
                    <a:pt x="777" y="1079"/>
                  </a:cubicBezTo>
                  <a:cubicBezTo>
                    <a:pt x="790" y="1054"/>
                    <a:pt x="821" y="1042"/>
                    <a:pt x="856" y="1042"/>
                  </a:cubicBezTo>
                  <a:cubicBezTo>
                    <a:pt x="890" y="1042"/>
                    <a:pt x="928" y="1054"/>
                    <a:pt x="953" y="1079"/>
                  </a:cubicBezTo>
                  <a:cubicBezTo>
                    <a:pt x="1003" y="1079"/>
                    <a:pt x="1028" y="1104"/>
                    <a:pt x="1053" y="1129"/>
                  </a:cubicBezTo>
                  <a:cubicBezTo>
                    <a:pt x="1066" y="1134"/>
                    <a:pt x="1080" y="1136"/>
                    <a:pt x="1095" y="1136"/>
                  </a:cubicBezTo>
                  <a:cubicBezTo>
                    <a:pt x="1163" y="1136"/>
                    <a:pt x="1242" y="1091"/>
                    <a:pt x="1304" y="1029"/>
                  </a:cubicBezTo>
                  <a:cubicBezTo>
                    <a:pt x="1354" y="979"/>
                    <a:pt x="1354" y="879"/>
                    <a:pt x="1304" y="779"/>
                  </a:cubicBezTo>
                  <a:cubicBezTo>
                    <a:pt x="1283" y="717"/>
                    <a:pt x="1228" y="672"/>
                    <a:pt x="1154" y="672"/>
                  </a:cubicBezTo>
                  <a:cubicBezTo>
                    <a:pt x="1138" y="672"/>
                    <a:pt x="1121" y="674"/>
                    <a:pt x="1103" y="678"/>
                  </a:cubicBezTo>
                  <a:cubicBezTo>
                    <a:pt x="1056" y="678"/>
                    <a:pt x="980" y="727"/>
                    <a:pt x="917" y="727"/>
                  </a:cubicBezTo>
                  <a:cubicBezTo>
                    <a:pt x="879" y="727"/>
                    <a:pt x="846" y="710"/>
                    <a:pt x="827" y="653"/>
                  </a:cubicBezTo>
                  <a:cubicBezTo>
                    <a:pt x="802" y="578"/>
                    <a:pt x="928" y="453"/>
                    <a:pt x="978" y="378"/>
                  </a:cubicBezTo>
                  <a:cubicBezTo>
                    <a:pt x="1028" y="302"/>
                    <a:pt x="1078" y="202"/>
                    <a:pt x="1028" y="102"/>
                  </a:cubicBezTo>
                  <a:cubicBezTo>
                    <a:pt x="1003" y="77"/>
                    <a:pt x="978" y="52"/>
                    <a:pt x="953" y="27"/>
                  </a:cubicBezTo>
                  <a:cubicBezTo>
                    <a:pt x="908" y="9"/>
                    <a:pt x="864" y="1"/>
                    <a:pt x="8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1488777" y="3910147"/>
              <a:ext cx="30236" cy="33237"/>
            </a:xfrm>
            <a:custGeom>
              <a:rect b="b" l="l" r="r" t="t"/>
              <a:pathLst>
                <a:path extrusionOk="0" h="1517" w="1380">
                  <a:moveTo>
                    <a:pt x="812" y="0"/>
                  </a:moveTo>
                  <a:cubicBezTo>
                    <a:pt x="741" y="0"/>
                    <a:pt x="672" y="25"/>
                    <a:pt x="627" y="84"/>
                  </a:cubicBezTo>
                  <a:cubicBezTo>
                    <a:pt x="527" y="159"/>
                    <a:pt x="502" y="284"/>
                    <a:pt x="552" y="409"/>
                  </a:cubicBezTo>
                  <a:cubicBezTo>
                    <a:pt x="552" y="434"/>
                    <a:pt x="577" y="485"/>
                    <a:pt x="602" y="510"/>
                  </a:cubicBezTo>
                  <a:cubicBezTo>
                    <a:pt x="627" y="560"/>
                    <a:pt x="627" y="610"/>
                    <a:pt x="602" y="635"/>
                  </a:cubicBezTo>
                  <a:cubicBezTo>
                    <a:pt x="552" y="685"/>
                    <a:pt x="502" y="685"/>
                    <a:pt x="452" y="685"/>
                  </a:cubicBezTo>
                  <a:cubicBezTo>
                    <a:pt x="402" y="660"/>
                    <a:pt x="352" y="635"/>
                    <a:pt x="302" y="635"/>
                  </a:cubicBezTo>
                  <a:cubicBezTo>
                    <a:pt x="285" y="632"/>
                    <a:pt x="269" y="630"/>
                    <a:pt x="253" y="630"/>
                  </a:cubicBezTo>
                  <a:cubicBezTo>
                    <a:pt x="146" y="630"/>
                    <a:pt x="48" y="701"/>
                    <a:pt x="26" y="810"/>
                  </a:cubicBezTo>
                  <a:cubicBezTo>
                    <a:pt x="1" y="911"/>
                    <a:pt x="101" y="1036"/>
                    <a:pt x="226" y="1036"/>
                  </a:cubicBezTo>
                  <a:cubicBezTo>
                    <a:pt x="316" y="1036"/>
                    <a:pt x="405" y="957"/>
                    <a:pt x="494" y="957"/>
                  </a:cubicBezTo>
                  <a:cubicBezTo>
                    <a:pt x="505" y="957"/>
                    <a:pt x="516" y="958"/>
                    <a:pt x="527" y="961"/>
                  </a:cubicBezTo>
                  <a:cubicBezTo>
                    <a:pt x="527" y="961"/>
                    <a:pt x="552" y="961"/>
                    <a:pt x="552" y="986"/>
                  </a:cubicBezTo>
                  <a:cubicBezTo>
                    <a:pt x="552" y="986"/>
                    <a:pt x="552" y="986"/>
                    <a:pt x="552" y="1011"/>
                  </a:cubicBezTo>
                  <a:cubicBezTo>
                    <a:pt x="577" y="1061"/>
                    <a:pt x="552" y="1111"/>
                    <a:pt x="552" y="1186"/>
                  </a:cubicBezTo>
                  <a:cubicBezTo>
                    <a:pt x="552" y="1211"/>
                    <a:pt x="527" y="1262"/>
                    <a:pt x="552" y="1287"/>
                  </a:cubicBezTo>
                  <a:cubicBezTo>
                    <a:pt x="552" y="1387"/>
                    <a:pt x="602" y="1487"/>
                    <a:pt x="703" y="1512"/>
                  </a:cubicBezTo>
                  <a:cubicBezTo>
                    <a:pt x="711" y="1515"/>
                    <a:pt x="719" y="1516"/>
                    <a:pt x="728" y="1516"/>
                  </a:cubicBezTo>
                  <a:cubicBezTo>
                    <a:pt x="803" y="1516"/>
                    <a:pt x="901" y="1429"/>
                    <a:pt x="878" y="1362"/>
                  </a:cubicBezTo>
                  <a:cubicBezTo>
                    <a:pt x="878" y="1312"/>
                    <a:pt x="828" y="1262"/>
                    <a:pt x="803" y="1211"/>
                  </a:cubicBezTo>
                  <a:cubicBezTo>
                    <a:pt x="778" y="1161"/>
                    <a:pt x="753" y="1111"/>
                    <a:pt x="778" y="1061"/>
                  </a:cubicBezTo>
                  <a:cubicBezTo>
                    <a:pt x="799" y="1040"/>
                    <a:pt x="829" y="1032"/>
                    <a:pt x="861" y="1032"/>
                  </a:cubicBezTo>
                  <a:cubicBezTo>
                    <a:pt x="904" y="1032"/>
                    <a:pt x="949" y="1047"/>
                    <a:pt x="978" y="1061"/>
                  </a:cubicBezTo>
                  <a:cubicBezTo>
                    <a:pt x="1003" y="1086"/>
                    <a:pt x="1029" y="1111"/>
                    <a:pt x="1079" y="1111"/>
                  </a:cubicBezTo>
                  <a:cubicBezTo>
                    <a:pt x="1097" y="1117"/>
                    <a:pt x="1118" y="1121"/>
                    <a:pt x="1139" y="1121"/>
                  </a:cubicBezTo>
                  <a:cubicBezTo>
                    <a:pt x="1201" y="1121"/>
                    <a:pt x="1267" y="1092"/>
                    <a:pt x="1304" y="1036"/>
                  </a:cubicBezTo>
                  <a:cubicBezTo>
                    <a:pt x="1354" y="961"/>
                    <a:pt x="1379" y="860"/>
                    <a:pt x="1329" y="785"/>
                  </a:cubicBezTo>
                  <a:cubicBezTo>
                    <a:pt x="1308" y="720"/>
                    <a:pt x="1229" y="655"/>
                    <a:pt x="1160" y="655"/>
                  </a:cubicBezTo>
                  <a:cubicBezTo>
                    <a:pt x="1149" y="655"/>
                    <a:pt x="1139" y="657"/>
                    <a:pt x="1129" y="660"/>
                  </a:cubicBezTo>
                  <a:cubicBezTo>
                    <a:pt x="1081" y="676"/>
                    <a:pt x="1004" y="722"/>
                    <a:pt x="940" y="722"/>
                  </a:cubicBezTo>
                  <a:cubicBezTo>
                    <a:pt x="904" y="722"/>
                    <a:pt x="872" y="706"/>
                    <a:pt x="853" y="660"/>
                  </a:cubicBezTo>
                  <a:cubicBezTo>
                    <a:pt x="828" y="560"/>
                    <a:pt x="953" y="434"/>
                    <a:pt x="978" y="384"/>
                  </a:cubicBezTo>
                  <a:cubicBezTo>
                    <a:pt x="1054" y="284"/>
                    <a:pt x="1079" y="184"/>
                    <a:pt x="1054" y="109"/>
                  </a:cubicBezTo>
                  <a:cubicBezTo>
                    <a:pt x="1029" y="84"/>
                    <a:pt x="1003" y="58"/>
                    <a:pt x="953" y="33"/>
                  </a:cubicBezTo>
                  <a:cubicBezTo>
                    <a:pt x="912" y="13"/>
                    <a:pt x="862" y="0"/>
                    <a:pt x="81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1523285" y="3938652"/>
              <a:ext cx="18799" cy="13979"/>
            </a:xfrm>
            <a:custGeom>
              <a:rect b="b" l="l" r="r" t="t"/>
              <a:pathLst>
                <a:path extrusionOk="0" h="638" w="858">
                  <a:moveTo>
                    <a:pt x="152" y="0"/>
                  </a:moveTo>
                  <a:cubicBezTo>
                    <a:pt x="61" y="0"/>
                    <a:pt x="0" y="37"/>
                    <a:pt x="30" y="136"/>
                  </a:cubicBezTo>
                  <a:cubicBezTo>
                    <a:pt x="80" y="236"/>
                    <a:pt x="130" y="336"/>
                    <a:pt x="180" y="412"/>
                  </a:cubicBezTo>
                  <a:cubicBezTo>
                    <a:pt x="256" y="487"/>
                    <a:pt x="657" y="637"/>
                    <a:pt x="757" y="637"/>
                  </a:cubicBezTo>
                  <a:cubicBezTo>
                    <a:pt x="857" y="637"/>
                    <a:pt x="606" y="186"/>
                    <a:pt x="581" y="161"/>
                  </a:cubicBezTo>
                  <a:cubicBezTo>
                    <a:pt x="506" y="85"/>
                    <a:pt x="293" y="0"/>
                    <a:pt x="1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79"/>
          <p:cNvSpPr txBox="1"/>
          <p:nvPr>
            <p:ph type="title"/>
          </p:nvPr>
        </p:nvSpPr>
        <p:spPr>
          <a:xfrm>
            <a:off x="435600" y="331000"/>
            <a:ext cx="82728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latin typeface="Space Grotesk"/>
                <a:ea typeface="Space Grotesk"/>
                <a:cs typeface="Space Grotesk"/>
                <a:sym typeface="Space Grotesk"/>
              </a:rPr>
              <a:t>Task 1: Search for an unfamiliar food item (</a:t>
            </a:r>
            <a:r>
              <a:rPr lang="en" sz="2200"/>
              <a:t>V2+Rationale</a:t>
            </a:r>
            <a:r>
              <a:rPr b="1" lang="en" sz="2200">
                <a:latin typeface="Space Grotesk"/>
                <a:ea typeface="Space Grotesk"/>
                <a:cs typeface="Space Grotesk"/>
                <a:sym typeface="Space Grotesk"/>
              </a:rPr>
              <a:t>)</a:t>
            </a:r>
            <a:endParaRPr b="1" sz="2200">
              <a:latin typeface="Space Grotesk"/>
              <a:ea typeface="Space Grotesk"/>
              <a:cs typeface="Space Grotesk"/>
              <a:sym typeface="Space Grotesk"/>
            </a:endParaRPr>
          </a:p>
        </p:txBody>
      </p:sp>
      <p:pic>
        <p:nvPicPr>
          <p:cNvPr id="2380" name="Google Shape;2380;p79"/>
          <p:cNvPicPr preferRelativeResize="0"/>
          <p:nvPr/>
        </p:nvPicPr>
        <p:blipFill rotWithShape="1">
          <a:blip r:embed="rId3">
            <a:alphaModFix/>
          </a:blip>
          <a:srcRect b="0" l="0" r="0" t="8825"/>
          <a:stretch/>
        </p:blipFill>
        <p:spPr>
          <a:xfrm>
            <a:off x="0" y="1145427"/>
            <a:ext cx="9143998" cy="3419198"/>
          </a:xfrm>
          <a:prstGeom prst="rect">
            <a:avLst/>
          </a:prstGeom>
          <a:noFill/>
          <a:ln>
            <a:noFill/>
          </a:ln>
        </p:spPr>
      </p:pic>
      <p:sp>
        <p:nvSpPr>
          <p:cNvPr id="2381" name="Google Shape;2381;p79"/>
          <p:cNvSpPr/>
          <p:nvPr/>
        </p:nvSpPr>
        <p:spPr>
          <a:xfrm>
            <a:off x="181711" y="4116300"/>
            <a:ext cx="1425300" cy="28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txBox="1"/>
          <p:nvPr/>
        </p:nvSpPr>
        <p:spPr>
          <a:xfrm>
            <a:off x="109479" y="4486175"/>
            <a:ext cx="185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3: Removal of gradients to </a:t>
            </a:r>
            <a:r>
              <a:rPr b="1" lang="en" sz="1200">
                <a:solidFill>
                  <a:schemeClr val="dk2"/>
                </a:solidFill>
                <a:latin typeface="Barlow Semi Condensed"/>
                <a:ea typeface="Barlow Semi Condensed"/>
                <a:cs typeface="Barlow Semi Condensed"/>
                <a:sym typeface="Barlow Semi Condensed"/>
              </a:rPr>
              <a:t>introduce a cleaner aesthetic</a:t>
            </a:r>
            <a:r>
              <a:rPr b="1" lang="en" sz="1200">
                <a:solidFill>
                  <a:schemeClr val="dk2"/>
                </a:solidFill>
                <a:latin typeface="Barlow Semi Condensed"/>
                <a:ea typeface="Barlow Semi Condensed"/>
                <a:cs typeface="Barlow Semi Condensed"/>
                <a:sym typeface="Barlow Semi Condensed"/>
              </a:rPr>
              <a:t>.</a:t>
            </a:r>
            <a:endParaRPr/>
          </a:p>
        </p:txBody>
      </p:sp>
      <p:sp>
        <p:nvSpPr>
          <p:cNvPr id="2383" name="Google Shape;2383;p79"/>
          <p:cNvSpPr txBox="1"/>
          <p:nvPr/>
        </p:nvSpPr>
        <p:spPr>
          <a:xfrm>
            <a:off x="6833574" y="4451550"/>
            <a:ext cx="236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S4</a:t>
            </a:r>
            <a:r>
              <a:rPr b="1" lang="en" sz="1200">
                <a:solidFill>
                  <a:schemeClr val="dk2"/>
                </a:solidFill>
                <a:latin typeface="Barlow Semi Condensed"/>
                <a:ea typeface="Barlow Semi Condensed"/>
                <a:cs typeface="Barlow Semi Condensed"/>
                <a:sym typeface="Barlow Semi Condensed"/>
              </a:rPr>
              <a:t>: Clear errors to guide user towards accurate scan results.</a:t>
            </a:r>
            <a:endParaRPr/>
          </a:p>
        </p:txBody>
      </p:sp>
      <p:sp>
        <p:nvSpPr>
          <p:cNvPr id="2384" name="Google Shape;2384;p79"/>
          <p:cNvSpPr/>
          <p:nvPr/>
        </p:nvSpPr>
        <p:spPr>
          <a:xfrm>
            <a:off x="7600175" y="3763100"/>
            <a:ext cx="1425300" cy="570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2082700" y="3699225"/>
            <a:ext cx="1333800" cy="519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txBox="1"/>
          <p:nvPr/>
        </p:nvSpPr>
        <p:spPr>
          <a:xfrm>
            <a:off x="1969175" y="4451550"/>
            <a:ext cx="30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Clear instructions for placing item in focus and search in progress.</a:t>
            </a:r>
            <a:endParaRPr/>
          </a:p>
        </p:txBody>
      </p:sp>
      <p:sp>
        <p:nvSpPr>
          <p:cNvPr id="2387" name="Google Shape;2387;p79"/>
          <p:cNvSpPr/>
          <p:nvPr/>
        </p:nvSpPr>
        <p:spPr>
          <a:xfrm>
            <a:off x="3999300" y="1489800"/>
            <a:ext cx="1145400" cy="369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80"/>
          <p:cNvSpPr txBox="1"/>
          <p:nvPr>
            <p:ph type="title"/>
          </p:nvPr>
        </p:nvSpPr>
        <p:spPr>
          <a:xfrm>
            <a:off x="720000" y="19815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Contextualisation </a:t>
            </a:r>
            <a:r>
              <a:rPr lang="en"/>
              <a:t>(V2+Rationale)</a:t>
            </a:r>
            <a:endParaRPr/>
          </a:p>
        </p:txBody>
      </p:sp>
      <p:pic>
        <p:nvPicPr>
          <p:cNvPr id="2393" name="Google Shape;2393;p80"/>
          <p:cNvPicPr preferRelativeResize="0"/>
          <p:nvPr/>
        </p:nvPicPr>
        <p:blipFill rotWithShape="1">
          <a:blip r:embed="rId3">
            <a:alphaModFix/>
          </a:blip>
          <a:srcRect b="0" l="0" r="0" t="3222"/>
          <a:stretch/>
        </p:blipFill>
        <p:spPr>
          <a:xfrm>
            <a:off x="548625" y="1069647"/>
            <a:ext cx="7595625" cy="3894178"/>
          </a:xfrm>
          <a:prstGeom prst="rect">
            <a:avLst/>
          </a:prstGeom>
          <a:noFill/>
          <a:ln>
            <a:noFill/>
          </a:ln>
        </p:spPr>
      </p:pic>
      <p:sp>
        <p:nvSpPr>
          <p:cNvPr id="2394" name="Google Shape;2394;p80"/>
          <p:cNvSpPr/>
          <p:nvPr/>
        </p:nvSpPr>
        <p:spPr>
          <a:xfrm>
            <a:off x="2545466"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4458834"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6372202"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txBox="1"/>
          <p:nvPr/>
        </p:nvSpPr>
        <p:spPr>
          <a:xfrm>
            <a:off x="4572004" y="700350"/>
            <a:ext cx="18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4: Added a back button.</a:t>
            </a:r>
            <a:endParaRPr/>
          </a:p>
        </p:txBody>
      </p:sp>
      <p:sp>
        <p:nvSpPr>
          <p:cNvPr id="2398" name="Google Shape;2398;p80"/>
          <p:cNvSpPr/>
          <p:nvPr/>
        </p:nvSpPr>
        <p:spPr>
          <a:xfrm>
            <a:off x="2707733" y="3709441"/>
            <a:ext cx="1413900" cy="355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txBox="1"/>
          <p:nvPr/>
        </p:nvSpPr>
        <p:spPr>
          <a:xfrm>
            <a:off x="2612779" y="4064962"/>
            <a:ext cx="160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S</a:t>
            </a:r>
            <a:r>
              <a:rPr b="1" lang="en" sz="1100">
                <a:solidFill>
                  <a:schemeClr val="dk2"/>
                </a:solidFill>
                <a:latin typeface="Barlow Semi Condensed"/>
                <a:ea typeface="Barlow Semi Condensed"/>
                <a:cs typeface="Barlow Semi Condensed"/>
                <a:sym typeface="Barlow Semi Condensed"/>
              </a:rPr>
              <a:t>4: Changed “view all” button to accent colour for improved readability.</a:t>
            </a:r>
            <a:endParaRPr b="1" sz="1100">
              <a:solidFill>
                <a:schemeClr val="dk2"/>
              </a:solidFill>
              <a:latin typeface="Barlow Semi Condensed"/>
              <a:ea typeface="Barlow Semi Condensed"/>
              <a:cs typeface="Barlow Semi Condensed"/>
              <a:sym typeface="Barlow Semi Condensed"/>
            </a:endParaRPr>
          </a:p>
        </p:txBody>
      </p:sp>
      <p:sp>
        <p:nvSpPr>
          <p:cNvPr id="2400" name="Google Shape;2400;p80"/>
          <p:cNvSpPr/>
          <p:nvPr/>
        </p:nvSpPr>
        <p:spPr>
          <a:xfrm>
            <a:off x="6413150" y="2360626"/>
            <a:ext cx="1673400" cy="1406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txBox="1"/>
          <p:nvPr/>
        </p:nvSpPr>
        <p:spPr>
          <a:xfrm>
            <a:off x="7390254" y="1945062"/>
            <a:ext cx="160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S3: Standardized styles to improve consistency.</a:t>
            </a:r>
            <a:endParaRPr b="1" sz="1100">
              <a:solidFill>
                <a:schemeClr val="dk2"/>
              </a:solidFill>
              <a:latin typeface="Barlow Semi Condensed"/>
              <a:ea typeface="Barlow Semi Condensed"/>
              <a:cs typeface="Barlow Semi Condensed"/>
              <a:sym typeface="Barlow Semi Condensed"/>
            </a:endParaRPr>
          </a:p>
        </p:txBody>
      </p:sp>
      <p:sp>
        <p:nvSpPr>
          <p:cNvPr id="2402" name="Google Shape;2402;p80"/>
          <p:cNvSpPr txBox="1"/>
          <p:nvPr/>
        </p:nvSpPr>
        <p:spPr>
          <a:xfrm>
            <a:off x="117850" y="666000"/>
            <a:ext cx="263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Usability goals: increasing learnability!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81"/>
          <p:cNvSpPr txBox="1"/>
          <p:nvPr>
            <p:ph type="title"/>
          </p:nvPr>
        </p:nvSpPr>
        <p:spPr>
          <a:xfrm>
            <a:off x="720000" y="1656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Contextualisation </a:t>
            </a:r>
            <a:r>
              <a:rPr lang="en"/>
              <a:t>(V2+Rationale)</a:t>
            </a:r>
            <a:endParaRPr/>
          </a:p>
        </p:txBody>
      </p:sp>
      <p:pic>
        <p:nvPicPr>
          <p:cNvPr id="2408" name="Google Shape;2408;p81"/>
          <p:cNvPicPr preferRelativeResize="0"/>
          <p:nvPr/>
        </p:nvPicPr>
        <p:blipFill rotWithShape="1">
          <a:blip r:embed="rId3">
            <a:alphaModFix/>
          </a:blip>
          <a:srcRect b="0" l="0" r="0" t="5285"/>
          <a:stretch/>
        </p:blipFill>
        <p:spPr>
          <a:xfrm>
            <a:off x="950775" y="982950"/>
            <a:ext cx="7242449" cy="3893101"/>
          </a:xfrm>
          <a:prstGeom prst="rect">
            <a:avLst/>
          </a:prstGeom>
          <a:noFill/>
          <a:ln>
            <a:noFill/>
          </a:ln>
        </p:spPr>
      </p:pic>
      <p:sp>
        <p:nvSpPr>
          <p:cNvPr id="2409" name="Google Shape;2409;p81"/>
          <p:cNvSpPr/>
          <p:nvPr/>
        </p:nvSpPr>
        <p:spPr>
          <a:xfrm>
            <a:off x="7232775" y="2475375"/>
            <a:ext cx="859500" cy="9282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1"/>
          <p:cNvSpPr txBox="1"/>
          <p:nvPr/>
        </p:nvSpPr>
        <p:spPr>
          <a:xfrm>
            <a:off x="6491200" y="35338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S3: </a:t>
            </a:r>
            <a:r>
              <a:rPr b="1" lang="en" sz="1000">
                <a:solidFill>
                  <a:schemeClr val="dk2"/>
                </a:solidFill>
                <a:latin typeface="Barlow Semi Condensed"/>
                <a:ea typeface="Barlow Semi Condensed"/>
                <a:cs typeface="Barlow Semi Condensed"/>
                <a:sym typeface="Barlow Semi Condensed"/>
              </a:rPr>
              <a:t>“Request recipe” option added for inclusivity</a:t>
            </a:r>
            <a:endParaRPr b="1" sz="10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o</a:t>
            </a:r>
            <a:r>
              <a:rPr b="1" lang="en" sz="1000">
                <a:solidFill>
                  <a:schemeClr val="dk2"/>
                </a:solidFill>
                <a:latin typeface="Barlow Semi Condensed"/>
                <a:ea typeface="Barlow Semi Condensed"/>
                <a:cs typeface="Barlow Semi Condensed"/>
                <a:sym typeface="Barlow Semi Condensed"/>
              </a:rPr>
              <a:t>f currently under-represented cultural foods</a:t>
            </a:r>
            <a:endParaRPr b="1" sz="10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w</a:t>
            </a:r>
            <a:r>
              <a:rPr b="1" lang="en" sz="1000">
                <a:solidFill>
                  <a:schemeClr val="dk2"/>
                </a:solidFill>
                <a:latin typeface="Barlow Semi Condensed"/>
                <a:ea typeface="Barlow Semi Condensed"/>
                <a:cs typeface="Barlow Semi Condensed"/>
                <a:sym typeface="Barlow Semi Condensed"/>
              </a:rPr>
              <a:t>ithin our app.</a:t>
            </a:r>
            <a:endParaRPr b="1" sz="10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8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 </a:t>
            </a:r>
            <a:r>
              <a:rPr lang="en"/>
              <a:t>(Med-Fi V2+Rationale)</a:t>
            </a:r>
            <a:endParaRPr/>
          </a:p>
        </p:txBody>
      </p:sp>
      <p:pic>
        <p:nvPicPr>
          <p:cNvPr id="2416" name="Google Shape;2416;p82"/>
          <p:cNvPicPr preferRelativeResize="0"/>
          <p:nvPr/>
        </p:nvPicPr>
        <p:blipFill rotWithShape="1">
          <a:blip r:embed="rId3">
            <a:alphaModFix/>
          </a:blip>
          <a:srcRect b="0" l="0" r="0" t="9041"/>
          <a:stretch/>
        </p:blipFill>
        <p:spPr>
          <a:xfrm>
            <a:off x="58963" y="1365100"/>
            <a:ext cx="3478126" cy="3363501"/>
          </a:xfrm>
          <a:prstGeom prst="rect">
            <a:avLst/>
          </a:prstGeom>
          <a:noFill/>
          <a:ln>
            <a:noFill/>
          </a:ln>
        </p:spPr>
      </p:pic>
      <p:pic>
        <p:nvPicPr>
          <p:cNvPr id="2417" name="Google Shape;2417;p82"/>
          <p:cNvPicPr preferRelativeResize="0"/>
          <p:nvPr/>
        </p:nvPicPr>
        <p:blipFill rotWithShape="1">
          <a:blip r:embed="rId4">
            <a:alphaModFix/>
          </a:blip>
          <a:srcRect b="9183" l="0" r="0" t="8301"/>
          <a:stretch/>
        </p:blipFill>
        <p:spPr>
          <a:xfrm>
            <a:off x="3464838" y="1365100"/>
            <a:ext cx="5620200" cy="3275450"/>
          </a:xfrm>
          <a:prstGeom prst="rect">
            <a:avLst/>
          </a:prstGeom>
          <a:noFill/>
          <a:ln>
            <a:noFill/>
          </a:ln>
        </p:spPr>
      </p:pic>
      <p:sp>
        <p:nvSpPr>
          <p:cNvPr id="2418" name="Google Shape;2418;p82"/>
          <p:cNvSpPr/>
          <p:nvPr/>
        </p:nvSpPr>
        <p:spPr>
          <a:xfrm>
            <a:off x="5387538" y="2405750"/>
            <a:ext cx="1774800" cy="6669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2"/>
          <p:cNvSpPr txBox="1"/>
          <p:nvPr/>
        </p:nvSpPr>
        <p:spPr>
          <a:xfrm>
            <a:off x="4906375" y="10299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more consistent</a:t>
            </a:r>
            <a:r>
              <a:rPr b="1" lang="en" sz="1200">
                <a:solidFill>
                  <a:schemeClr val="dk2"/>
                </a:solidFill>
                <a:latin typeface="Barlow Semi Condensed"/>
                <a:ea typeface="Barlow Semi Condensed"/>
                <a:cs typeface="Barlow Semi Condensed"/>
                <a:sym typeface="Barlow Semi Condensed"/>
              </a:rPr>
              <a:t> fonts and headers.</a:t>
            </a:r>
            <a:endParaRPr b="1" sz="1200">
              <a:solidFill>
                <a:schemeClr val="dk2"/>
              </a:solidFill>
              <a:latin typeface="Barlow Semi Condensed"/>
              <a:ea typeface="Barlow Semi Condensed"/>
              <a:cs typeface="Barlow Semi Condensed"/>
              <a:sym typeface="Barlow Semi Condensed"/>
            </a:endParaRPr>
          </a:p>
        </p:txBody>
      </p:sp>
      <p:sp>
        <p:nvSpPr>
          <p:cNvPr id="2420" name="Google Shape;2420;p82"/>
          <p:cNvSpPr txBox="1"/>
          <p:nvPr/>
        </p:nvSpPr>
        <p:spPr>
          <a:xfrm>
            <a:off x="3927925" y="4599875"/>
            <a:ext cx="431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Usability goals: increasing efficiency of access to recipes!</a:t>
            </a:r>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83"/>
          <p:cNvSpPr txBox="1"/>
          <p:nvPr>
            <p:ph type="title"/>
          </p:nvPr>
        </p:nvSpPr>
        <p:spPr>
          <a:xfrm>
            <a:off x="720000" y="3056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a:t>
            </a:r>
            <a:endParaRPr/>
          </a:p>
        </p:txBody>
      </p:sp>
      <p:pic>
        <p:nvPicPr>
          <p:cNvPr id="2426" name="Google Shape;2426;p83"/>
          <p:cNvPicPr preferRelativeResize="0"/>
          <p:nvPr/>
        </p:nvPicPr>
        <p:blipFill rotWithShape="1">
          <a:blip r:embed="rId3">
            <a:alphaModFix/>
          </a:blip>
          <a:srcRect b="0" l="0" r="0" t="6898"/>
          <a:stretch/>
        </p:blipFill>
        <p:spPr>
          <a:xfrm>
            <a:off x="896925" y="1269550"/>
            <a:ext cx="7465601" cy="3717725"/>
          </a:xfrm>
          <a:prstGeom prst="rect">
            <a:avLst/>
          </a:prstGeom>
          <a:noFill/>
          <a:ln>
            <a:noFill/>
          </a:ln>
        </p:spPr>
      </p:pic>
      <p:sp>
        <p:nvSpPr>
          <p:cNvPr id="2427" name="Google Shape;2427;p83"/>
          <p:cNvSpPr/>
          <p:nvPr/>
        </p:nvSpPr>
        <p:spPr>
          <a:xfrm>
            <a:off x="6454850" y="4034400"/>
            <a:ext cx="1774800" cy="6669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2888175" y="1752925"/>
            <a:ext cx="1774800" cy="31878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txBox="1"/>
          <p:nvPr/>
        </p:nvSpPr>
        <p:spPr>
          <a:xfrm>
            <a:off x="5190475" y="4774200"/>
            <a:ext cx="40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Unsave c</a:t>
            </a:r>
            <a:r>
              <a:rPr b="1" lang="en" sz="1200">
                <a:solidFill>
                  <a:schemeClr val="dk2"/>
                </a:solidFill>
                <a:latin typeface="Barlow Semi Condensed"/>
                <a:ea typeface="Barlow Semi Condensed"/>
                <a:cs typeface="Barlow Semi Condensed"/>
                <a:sym typeface="Barlow Semi Condensed"/>
              </a:rPr>
              <a:t>onfirmation added for greater visibility of status</a:t>
            </a:r>
            <a:endParaRPr b="1" sz="1200">
              <a:solidFill>
                <a:schemeClr val="dk2"/>
              </a:solidFill>
              <a:latin typeface="Barlow Semi Condensed"/>
              <a:ea typeface="Barlow Semi Condensed"/>
              <a:cs typeface="Barlow Semi Condensed"/>
              <a:sym typeface="Barlow Semi Condensed"/>
            </a:endParaRPr>
          </a:p>
        </p:txBody>
      </p:sp>
      <p:sp>
        <p:nvSpPr>
          <p:cNvPr id="2430" name="Google Shape;2430;p83"/>
          <p:cNvSpPr txBox="1"/>
          <p:nvPr/>
        </p:nvSpPr>
        <p:spPr>
          <a:xfrm>
            <a:off x="2190475" y="961700"/>
            <a:ext cx="40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3: Auto-layout for filters to improve readability  </a:t>
            </a:r>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84"/>
          <p:cNvSpPr txBox="1"/>
          <p:nvPr>
            <p:ph type="title"/>
          </p:nvPr>
        </p:nvSpPr>
        <p:spPr>
          <a:xfrm>
            <a:off x="435600" y="331000"/>
            <a:ext cx="82728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t>Importance of </a:t>
            </a:r>
            <a:r>
              <a:rPr b="1" lang="en" sz="2200">
                <a:latin typeface="Space Grotesk"/>
                <a:ea typeface="Space Grotesk"/>
                <a:cs typeface="Space Grotesk"/>
                <a:sym typeface="Space Grotesk"/>
              </a:rPr>
              <a:t>Task 1: Searching for an unfamiliar food item </a:t>
            </a:r>
            <a:endParaRPr b="1" sz="2200">
              <a:latin typeface="Space Grotesk"/>
              <a:ea typeface="Space Grotesk"/>
              <a:cs typeface="Space Grotesk"/>
              <a:sym typeface="Space Grotesk"/>
            </a:endParaRPr>
          </a:p>
        </p:txBody>
      </p:sp>
      <p:pic>
        <p:nvPicPr>
          <p:cNvPr id="2436" name="Google Shape;2436;p84"/>
          <p:cNvPicPr preferRelativeResize="0"/>
          <p:nvPr/>
        </p:nvPicPr>
        <p:blipFill rotWithShape="1">
          <a:blip r:embed="rId3">
            <a:alphaModFix/>
          </a:blip>
          <a:srcRect b="0" l="0" r="0" t="8825"/>
          <a:stretch/>
        </p:blipFill>
        <p:spPr>
          <a:xfrm>
            <a:off x="228050" y="1342575"/>
            <a:ext cx="6522626" cy="2438990"/>
          </a:xfrm>
          <a:prstGeom prst="rect">
            <a:avLst/>
          </a:prstGeom>
          <a:noFill/>
          <a:ln>
            <a:noFill/>
          </a:ln>
        </p:spPr>
      </p:pic>
      <p:sp>
        <p:nvSpPr>
          <p:cNvPr id="2437" name="Google Shape;2437;p84"/>
          <p:cNvSpPr/>
          <p:nvPr/>
        </p:nvSpPr>
        <p:spPr>
          <a:xfrm>
            <a:off x="4303350" y="1489800"/>
            <a:ext cx="1145400" cy="369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4"/>
          <p:cNvSpPr txBox="1"/>
          <p:nvPr/>
        </p:nvSpPr>
        <p:spPr>
          <a:xfrm>
            <a:off x="6522625" y="1404200"/>
            <a:ext cx="2645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Uses the central functionality of the app, which we hope</a:t>
            </a:r>
            <a:endParaRPr>
              <a:latin typeface="Anaheim"/>
              <a:ea typeface="Anaheim"/>
              <a:cs typeface="Anaheim"/>
              <a:sym typeface="Anaheim"/>
            </a:endParaRPr>
          </a:p>
          <a:p>
            <a:pPr indent="0" lvl="0" marL="457200" rtl="0" algn="l">
              <a:spcBef>
                <a:spcPts val="0"/>
              </a:spcBef>
              <a:spcAft>
                <a:spcPts val="0"/>
              </a:spcAft>
              <a:buNone/>
            </a:pPr>
            <a:r>
              <a:rPr lang="en">
                <a:latin typeface="Anaheim"/>
                <a:ea typeface="Anaheim"/>
                <a:cs typeface="Anaheim"/>
                <a:sym typeface="Anaheim"/>
              </a:rPr>
              <a:t>would draw intrigue from users. </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Generating excitement in users about this functionality will encourage them to learn more about many ingredients.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2439" name="Google Shape;2439;p84"/>
          <p:cNvSpPr txBox="1"/>
          <p:nvPr/>
        </p:nvSpPr>
        <p:spPr>
          <a:xfrm>
            <a:off x="381850" y="4359650"/>
            <a:ext cx="605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Most importantly, familiarises the users with ingredients they never thought they could use!</a:t>
            </a:r>
            <a:endParaRPr>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85"/>
          <p:cNvSpPr txBox="1"/>
          <p:nvPr>
            <p:ph type="title"/>
          </p:nvPr>
        </p:nvSpPr>
        <p:spPr>
          <a:xfrm>
            <a:off x="720000" y="1656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Importance of </a:t>
            </a:r>
            <a:r>
              <a:rPr lang="en"/>
              <a:t>Task 2: Contextualisation</a:t>
            </a:r>
            <a:endParaRPr/>
          </a:p>
        </p:txBody>
      </p:sp>
      <p:pic>
        <p:nvPicPr>
          <p:cNvPr id="2445" name="Google Shape;2445;p85"/>
          <p:cNvPicPr preferRelativeResize="0"/>
          <p:nvPr/>
        </p:nvPicPr>
        <p:blipFill rotWithShape="1">
          <a:blip r:embed="rId3">
            <a:alphaModFix/>
          </a:blip>
          <a:srcRect b="0" l="0" r="0" t="5285"/>
          <a:stretch/>
        </p:blipFill>
        <p:spPr>
          <a:xfrm>
            <a:off x="1315425" y="693150"/>
            <a:ext cx="6331901" cy="3403650"/>
          </a:xfrm>
          <a:prstGeom prst="rect">
            <a:avLst/>
          </a:prstGeom>
          <a:noFill/>
          <a:ln>
            <a:noFill/>
          </a:ln>
        </p:spPr>
      </p:pic>
      <p:sp>
        <p:nvSpPr>
          <p:cNvPr id="2446" name="Google Shape;2446;p85"/>
          <p:cNvSpPr txBox="1"/>
          <p:nvPr/>
        </p:nvSpPr>
        <p:spPr>
          <a:xfrm>
            <a:off x="515400" y="4096800"/>
            <a:ext cx="8171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Provides a transition between our simple and medium tasks.</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By learning more about the ingredient, users are </a:t>
            </a:r>
            <a:r>
              <a:rPr b="1" lang="en">
                <a:latin typeface="Anaheim"/>
                <a:ea typeface="Anaheim"/>
                <a:cs typeface="Anaheim"/>
                <a:sym typeface="Anaheim"/>
              </a:rPr>
              <a:t>encouraged to experiment with it</a:t>
            </a:r>
            <a:r>
              <a:rPr lang="en">
                <a:latin typeface="Anaheim"/>
                <a:ea typeface="Anaheim"/>
                <a:cs typeface="Anaheim"/>
                <a:sym typeface="Anaheim"/>
              </a:rPr>
              <a:t>, which was also a result affirmed by our experience prototypes.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86"/>
          <p:cNvSpPr txBox="1"/>
          <p:nvPr>
            <p:ph type="title"/>
          </p:nvPr>
        </p:nvSpPr>
        <p:spPr>
          <a:xfrm>
            <a:off x="720000" y="3056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Importance</a:t>
            </a:r>
            <a:r>
              <a:rPr lang="en"/>
              <a:t> of </a:t>
            </a:r>
            <a:r>
              <a:rPr lang="en"/>
              <a:t>Task 3: Authentic Cooking </a:t>
            </a:r>
            <a:endParaRPr/>
          </a:p>
        </p:txBody>
      </p:sp>
      <p:pic>
        <p:nvPicPr>
          <p:cNvPr id="2452" name="Google Shape;2452;p86"/>
          <p:cNvPicPr preferRelativeResize="0"/>
          <p:nvPr/>
        </p:nvPicPr>
        <p:blipFill rotWithShape="1">
          <a:blip r:embed="rId3">
            <a:alphaModFix/>
          </a:blip>
          <a:srcRect b="0" l="0" r="0" t="6898"/>
          <a:stretch/>
        </p:blipFill>
        <p:spPr>
          <a:xfrm>
            <a:off x="1378325" y="865975"/>
            <a:ext cx="6387325" cy="3180776"/>
          </a:xfrm>
          <a:prstGeom prst="rect">
            <a:avLst/>
          </a:prstGeom>
          <a:noFill/>
          <a:ln>
            <a:noFill/>
          </a:ln>
        </p:spPr>
      </p:pic>
      <p:sp>
        <p:nvSpPr>
          <p:cNvPr id="2453" name="Google Shape;2453;p86"/>
          <p:cNvSpPr txBox="1"/>
          <p:nvPr/>
        </p:nvSpPr>
        <p:spPr>
          <a:xfrm>
            <a:off x="457200" y="4173550"/>
            <a:ext cx="8628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Users get the </a:t>
            </a:r>
            <a:r>
              <a:rPr b="1" lang="en">
                <a:latin typeface="Anaheim"/>
                <a:ea typeface="Anaheim"/>
                <a:cs typeface="Anaheim"/>
                <a:sym typeface="Anaheim"/>
              </a:rPr>
              <a:t>fulfillment of enjoying a meal using a potentially intimidating ingredient.</a:t>
            </a:r>
            <a:endParaRPr b="1">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Users obtain a  new experience and add a new recipe to their arsenal, hopefully encouraging them to repeat the process with a different ingredient.</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87"/>
          <p:cNvSpPr txBox="1"/>
          <p:nvPr>
            <p:ph type="title"/>
          </p:nvPr>
        </p:nvSpPr>
        <p:spPr>
          <a:xfrm>
            <a:off x="720000" y="2041075"/>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Implementation</a:t>
            </a:r>
            <a:endParaRPr sz="5000"/>
          </a:p>
        </p:txBody>
      </p:sp>
      <p:sp>
        <p:nvSpPr>
          <p:cNvPr id="2459" name="Google Shape;2459;p87"/>
          <p:cNvSpPr txBox="1"/>
          <p:nvPr>
            <p:ph idx="4294967295" type="subTitle"/>
          </p:nvPr>
        </p:nvSpPr>
        <p:spPr>
          <a:xfrm>
            <a:off x="720000" y="2882875"/>
            <a:ext cx="50676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t>Converting design to code</a:t>
            </a:r>
            <a:endParaRPr b="1"/>
          </a:p>
        </p:txBody>
      </p:sp>
      <p:pic>
        <p:nvPicPr>
          <p:cNvPr id="2460" name="Google Shape;2460;p87"/>
          <p:cNvPicPr preferRelativeResize="0"/>
          <p:nvPr/>
        </p:nvPicPr>
        <p:blipFill>
          <a:blip r:embed="rId3">
            <a:alphaModFix/>
          </a:blip>
          <a:stretch>
            <a:fillRect/>
          </a:stretch>
        </p:blipFill>
        <p:spPr>
          <a:xfrm rot="393367">
            <a:off x="6366618" y="1263758"/>
            <a:ext cx="1331064" cy="2861383"/>
          </a:xfrm>
          <a:prstGeom prst="rect">
            <a:avLst/>
          </a:prstGeom>
          <a:noFill/>
          <a:ln>
            <a:noFill/>
          </a:ln>
        </p:spPr>
      </p:pic>
      <p:pic>
        <p:nvPicPr>
          <p:cNvPr id="2461" name="Google Shape;2461;p87"/>
          <p:cNvPicPr preferRelativeResize="0"/>
          <p:nvPr/>
        </p:nvPicPr>
        <p:blipFill>
          <a:blip r:embed="rId4">
            <a:alphaModFix/>
          </a:blip>
          <a:stretch>
            <a:fillRect/>
          </a:stretch>
        </p:blipFill>
        <p:spPr>
          <a:xfrm rot="401346">
            <a:off x="6281399" y="1221933"/>
            <a:ext cx="1501521" cy="2945031"/>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8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Framework</a:t>
            </a:r>
            <a:r>
              <a:rPr lang="en"/>
              <a:t> and Tools Used for Dev</a:t>
            </a:r>
            <a:endParaRPr/>
          </a:p>
        </p:txBody>
      </p:sp>
      <p:grpSp>
        <p:nvGrpSpPr>
          <p:cNvPr id="2467" name="Google Shape;2467;p88"/>
          <p:cNvGrpSpPr/>
          <p:nvPr/>
        </p:nvGrpSpPr>
        <p:grpSpPr>
          <a:xfrm>
            <a:off x="457189" y="3623781"/>
            <a:ext cx="1488761" cy="865998"/>
            <a:chOff x="615527" y="2951633"/>
            <a:chExt cx="1325700" cy="828865"/>
          </a:xfrm>
        </p:grpSpPr>
        <p:sp>
          <p:nvSpPr>
            <p:cNvPr id="2468" name="Google Shape;2468;p88"/>
            <p:cNvSpPr txBox="1"/>
            <p:nvPr/>
          </p:nvSpPr>
          <p:spPr>
            <a:xfrm flipH="1">
              <a:off x="768797"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GitHub</a:t>
              </a:r>
              <a:endParaRPr b="1" sz="1800">
                <a:solidFill>
                  <a:schemeClr val="lt1"/>
                </a:solidFill>
                <a:latin typeface="Anaheim"/>
                <a:ea typeface="Anaheim"/>
                <a:cs typeface="Anaheim"/>
                <a:sym typeface="Anaheim"/>
              </a:endParaRPr>
            </a:p>
          </p:txBody>
        </p:sp>
        <p:sp>
          <p:nvSpPr>
            <p:cNvPr id="2469" name="Google Shape;2469;p88"/>
            <p:cNvSpPr txBox="1"/>
            <p:nvPr/>
          </p:nvSpPr>
          <p:spPr>
            <a:xfrm flipH="1">
              <a:off x="615527" y="3404298"/>
              <a:ext cx="13257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We have a central repo where we push updates to.</a:t>
              </a:r>
              <a:endParaRPr b="1" sz="1200">
                <a:solidFill>
                  <a:schemeClr val="dk2"/>
                </a:solidFill>
                <a:latin typeface="Barlow Semi Condensed"/>
                <a:ea typeface="Barlow Semi Condensed"/>
                <a:cs typeface="Barlow Semi Condensed"/>
                <a:sym typeface="Barlow Semi Condensed"/>
              </a:endParaRPr>
            </a:p>
          </p:txBody>
        </p:sp>
      </p:grpSp>
      <p:grpSp>
        <p:nvGrpSpPr>
          <p:cNvPr id="2470" name="Google Shape;2470;p88"/>
          <p:cNvGrpSpPr/>
          <p:nvPr/>
        </p:nvGrpSpPr>
        <p:grpSpPr>
          <a:xfrm>
            <a:off x="2715850" y="3621225"/>
            <a:ext cx="1497184" cy="974479"/>
            <a:chOff x="2279932" y="2949187"/>
            <a:chExt cx="1333200" cy="932694"/>
          </a:xfrm>
        </p:grpSpPr>
        <p:sp>
          <p:nvSpPr>
            <p:cNvPr id="2471" name="Google Shape;2471;p88"/>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VSCode</a:t>
              </a:r>
              <a:endParaRPr b="1" sz="1800">
                <a:solidFill>
                  <a:schemeClr val="lt1"/>
                </a:solidFill>
                <a:latin typeface="Anaheim"/>
                <a:ea typeface="Anaheim"/>
                <a:cs typeface="Anaheim"/>
                <a:sym typeface="Anaheim"/>
              </a:endParaRPr>
            </a:p>
          </p:txBody>
        </p:sp>
        <p:sp>
          <p:nvSpPr>
            <p:cNvPr id="2472" name="Google Shape;2472;p88"/>
            <p:cNvSpPr txBox="1"/>
            <p:nvPr/>
          </p:nvSpPr>
          <p:spPr>
            <a:xfrm>
              <a:off x="2279932" y="3505681"/>
              <a:ext cx="13332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VSCode allows us to produce code files and debug errors from Expo</a:t>
              </a:r>
              <a:endParaRPr b="1" sz="1200">
                <a:solidFill>
                  <a:schemeClr val="dk2"/>
                </a:solidFill>
                <a:latin typeface="Barlow Semi Condensed"/>
                <a:ea typeface="Barlow Semi Condensed"/>
                <a:cs typeface="Barlow Semi Condensed"/>
                <a:sym typeface="Barlow Semi Condensed"/>
              </a:endParaRPr>
            </a:p>
          </p:txBody>
        </p:sp>
      </p:grpSp>
      <p:grpSp>
        <p:nvGrpSpPr>
          <p:cNvPr id="2473" name="Google Shape;2473;p88"/>
          <p:cNvGrpSpPr/>
          <p:nvPr/>
        </p:nvGrpSpPr>
        <p:grpSpPr>
          <a:xfrm>
            <a:off x="4677741" y="3623775"/>
            <a:ext cx="2003544" cy="903679"/>
            <a:chOff x="3680073" y="2951627"/>
            <a:chExt cx="1784100" cy="864930"/>
          </a:xfrm>
        </p:grpSpPr>
        <p:sp>
          <p:nvSpPr>
            <p:cNvPr id="2474" name="Google Shape;2474;p88"/>
            <p:cNvSpPr txBox="1"/>
            <p:nvPr/>
          </p:nvSpPr>
          <p:spPr>
            <a:xfrm>
              <a:off x="4019595" y="2951627"/>
              <a:ext cx="11658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LiveShare</a:t>
              </a:r>
              <a:endParaRPr b="1" sz="1800">
                <a:solidFill>
                  <a:schemeClr val="lt1"/>
                </a:solidFill>
                <a:latin typeface="Anaheim"/>
                <a:ea typeface="Anaheim"/>
                <a:cs typeface="Anaheim"/>
                <a:sym typeface="Anaheim"/>
              </a:endParaRPr>
            </a:p>
          </p:txBody>
        </p:sp>
        <p:sp>
          <p:nvSpPr>
            <p:cNvPr id="2475" name="Google Shape;2475;p88"/>
            <p:cNvSpPr txBox="1"/>
            <p:nvPr/>
          </p:nvSpPr>
          <p:spPr>
            <a:xfrm>
              <a:off x="3680073" y="3440357"/>
              <a:ext cx="17841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Especially when we are remote, LiveShare allows us to code collaboratively.</a:t>
              </a:r>
              <a:endParaRPr b="1" sz="1200">
                <a:solidFill>
                  <a:schemeClr val="dk2"/>
                </a:solidFill>
                <a:latin typeface="Barlow Semi Condensed"/>
                <a:ea typeface="Barlow Semi Condensed"/>
                <a:cs typeface="Barlow Semi Condensed"/>
                <a:sym typeface="Barlow Semi Condensed"/>
              </a:endParaRPr>
            </a:p>
          </p:txBody>
        </p:sp>
      </p:grpSp>
      <p:grpSp>
        <p:nvGrpSpPr>
          <p:cNvPr id="2476" name="Google Shape;2476;p88"/>
          <p:cNvGrpSpPr/>
          <p:nvPr/>
        </p:nvGrpSpPr>
        <p:grpSpPr>
          <a:xfrm>
            <a:off x="6996173" y="3623781"/>
            <a:ext cx="1738404" cy="865998"/>
            <a:chOff x="5397703" y="2951633"/>
            <a:chExt cx="1548000" cy="828865"/>
          </a:xfrm>
        </p:grpSpPr>
        <p:sp>
          <p:nvSpPr>
            <p:cNvPr id="2477" name="Google Shape;2477;p88"/>
            <p:cNvSpPr txBox="1"/>
            <p:nvPr/>
          </p:nvSpPr>
          <p:spPr>
            <a:xfrm>
              <a:off x="5645073"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Expo</a:t>
              </a:r>
              <a:endParaRPr b="1" sz="1800">
                <a:solidFill>
                  <a:schemeClr val="lt1"/>
                </a:solidFill>
                <a:latin typeface="Anaheim"/>
                <a:ea typeface="Anaheim"/>
                <a:cs typeface="Anaheim"/>
                <a:sym typeface="Anaheim"/>
              </a:endParaRPr>
            </a:p>
          </p:txBody>
        </p:sp>
        <p:sp>
          <p:nvSpPr>
            <p:cNvPr id="2478" name="Google Shape;2478;p88"/>
            <p:cNvSpPr txBox="1"/>
            <p:nvPr/>
          </p:nvSpPr>
          <p:spPr>
            <a:xfrm>
              <a:off x="5397703" y="3404298"/>
              <a:ext cx="1548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Expo lets us see our code changes (or code errors) come to life.</a:t>
              </a:r>
              <a:endParaRPr b="1" sz="1200">
                <a:solidFill>
                  <a:schemeClr val="dk2"/>
                </a:solidFill>
                <a:latin typeface="Barlow Semi Condensed"/>
                <a:ea typeface="Barlow Semi Condensed"/>
                <a:cs typeface="Barlow Semi Condensed"/>
                <a:sym typeface="Barlow Semi Condensed"/>
              </a:endParaRPr>
            </a:p>
          </p:txBody>
        </p:sp>
      </p:grpSp>
      <p:grpSp>
        <p:nvGrpSpPr>
          <p:cNvPr id="2479" name="Google Shape;2479;p88"/>
          <p:cNvGrpSpPr/>
          <p:nvPr/>
        </p:nvGrpSpPr>
        <p:grpSpPr>
          <a:xfrm>
            <a:off x="3823561" y="1307708"/>
            <a:ext cx="1497296" cy="1497240"/>
            <a:chOff x="7208150" y="310250"/>
            <a:chExt cx="1415347" cy="1415294"/>
          </a:xfrm>
        </p:grpSpPr>
        <p:sp>
          <p:nvSpPr>
            <p:cNvPr id="2480" name="Google Shape;2480;p88"/>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8"/>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8"/>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8"/>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8"/>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8"/>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8"/>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8"/>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8"/>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8"/>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8"/>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8"/>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8"/>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8"/>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8"/>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8"/>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8"/>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8"/>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8"/>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8"/>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8"/>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8"/>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8"/>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8"/>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8"/>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8"/>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8"/>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8"/>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8"/>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8"/>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8"/>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8"/>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8"/>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8"/>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8"/>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8"/>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8"/>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8"/>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8"/>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8"/>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8"/>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8"/>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8"/>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8"/>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8"/>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8"/>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8"/>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8"/>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8"/>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8"/>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8"/>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8"/>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8"/>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8"/>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8"/>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8"/>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8"/>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8"/>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8"/>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8"/>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8"/>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8"/>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8"/>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8"/>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8"/>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8"/>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8"/>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8"/>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8"/>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8"/>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8"/>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8"/>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8"/>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8"/>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8"/>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8"/>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8"/>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8"/>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8"/>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8"/>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8"/>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8"/>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8"/>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8"/>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8"/>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8"/>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8"/>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8"/>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8"/>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8"/>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8"/>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8"/>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8"/>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8"/>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8"/>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8"/>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8"/>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8"/>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8"/>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8"/>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8"/>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8"/>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8"/>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8"/>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8"/>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8"/>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8"/>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8"/>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8"/>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8"/>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8"/>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8"/>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8"/>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8"/>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8"/>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8"/>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8"/>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8"/>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8"/>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8"/>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8"/>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8"/>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8"/>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8"/>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8"/>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8"/>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8"/>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8"/>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8"/>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8"/>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8"/>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8"/>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8"/>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8"/>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8"/>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8"/>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8"/>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8"/>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8"/>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8"/>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8"/>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8"/>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8"/>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8"/>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8"/>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8"/>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8"/>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8"/>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8"/>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8"/>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8"/>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8"/>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8"/>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8"/>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8"/>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8"/>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8"/>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8"/>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8"/>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8"/>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8"/>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8"/>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8"/>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8"/>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8"/>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8"/>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8"/>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8"/>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8"/>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8"/>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8"/>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8"/>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8"/>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8"/>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8"/>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8"/>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8"/>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8"/>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8"/>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59" name="Google Shape;2659;p88"/>
          <p:cNvCxnSpPr>
            <a:stCxn id="2660" idx="2"/>
            <a:endCxn id="2661" idx="0"/>
          </p:cNvCxnSpPr>
          <p:nvPr/>
        </p:nvCxnSpPr>
        <p:spPr>
          <a:xfrm flipH="1">
            <a:off x="1249596" y="2056386"/>
            <a:ext cx="2578200" cy="897300"/>
          </a:xfrm>
          <a:prstGeom prst="bentConnector2">
            <a:avLst/>
          </a:prstGeom>
          <a:noFill/>
          <a:ln cap="flat" cmpd="sng" w="19050">
            <a:solidFill>
              <a:schemeClr val="dk2"/>
            </a:solidFill>
            <a:prstDash val="solid"/>
            <a:round/>
            <a:headEnd len="med" w="med" type="none"/>
            <a:tailEnd len="med" w="med" type="none"/>
          </a:ln>
        </p:spPr>
      </p:cxnSp>
      <p:cxnSp>
        <p:nvCxnSpPr>
          <p:cNvPr id="2662" name="Google Shape;2662;p88"/>
          <p:cNvCxnSpPr>
            <a:stCxn id="2660" idx="2"/>
            <a:endCxn id="2663" idx="0"/>
          </p:cNvCxnSpPr>
          <p:nvPr/>
        </p:nvCxnSpPr>
        <p:spPr>
          <a:xfrm flipH="1">
            <a:off x="3465096" y="2056386"/>
            <a:ext cx="362700" cy="1074900"/>
          </a:xfrm>
          <a:prstGeom prst="bentConnector2">
            <a:avLst/>
          </a:prstGeom>
          <a:noFill/>
          <a:ln cap="flat" cmpd="sng" w="19050">
            <a:solidFill>
              <a:schemeClr val="dk2"/>
            </a:solidFill>
            <a:prstDash val="solid"/>
            <a:round/>
            <a:headEnd len="med" w="med" type="none"/>
            <a:tailEnd len="med" w="med" type="none"/>
          </a:ln>
        </p:spPr>
      </p:cxnSp>
      <p:cxnSp>
        <p:nvCxnSpPr>
          <p:cNvPr id="2664" name="Google Shape;2664;p88"/>
          <p:cNvCxnSpPr>
            <a:stCxn id="2660" idx="6"/>
            <a:endCxn id="2665" idx="0"/>
          </p:cNvCxnSpPr>
          <p:nvPr/>
        </p:nvCxnSpPr>
        <p:spPr>
          <a:xfrm>
            <a:off x="5316396" y="2056386"/>
            <a:ext cx="362400" cy="935700"/>
          </a:xfrm>
          <a:prstGeom prst="bentConnector2">
            <a:avLst/>
          </a:prstGeom>
          <a:noFill/>
          <a:ln cap="flat" cmpd="sng" w="19050">
            <a:solidFill>
              <a:schemeClr val="dk2"/>
            </a:solidFill>
            <a:prstDash val="solid"/>
            <a:round/>
            <a:headEnd len="med" w="med" type="none"/>
            <a:tailEnd len="med" w="med" type="none"/>
          </a:ln>
        </p:spPr>
      </p:cxnSp>
      <p:cxnSp>
        <p:nvCxnSpPr>
          <p:cNvPr id="2666" name="Google Shape;2666;p88"/>
          <p:cNvCxnSpPr>
            <a:stCxn id="2660" idx="6"/>
            <a:endCxn id="2667" idx="0"/>
          </p:cNvCxnSpPr>
          <p:nvPr/>
        </p:nvCxnSpPr>
        <p:spPr>
          <a:xfrm>
            <a:off x="5316396" y="2056386"/>
            <a:ext cx="2577900" cy="990000"/>
          </a:xfrm>
          <a:prstGeom prst="bentConnector2">
            <a:avLst/>
          </a:prstGeom>
          <a:noFill/>
          <a:ln cap="flat" cmpd="sng" w="19050">
            <a:solidFill>
              <a:schemeClr val="dk2"/>
            </a:solidFill>
            <a:prstDash val="solid"/>
            <a:round/>
            <a:headEnd len="med" w="med" type="none"/>
            <a:tailEnd len="med" w="med" type="none"/>
          </a:ln>
        </p:spPr>
      </p:cxnSp>
      <p:grpSp>
        <p:nvGrpSpPr>
          <p:cNvPr id="2668" name="Google Shape;2668;p88"/>
          <p:cNvGrpSpPr/>
          <p:nvPr/>
        </p:nvGrpSpPr>
        <p:grpSpPr>
          <a:xfrm rot="-10438660">
            <a:off x="938714" y="2843735"/>
            <a:ext cx="620885" cy="559166"/>
            <a:chOff x="406033" y="4079411"/>
            <a:chExt cx="920069" cy="828622"/>
          </a:xfrm>
        </p:grpSpPr>
        <p:sp>
          <p:nvSpPr>
            <p:cNvPr id="2669" name="Google Shape;2669;p88"/>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8"/>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8"/>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8"/>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88"/>
          <p:cNvGrpSpPr/>
          <p:nvPr/>
        </p:nvGrpSpPr>
        <p:grpSpPr>
          <a:xfrm rot="-1788002">
            <a:off x="3046578" y="2842833"/>
            <a:ext cx="835688" cy="747180"/>
            <a:chOff x="4846596" y="3983288"/>
            <a:chExt cx="926630" cy="828491"/>
          </a:xfrm>
        </p:grpSpPr>
        <p:sp>
          <p:nvSpPr>
            <p:cNvPr id="2674" name="Google Shape;2674;p88"/>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8"/>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8"/>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8"/>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8"/>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8"/>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8"/>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8"/>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8"/>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8"/>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8"/>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8"/>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8"/>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8"/>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8"/>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8"/>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88"/>
          <p:cNvGrpSpPr/>
          <p:nvPr/>
        </p:nvGrpSpPr>
        <p:grpSpPr>
          <a:xfrm>
            <a:off x="5264709" y="2907282"/>
            <a:ext cx="829609" cy="509845"/>
            <a:chOff x="3996400" y="3818950"/>
            <a:chExt cx="2307675" cy="1418600"/>
          </a:xfrm>
        </p:grpSpPr>
        <p:sp>
          <p:nvSpPr>
            <p:cNvPr id="2691" name="Google Shape;2691;p88"/>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8"/>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8"/>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8"/>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8"/>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8"/>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8"/>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8"/>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88"/>
          <p:cNvGrpSpPr/>
          <p:nvPr/>
        </p:nvGrpSpPr>
        <p:grpSpPr>
          <a:xfrm rot="-1795722">
            <a:off x="7536454" y="2893230"/>
            <a:ext cx="715717" cy="646393"/>
            <a:chOff x="2188475" y="3168025"/>
            <a:chExt cx="557600" cy="503625"/>
          </a:xfrm>
        </p:grpSpPr>
        <p:sp>
          <p:nvSpPr>
            <p:cNvPr id="2700" name="Google Shape;2700;p88"/>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8"/>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8"/>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8"/>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8"/>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8"/>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8"/>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8"/>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8"/>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8"/>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8"/>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8"/>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8"/>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1" name="Google Shape;2661;p88"/>
          <p:cNvSpPr/>
          <p:nvPr/>
        </p:nvSpPr>
        <p:spPr>
          <a:xfrm>
            <a:off x="1079644" y="2953648"/>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8"/>
          <p:cNvSpPr/>
          <p:nvPr/>
        </p:nvSpPr>
        <p:spPr>
          <a:xfrm>
            <a:off x="3295026" y="3131355"/>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8"/>
          <p:cNvSpPr/>
          <p:nvPr/>
        </p:nvSpPr>
        <p:spPr>
          <a:xfrm>
            <a:off x="5508975" y="2992156"/>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8"/>
          <p:cNvSpPr/>
          <p:nvPr/>
        </p:nvSpPr>
        <p:spPr>
          <a:xfrm>
            <a:off x="7724407" y="3046318"/>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8"/>
          <p:cNvSpPr/>
          <p:nvPr/>
        </p:nvSpPr>
        <p:spPr>
          <a:xfrm>
            <a:off x="3827796" y="1312086"/>
            <a:ext cx="1488600" cy="148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8"/>
          <p:cNvSpPr txBox="1"/>
          <p:nvPr/>
        </p:nvSpPr>
        <p:spPr>
          <a:xfrm>
            <a:off x="6234800" y="1192475"/>
            <a:ext cx="191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naheim"/>
                <a:ea typeface="Anaheim"/>
                <a:cs typeface="Anaheim"/>
                <a:sym typeface="Anaheim"/>
              </a:rPr>
              <a:t>+ClarifAI API!</a:t>
            </a:r>
            <a:endParaRPr sz="2000">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53"/>
          <p:cNvSpPr txBox="1"/>
          <p:nvPr>
            <p:ph type="title"/>
          </p:nvPr>
        </p:nvSpPr>
        <p:spPr>
          <a:xfrm>
            <a:off x="6438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Our Solution</a:t>
            </a:r>
            <a:endParaRPr b="1">
              <a:latin typeface="Space Grotesk"/>
              <a:ea typeface="Space Grotesk"/>
              <a:cs typeface="Space Grotesk"/>
              <a:sym typeface="Space Grotesk"/>
            </a:endParaRPr>
          </a:p>
        </p:txBody>
      </p:sp>
      <p:sp>
        <p:nvSpPr>
          <p:cNvPr id="1190" name="Google Shape;1190;p53"/>
          <p:cNvSpPr/>
          <p:nvPr/>
        </p:nvSpPr>
        <p:spPr>
          <a:xfrm>
            <a:off x="3995675" y="1361925"/>
            <a:ext cx="4428300" cy="2175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txBox="1"/>
          <p:nvPr/>
        </p:nvSpPr>
        <p:spPr>
          <a:xfrm>
            <a:off x="4036035" y="1840529"/>
            <a:ext cx="43476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3C4442"/>
                </a:solidFill>
                <a:latin typeface="Anaheim"/>
                <a:ea typeface="Anaheim"/>
                <a:cs typeface="Anaheim"/>
                <a:sym typeface="Anaheim"/>
              </a:rPr>
              <a:t>Dishcovery</a:t>
            </a:r>
            <a:r>
              <a:rPr lang="en" sz="2400">
                <a:solidFill>
                  <a:srgbClr val="3C4442"/>
                </a:solidFill>
                <a:latin typeface="Candal"/>
                <a:ea typeface="Candal"/>
                <a:cs typeface="Candal"/>
                <a:sym typeface="Candal"/>
              </a:rPr>
              <a:t> </a:t>
            </a:r>
            <a:r>
              <a:rPr lang="en" sz="2400">
                <a:solidFill>
                  <a:srgbClr val="3C4442"/>
                </a:solidFill>
                <a:latin typeface="Anaheim"/>
                <a:ea typeface="Anaheim"/>
                <a:cs typeface="Anaheim"/>
                <a:sym typeface="Anaheim"/>
              </a:rPr>
              <a:t>helps you recognize, learn about, and cook with foods from around the world.</a:t>
            </a:r>
            <a:endParaRPr sz="2400">
              <a:solidFill>
                <a:srgbClr val="3C4442"/>
              </a:solidFill>
              <a:latin typeface="Anaheim"/>
              <a:ea typeface="Anaheim"/>
              <a:cs typeface="Anaheim"/>
              <a:sym typeface="Anaheim"/>
            </a:endParaRPr>
          </a:p>
          <a:p>
            <a:pPr indent="0" lvl="0" marL="0" rtl="0" algn="l">
              <a:spcBef>
                <a:spcPts val="0"/>
              </a:spcBef>
              <a:spcAft>
                <a:spcPts val="0"/>
              </a:spcAft>
              <a:buNone/>
            </a:pPr>
            <a:r>
              <a:t/>
            </a:r>
            <a:endParaRPr sz="2800">
              <a:solidFill>
                <a:srgbClr val="3C4442"/>
              </a:solidFill>
              <a:latin typeface="Anaheim"/>
              <a:ea typeface="Anaheim"/>
              <a:cs typeface="Anaheim"/>
              <a:sym typeface="Anaheim"/>
            </a:endParaRPr>
          </a:p>
        </p:txBody>
      </p:sp>
      <p:cxnSp>
        <p:nvCxnSpPr>
          <p:cNvPr id="1192" name="Google Shape;1192;p53"/>
          <p:cNvCxnSpPr/>
          <p:nvPr/>
        </p:nvCxnSpPr>
        <p:spPr>
          <a:xfrm rot="10800000">
            <a:off x="394700" y="1113700"/>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3" name="Google Shape;1193;p53"/>
          <p:cNvCxnSpPr/>
          <p:nvPr/>
        </p:nvCxnSpPr>
        <p:spPr>
          <a:xfrm>
            <a:off x="400700" y="111967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4" name="Google Shape;1194;p53"/>
          <p:cNvCxnSpPr/>
          <p:nvPr/>
        </p:nvCxnSpPr>
        <p:spPr>
          <a:xfrm rot="10800000">
            <a:off x="454200" y="3574525"/>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5" name="Google Shape;1195;p53"/>
          <p:cNvCxnSpPr/>
          <p:nvPr/>
        </p:nvCxnSpPr>
        <p:spPr>
          <a:xfrm>
            <a:off x="454200" y="442892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6" name="Google Shape;1196;p53"/>
          <p:cNvCxnSpPr/>
          <p:nvPr/>
        </p:nvCxnSpPr>
        <p:spPr>
          <a:xfrm>
            <a:off x="2573975" y="111967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7" name="Google Shape;1197;p53"/>
          <p:cNvCxnSpPr/>
          <p:nvPr/>
        </p:nvCxnSpPr>
        <p:spPr>
          <a:xfrm rot="10800000">
            <a:off x="3516575" y="1113700"/>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8" name="Google Shape;1198;p53"/>
          <p:cNvCxnSpPr/>
          <p:nvPr/>
        </p:nvCxnSpPr>
        <p:spPr>
          <a:xfrm rot="10800000">
            <a:off x="3604125" y="3537525"/>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9" name="Google Shape;1199;p53"/>
          <p:cNvCxnSpPr/>
          <p:nvPr/>
        </p:nvCxnSpPr>
        <p:spPr>
          <a:xfrm>
            <a:off x="2667525" y="4391925"/>
            <a:ext cx="942600" cy="0"/>
          </a:xfrm>
          <a:prstGeom prst="straightConnector1">
            <a:avLst/>
          </a:prstGeom>
          <a:noFill/>
          <a:ln cap="flat" cmpd="sng" w="9525">
            <a:solidFill>
              <a:schemeClr val="dk1"/>
            </a:solidFill>
            <a:prstDash val="solid"/>
            <a:round/>
            <a:headEnd len="med" w="med" type="none"/>
            <a:tailEnd len="med" w="med" type="none"/>
          </a:ln>
        </p:spPr>
      </p:cxnSp>
      <p:grpSp>
        <p:nvGrpSpPr>
          <p:cNvPr id="1200" name="Google Shape;1200;p53"/>
          <p:cNvGrpSpPr/>
          <p:nvPr/>
        </p:nvGrpSpPr>
        <p:grpSpPr>
          <a:xfrm>
            <a:off x="586994" y="1355317"/>
            <a:ext cx="2802779" cy="2837956"/>
            <a:chOff x="477300" y="2740675"/>
            <a:chExt cx="1657272" cy="1663320"/>
          </a:xfrm>
        </p:grpSpPr>
        <p:sp>
          <p:nvSpPr>
            <p:cNvPr id="1201" name="Google Shape;1201;p53"/>
            <p:cNvSpPr/>
            <p:nvPr/>
          </p:nvSpPr>
          <p:spPr>
            <a:xfrm>
              <a:off x="477300" y="2740675"/>
              <a:ext cx="1657272" cy="1663320"/>
            </a:xfrm>
            <a:custGeom>
              <a:rect b="b" l="l" r="r" t="t"/>
              <a:pathLst>
                <a:path extrusionOk="0" h="75916" w="75640">
                  <a:moveTo>
                    <a:pt x="45690" y="1"/>
                  </a:moveTo>
                  <a:cubicBezTo>
                    <a:pt x="44938" y="1"/>
                    <a:pt x="44186" y="226"/>
                    <a:pt x="43559" y="702"/>
                  </a:cubicBezTo>
                  <a:cubicBezTo>
                    <a:pt x="41655" y="427"/>
                    <a:pt x="39750" y="276"/>
                    <a:pt x="37820" y="276"/>
                  </a:cubicBezTo>
                  <a:cubicBezTo>
                    <a:pt x="16968" y="276"/>
                    <a:pt x="0" y="17244"/>
                    <a:pt x="0" y="38096"/>
                  </a:cubicBezTo>
                  <a:cubicBezTo>
                    <a:pt x="0" y="58948"/>
                    <a:pt x="16968" y="75916"/>
                    <a:pt x="37820" y="75916"/>
                  </a:cubicBezTo>
                  <a:cubicBezTo>
                    <a:pt x="46943" y="75916"/>
                    <a:pt x="55690" y="72658"/>
                    <a:pt x="62582" y="66693"/>
                  </a:cubicBezTo>
                  <a:cubicBezTo>
                    <a:pt x="64512" y="66417"/>
                    <a:pt x="66216" y="66217"/>
                    <a:pt x="67870" y="66166"/>
                  </a:cubicBezTo>
                  <a:cubicBezTo>
                    <a:pt x="68347" y="66166"/>
                    <a:pt x="68798" y="66066"/>
                    <a:pt x="69224" y="65866"/>
                  </a:cubicBezTo>
                  <a:cubicBezTo>
                    <a:pt x="71003" y="65089"/>
                    <a:pt x="73209" y="63008"/>
                    <a:pt x="73585" y="59700"/>
                  </a:cubicBezTo>
                  <a:cubicBezTo>
                    <a:pt x="73710" y="58723"/>
                    <a:pt x="73409" y="57745"/>
                    <a:pt x="72783" y="56993"/>
                  </a:cubicBezTo>
                  <a:cubicBezTo>
                    <a:pt x="72357" y="56492"/>
                    <a:pt x="71805" y="56116"/>
                    <a:pt x="71179" y="55916"/>
                  </a:cubicBezTo>
                  <a:cubicBezTo>
                    <a:pt x="74086" y="50452"/>
                    <a:pt x="75640" y="44312"/>
                    <a:pt x="75640" y="38096"/>
                  </a:cubicBezTo>
                  <a:cubicBezTo>
                    <a:pt x="75640" y="29901"/>
                    <a:pt x="73083" y="22131"/>
                    <a:pt x="68196" y="15565"/>
                  </a:cubicBezTo>
                  <a:cubicBezTo>
                    <a:pt x="63660" y="9449"/>
                    <a:pt x="57519" y="4913"/>
                    <a:pt x="50376" y="2407"/>
                  </a:cubicBezTo>
                  <a:cubicBezTo>
                    <a:pt x="49374" y="1279"/>
                    <a:pt x="48071" y="502"/>
                    <a:pt x="46567" y="101"/>
                  </a:cubicBezTo>
                  <a:cubicBezTo>
                    <a:pt x="46266" y="26"/>
                    <a:pt x="45990" y="1"/>
                    <a:pt x="45690" y="1"/>
                  </a:cubicBezTo>
                  <a:close/>
                </a:path>
              </a:pathLst>
            </a:custGeom>
            <a:solidFill>
              <a:srgbClr val="FFFFFF"/>
            </a:solidFill>
            <a:ln cap="flat" cmpd="sng" w="2857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555278" y="2824700"/>
              <a:ext cx="1501865" cy="1501317"/>
            </a:xfrm>
            <a:custGeom>
              <a:rect b="b" l="l" r="r" t="t"/>
              <a:pathLst>
                <a:path extrusionOk="0" h="68522" w="68547">
                  <a:moveTo>
                    <a:pt x="34261" y="0"/>
                  </a:moveTo>
                  <a:cubicBezTo>
                    <a:pt x="15339" y="0"/>
                    <a:pt x="0" y="15339"/>
                    <a:pt x="0" y="34261"/>
                  </a:cubicBezTo>
                  <a:cubicBezTo>
                    <a:pt x="0" y="53183"/>
                    <a:pt x="15339" y="68522"/>
                    <a:pt x="34261" y="68522"/>
                  </a:cubicBezTo>
                  <a:cubicBezTo>
                    <a:pt x="53183" y="68522"/>
                    <a:pt x="68547" y="53183"/>
                    <a:pt x="68547" y="34261"/>
                  </a:cubicBezTo>
                  <a:cubicBezTo>
                    <a:pt x="68547" y="15339"/>
                    <a:pt x="53183" y="0"/>
                    <a:pt x="3426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630495" y="2899917"/>
              <a:ext cx="1350883" cy="1350883"/>
            </a:xfrm>
            <a:custGeom>
              <a:rect b="b" l="l" r="r" t="t"/>
              <a:pathLst>
                <a:path extrusionOk="0" h="61656" w="61656">
                  <a:moveTo>
                    <a:pt x="30828" y="1"/>
                  </a:moveTo>
                  <a:cubicBezTo>
                    <a:pt x="13810" y="1"/>
                    <a:pt x="1" y="13810"/>
                    <a:pt x="1" y="30828"/>
                  </a:cubicBezTo>
                  <a:cubicBezTo>
                    <a:pt x="1" y="47846"/>
                    <a:pt x="13810" y="61655"/>
                    <a:pt x="30828" y="61655"/>
                  </a:cubicBezTo>
                  <a:cubicBezTo>
                    <a:pt x="47846" y="61655"/>
                    <a:pt x="61655" y="47846"/>
                    <a:pt x="61655" y="30828"/>
                  </a:cubicBezTo>
                  <a:cubicBezTo>
                    <a:pt x="61655" y="13810"/>
                    <a:pt x="47846" y="1"/>
                    <a:pt x="30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699139" y="2968562"/>
              <a:ext cx="1213595" cy="1213595"/>
            </a:xfrm>
            <a:custGeom>
              <a:rect b="b" l="l" r="r" t="t"/>
              <a:pathLst>
                <a:path extrusionOk="0" h="55390" w="55390">
                  <a:moveTo>
                    <a:pt x="27695" y="1"/>
                  </a:moveTo>
                  <a:cubicBezTo>
                    <a:pt x="12407" y="1"/>
                    <a:pt x="1" y="12407"/>
                    <a:pt x="1" y="27695"/>
                  </a:cubicBezTo>
                  <a:cubicBezTo>
                    <a:pt x="1" y="42983"/>
                    <a:pt x="12407" y="55389"/>
                    <a:pt x="27695" y="55389"/>
                  </a:cubicBezTo>
                  <a:cubicBezTo>
                    <a:pt x="43008" y="55389"/>
                    <a:pt x="55389" y="42983"/>
                    <a:pt x="55389" y="27695"/>
                  </a:cubicBezTo>
                  <a:cubicBezTo>
                    <a:pt x="55389" y="12407"/>
                    <a:pt x="43008" y="1"/>
                    <a:pt x="2769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1061027" y="3087490"/>
              <a:ext cx="289957" cy="324421"/>
            </a:xfrm>
            <a:custGeom>
              <a:rect b="b" l="l" r="r" t="t"/>
              <a:pathLst>
                <a:path extrusionOk="0" h="14807" w="13234">
                  <a:moveTo>
                    <a:pt x="5080" y="0"/>
                  </a:moveTo>
                  <a:cubicBezTo>
                    <a:pt x="4501" y="0"/>
                    <a:pt x="3938" y="193"/>
                    <a:pt x="3434" y="688"/>
                  </a:cubicBezTo>
                  <a:cubicBezTo>
                    <a:pt x="2080" y="1991"/>
                    <a:pt x="1028" y="3846"/>
                    <a:pt x="576" y="5776"/>
                  </a:cubicBezTo>
                  <a:cubicBezTo>
                    <a:pt x="0" y="8182"/>
                    <a:pt x="301" y="10738"/>
                    <a:pt x="2080" y="12593"/>
                  </a:cubicBezTo>
                  <a:cubicBezTo>
                    <a:pt x="3287" y="13879"/>
                    <a:pt x="5026" y="14806"/>
                    <a:pt x="6802" y="14806"/>
                  </a:cubicBezTo>
                  <a:cubicBezTo>
                    <a:pt x="7275" y="14806"/>
                    <a:pt x="7751" y="14740"/>
                    <a:pt x="8221" y="14598"/>
                  </a:cubicBezTo>
                  <a:cubicBezTo>
                    <a:pt x="10376" y="13971"/>
                    <a:pt x="11880" y="11916"/>
                    <a:pt x="12381" y="9786"/>
                  </a:cubicBezTo>
                  <a:cubicBezTo>
                    <a:pt x="13233" y="6302"/>
                    <a:pt x="10877" y="3144"/>
                    <a:pt x="8145" y="1264"/>
                  </a:cubicBezTo>
                  <a:cubicBezTo>
                    <a:pt x="7253" y="648"/>
                    <a:pt x="6141"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1053337" y="3081924"/>
              <a:ext cx="304220" cy="335530"/>
            </a:xfrm>
            <a:custGeom>
              <a:rect b="b" l="l" r="r" t="t"/>
              <a:pathLst>
                <a:path extrusionOk="0" h="15314" w="13885">
                  <a:moveTo>
                    <a:pt x="5428" y="530"/>
                  </a:moveTo>
                  <a:cubicBezTo>
                    <a:pt x="6400" y="530"/>
                    <a:pt x="7454" y="1124"/>
                    <a:pt x="8346" y="1719"/>
                  </a:cubicBezTo>
                  <a:cubicBezTo>
                    <a:pt x="10877" y="3473"/>
                    <a:pt x="13308" y="6556"/>
                    <a:pt x="12481" y="9990"/>
                  </a:cubicBezTo>
                  <a:cubicBezTo>
                    <a:pt x="11930" y="12245"/>
                    <a:pt x="10376" y="14050"/>
                    <a:pt x="8496" y="14601"/>
                  </a:cubicBezTo>
                  <a:cubicBezTo>
                    <a:pt x="8042" y="14733"/>
                    <a:pt x="7592" y="14793"/>
                    <a:pt x="7151" y="14793"/>
                  </a:cubicBezTo>
                  <a:cubicBezTo>
                    <a:pt x="5330" y="14793"/>
                    <a:pt x="3676" y="13776"/>
                    <a:pt x="2607" y="12646"/>
                  </a:cubicBezTo>
                  <a:cubicBezTo>
                    <a:pt x="1053" y="11017"/>
                    <a:pt x="552" y="8686"/>
                    <a:pt x="1178" y="6080"/>
                  </a:cubicBezTo>
                  <a:cubicBezTo>
                    <a:pt x="1629" y="4225"/>
                    <a:pt x="2632" y="2421"/>
                    <a:pt x="3960" y="1142"/>
                  </a:cubicBezTo>
                  <a:cubicBezTo>
                    <a:pt x="4261" y="842"/>
                    <a:pt x="4587" y="666"/>
                    <a:pt x="4912" y="591"/>
                  </a:cubicBezTo>
                  <a:cubicBezTo>
                    <a:pt x="5081" y="549"/>
                    <a:pt x="5253" y="530"/>
                    <a:pt x="5428" y="530"/>
                  </a:cubicBezTo>
                  <a:close/>
                  <a:moveTo>
                    <a:pt x="5425" y="0"/>
                  </a:moveTo>
                  <a:cubicBezTo>
                    <a:pt x="4792" y="0"/>
                    <a:pt x="4154" y="205"/>
                    <a:pt x="3584" y="767"/>
                  </a:cubicBezTo>
                  <a:cubicBezTo>
                    <a:pt x="2206" y="2120"/>
                    <a:pt x="1128" y="4000"/>
                    <a:pt x="677" y="5955"/>
                  </a:cubicBezTo>
                  <a:cubicBezTo>
                    <a:pt x="0" y="8737"/>
                    <a:pt x="552" y="11243"/>
                    <a:pt x="2231" y="13022"/>
                  </a:cubicBezTo>
                  <a:cubicBezTo>
                    <a:pt x="3366" y="14219"/>
                    <a:pt x="5163" y="15314"/>
                    <a:pt x="7147" y="15314"/>
                  </a:cubicBezTo>
                  <a:cubicBezTo>
                    <a:pt x="7573" y="15314"/>
                    <a:pt x="8008" y="15263"/>
                    <a:pt x="8446" y="15153"/>
                  </a:cubicBezTo>
                  <a:cubicBezTo>
                    <a:pt x="8496" y="15153"/>
                    <a:pt x="8572" y="15128"/>
                    <a:pt x="8647" y="15102"/>
                  </a:cubicBezTo>
                  <a:cubicBezTo>
                    <a:pt x="11128" y="14376"/>
                    <a:pt x="12532" y="12045"/>
                    <a:pt x="12983" y="10115"/>
                  </a:cubicBezTo>
                  <a:cubicBezTo>
                    <a:pt x="13885" y="6431"/>
                    <a:pt x="11329" y="3148"/>
                    <a:pt x="8647" y="1293"/>
                  </a:cubicBezTo>
                  <a:cubicBezTo>
                    <a:pt x="8037" y="887"/>
                    <a:pt x="6742" y="0"/>
                    <a:pt x="5425"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1124720" y="3208126"/>
              <a:ext cx="163668" cy="158431"/>
            </a:xfrm>
            <a:custGeom>
              <a:rect b="b" l="l" r="r" t="t"/>
              <a:pathLst>
                <a:path extrusionOk="0" h="7231" w="7470">
                  <a:moveTo>
                    <a:pt x="3606" y="1"/>
                  </a:moveTo>
                  <a:cubicBezTo>
                    <a:pt x="3357" y="1"/>
                    <a:pt x="3107" y="31"/>
                    <a:pt x="2857" y="94"/>
                  </a:cubicBezTo>
                  <a:cubicBezTo>
                    <a:pt x="1053" y="545"/>
                    <a:pt x="0" y="2500"/>
                    <a:pt x="502" y="4430"/>
                  </a:cubicBezTo>
                  <a:cubicBezTo>
                    <a:pt x="911" y="6090"/>
                    <a:pt x="2340" y="7230"/>
                    <a:pt x="3880" y="7230"/>
                  </a:cubicBezTo>
                  <a:cubicBezTo>
                    <a:pt x="4131" y="7230"/>
                    <a:pt x="4384" y="7200"/>
                    <a:pt x="4637" y="7137"/>
                  </a:cubicBezTo>
                  <a:cubicBezTo>
                    <a:pt x="6416" y="6686"/>
                    <a:pt x="7469" y="4731"/>
                    <a:pt x="6993" y="2801"/>
                  </a:cubicBezTo>
                  <a:cubicBezTo>
                    <a:pt x="6562" y="1141"/>
                    <a:pt x="5130" y="1"/>
                    <a:pt x="3606"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1129649" y="3242591"/>
              <a:ext cx="147191" cy="123967"/>
            </a:xfrm>
            <a:custGeom>
              <a:rect b="b" l="l" r="r" t="t"/>
              <a:pathLst>
                <a:path extrusionOk="0" h="5658" w="6718">
                  <a:moveTo>
                    <a:pt x="678" y="0"/>
                  </a:moveTo>
                  <a:lnTo>
                    <a:pt x="678" y="0"/>
                  </a:lnTo>
                  <a:cubicBezTo>
                    <a:pt x="201" y="802"/>
                    <a:pt x="1" y="1830"/>
                    <a:pt x="277" y="2857"/>
                  </a:cubicBezTo>
                  <a:cubicBezTo>
                    <a:pt x="686" y="4517"/>
                    <a:pt x="2115" y="5657"/>
                    <a:pt x="3655" y="5657"/>
                  </a:cubicBezTo>
                  <a:cubicBezTo>
                    <a:pt x="3906" y="5657"/>
                    <a:pt x="4159" y="5627"/>
                    <a:pt x="4412" y="5564"/>
                  </a:cubicBezTo>
                  <a:cubicBezTo>
                    <a:pt x="5540" y="5263"/>
                    <a:pt x="6392" y="4386"/>
                    <a:pt x="6718" y="3258"/>
                  </a:cubicBezTo>
                  <a:lnTo>
                    <a:pt x="6718" y="3258"/>
                  </a:lnTo>
                  <a:cubicBezTo>
                    <a:pt x="6292" y="3960"/>
                    <a:pt x="5615" y="4511"/>
                    <a:pt x="4763" y="4712"/>
                  </a:cubicBezTo>
                  <a:cubicBezTo>
                    <a:pt x="4510" y="4776"/>
                    <a:pt x="4256" y="4807"/>
                    <a:pt x="4004" y="4807"/>
                  </a:cubicBezTo>
                  <a:cubicBezTo>
                    <a:pt x="2484" y="4807"/>
                    <a:pt x="1061" y="3686"/>
                    <a:pt x="652" y="2030"/>
                  </a:cubicBezTo>
                  <a:cubicBezTo>
                    <a:pt x="477" y="1328"/>
                    <a:pt x="502" y="627"/>
                    <a:pt x="678"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1031909" y="3092113"/>
              <a:ext cx="519508" cy="339386"/>
            </a:xfrm>
            <a:custGeom>
              <a:rect b="b" l="l" r="r" t="t"/>
              <a:pathLst>
                <a:path extrusionOk="0" h="15490" w="23711">
                  <a:moveTo>
                    <a:pt x="4061" y="1"/>
                  </a:moveTo>
                  <a:cubicBezTo>
                    <a:pt x="4061" y="1"/>
                    <a:pt x="1530" y="2056"/>
                    <a:pt x="1" y="2307"/>
                  </a:cubicBezTo>
                  <a:cubicBezTo>
                    <a:pt x="2983" y="3084"/>
                    <a:pt x="5890" y="4186"/>
                    <a:pt x="8622" y="5615"/>
                  </a:cubicBezTo>
                  <a:cubicBezTo>
                    <a:pt x="10001" y="6317"/>
                    <a:pt x="11129" y="6993"/>
                    <a:pt x="12106" y="7695"/>
                  </a:cubicBezTo>
                  <a:cubicBezTo>
                    <a:pt x="14713" y="9550"/>
                    <a:pt x="16868" y="12031"/>
                    <a:pt x="18848" y="14637"/>
                  </a:cubicBezTo>
                  <a:cubicBezTo>
                    <a:pt x="19455" y="14402"/>
                    <a:pt x="20029" y="14310"/>
                    <a:pt x="20555" y="14310"/>
                  </a:cubicBezTo>
                  <a:cubicBezTo>
                    <a:pt x="22439" y="14310"/>
                    <a:pt x="23710" y="15490"/>
                    <a:pt x="23710" y="15490"/>
                  </a:cubicBezTo>
                  <a:cubicBezTo>
                    <a:pt x="21053" y="11881"/>
                    <a:pt x="18071" y="7795"/>
                    <a:pt x="14086" y="4938"/>
                  </a:cubicBezTo>
                  <a:cubicBezTo>
                    <a:pt x="12958" y="4136"/>
                    <a:pt x="11680" y="3359"/>
                    <a:pt x="10176" y="2607"/>
                  </a:cubicBezTo>
                  <a:cubicBezTo>
                    <a:pt x="8221" y="1580"/>
                    <a:pt x="6166" y="703"/>
                    <a:pt x="40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1031909" y="3092113"/>
              <a:ext cx="88977" cy="50546"/>
            </a:xfrm>
            <a:custGeom>
              <a:rect b="b" l="l" r="r" t="t"/>
              <a:pathLst>
                <a:path extrusionOk="0" h="2307" w="4061">
                  <a:moveTo>
                    <a:pt x="4061" y="1"/>
                  </a:moveTo>
                  <a:lnTo>
                    <a:pt x="4061" y="1"/>
                  </a:lnTo>
                  <a:cubicBezTo>
                    <a:pt x="1830" y="101"/>
                    <a:pt x="1" y="2307"/>
                    <a:pt x="1" y="2307"/>
                  </a:cubicBezTo>
                  <a:cubicBezTo>
                    <a:pt x="1530" y="2056"/>
                    <a:pt x="4061" y="1"/>
                    <a:pt x="4061"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1444847" y="3405646"/>
              <a:ext cx="106570" cy="33917"/>
            </a:xfrm>
            <a:custGeom>
              <a:rect b="b" l="l" r="r" t="t"/>
              <a:pathLst>
                <a:path extrusionOk="0" h="1548" w="4864">
                  <a:moveTo>
                    <a:pt x="2068" y="369"/>
                  </a:moveTo>
                  <a:cubicBezTo>
                    <a:pt x="3004" y="369"/>
                    <a:pt x="3635" y="954"/>
                    <a:pt x="3635" y="954"/>
                  </a:cubicBezTo>
                  <a:cubicBezTo>
                    <a:pt x="3334" y="1090"/>
                    <a:pt x="3046" y="1143"/>
                    <a:pt x="2781" y="1143"/>
                  </a:cubicBezTo>
                  <a:cubicBezTo>
                    <a:pt x="1874" y="1143"/>
                    <a:pt x="1229" y="528"/>
                    <a:pt x="1229" y="528"/>
                  </a:cubicBezTo>
                  <a:cubicBezTo>
                    <a:pt x="1527" y="414"/>
                    <a:pt x="1809" y="369"/>
                    <a:pt x="2068" y="369"/>
                  </a:cubicBezTo>
                  <a:close/>
                  <a:moveTo>
                    <a:pt x="1708" y="0"/>
                  </a:moveTo>
                  <a:cubicBezTo>
                    <a:pt x="1182" y="0"/>
                    <a:pt x="608" y="92"/>
                    <a:pt x="1" y="327"/>
                  </a:cubicBezTo>
                  <a:cubicBezTo>
                    <a:pt x="1" y="327"/>
                    <a:pt x="1326" y="1547"/>
                    <a:pt x="3159" y="1547"/>
                  </a:cubicBezTo>
                  <a:cubicBezTo>
                    <a:pt x="3691" y="1547"/>
                    <a:pt x="4266" y="1445"/>
                    <a:pt x="4863" y="1180"/>
                  </a:cubicBezTo>
                  <a:cubicBezTo>
                    <a:pt x="4863" y="1180"/>
                    <a:pt x="3592" y="0"/>
                    <a:pt x="17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1471753" y="3413730"/>
              <a:ext cx="52759" cy="16958"/>
            </a:xfrm>
            <a:custGeom>
              <a:rect b="b" l="l" r="r" t="t"/>
              <a:pathLst>
                <a:path extrusionOk="0" h="774" w="2408">
                  <a:moveTo>
                    <a:pt x="840" y="0"/>
                  </a:moveTo>
                  <a:cubicBezTo>
                    <a:pt x="581" y="0"/>
                    <a:pt x="299" y="45"/>
                    <a:pt x="1" y="159"/>
                  </a:cubicBezTo>
                  <a:cubicBezTo>
                    <a:pt x="1" y="159"/>
                    <a:pt x="646" y="774"/>
                    <a:pt x="1553" y="774"/>
                  </a:cubicBezTo>
                  <a:cubicBezTo>
                    <a:pt x="1818" y="774"/>
                    <a:pt x="2106" y="721"/>
                    <a:pt x="2407" y="585"/>
                  </a:cubicBezTo>
                  <a:cubicBezTo>
                    <a:pt x="2407" y="585"/>
                    <a:pt x="1776" y="0"/>
                    <a:pt x="84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1214770" y="3954559"/>
              <a:ext cx="377268" cy="246750"/>
            </a:xfrm>
            <a:custGeom>
              <a:rect b="b" l="l" r="r" t="t"/>
              <a:pathLst>
                <a:path extrusionOk="0" h="11262" w="17219">
                  <a:moveTo>
                    <a:pt x="5060" y="1"/>
                  </a:moveTo>
                  <a:cubicBezTo>
                    <a:pt x="3439" y="1"/>
                    <a:pt x="1924" y="656"/>
                    <a:pt x="1028" y="1766"/>
                  </a:cubicBezTo>
                  <a:cubicBezTo>
                    <a:pt x="151" y="2894"/>
                    <a:pt x="1" y="4322"/>
                    <a:pt x="577" y="5826"/>
                  </a:cubicBezTo>
                  <a:cubicBezTo>
                    <a:pt x="1279" y="7605"/>
                    <a:pt x="2732" y="9059"/>
                    <a:pt x="4838" y="10037"/>
                  </a:cubicBezTo>
                  <a:cubicBezTo>
                    <a:pt x="6591" y="10835"/>
                    <a:pt x="8698" y="11261"/>
                    <a:pt x="10880" y="11261"/>
                  </a:cubicBezTo>
                  <a:cubicBezTo>
                    <a:pt x="11162" y="11261"/>
                    <a:pt x="11446" y="11254"/>
                    <a:pt x="11730" y="11240"/>
                  </a:cubicBezTo>
                  <a:cubicBezTo>
                    <a:pt x="13835" y="11114"/>
                    <a:pt x="16467" y="10638"/>
                    <a:pt x="16893" y="9059"/>
                  </a:cubicBezTo>
                  <a:cubicBezTo>
                    <a:pt x="16893" y="8984"/>
                    <a:pt x="16918" y="8909"/>
                    <a:pt x="16943" y="8834"/>
                  </a:cubicBezTo>
                  <a:lnTo>
                    <a:pt x="16968" y="8783"/>
                  </a:lnTo>
                  <a:cubicBezTo>
                    <a:pt x="17068" y="8458"/>
                    <a:pt x="17219" y="7605"/>
                    <a:pt x="16442" y="6653"/>
                  </a:cubicBezTo>
                  <a:cubicBezTo>
                    <a:pt x="16066" y="6202"/>
                    <a:pt x="15665" y="5901"/>
                    <a:pt x="15189" y="5525"/>
                  </a:cubicBezTo>
                  <a:cubicBezTo>
                    <a:pt x="14813" y="5275"/>
                    <a:pt x="14437" y="4974"/>
                    <a:pt x="13986" y="4573"/>
                  </a:cubicBezTo>
                  <a:cubicBezTo>
                    <a:pt x="13735" y="4322"/>
                    <a:pt x="11329" y="2167"/>
                    <a:pt x="8572" y="889"/>
                  </a:cubicBezTo>
                  <a:cubicBezTo>
                    <a:pt x="7620" y="438"/>
                    <a:pt x="6717" y="162"/>
                    <a:pt x="5915" y="62"/>
                  </a:cubicBezTo>
                  <a:cubicBezTo>
                    <a:pt x="5629" y="21"/>
                    <a:pt x="5343" y="1"/>
                    <a:pt x="506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1207386" y="3962424"/>
              <a:ext cx="376414" cy="230734"/>
            </a:xfrm>
            <a:custGeom>
              <a:rect b="b" l="l" r="r" t="t"/>
              <a:pathLst>
                <a:path extrusionOk="0" h="10531" w="17180">
                  <a:moveTo>
                    <a:pt x="5427" y="1"/>
                  </a:moveTo>
                  <a:cubicBezTo>
                    <a:pt x="2574" y="1"/>
                    <a:pt x="0" y="2123"/>
                    <a:pt x="1265" y="5342"/>
                  </a:cubicBezTo>
                  <a:cubicBezTo>
                    <a:pt x="2533" y="8629"/>
                    <a:pt x="6617" y="10531"/>
                    <a:pt x="11126" y="10531"/>
                  </a:cubicBezTo>
                  <a:cubicBezTo>
                    <a:pt x="11430" y="10531"/>
                    <a:pt x="11735" y="10522"/>
                    <a:pt x="12042" y="10505"/>
                  </a:cubicBezTo>
                  <a:cubicBezTo>
                    <a:pt x="16177" y="10279"/>
                    <a:pt x="16754" y="9051"/>
                    <a:pt x="16879" y="8600"/>
                  </a:cubicBezTo>
                  <a:cubicBezTo>
                    <a:pt x="16904" y="8500"/>
                    <a:pt x="16929" y="8399"/>
                    <a:pt x="16954" y="8324"/>
                  </a:cubicBezTo>
                  <a:cubicBezTo>
                    <a:pt x="17054" y="8048"/>
                    <a:pt x="17180" y="7347"/>
                    <a:pt x="16503" y="6520"/>
                  </a:cubicBezTo>
                  <a:cubicBezTo>
                    <a:pt x="15902" y="5793"/>
                    <a:pt x="15100" y="5417"/>
                    <a:pt x="14097" y="4465"/>
                  </a:cubicBezTo>
                  <a:cubicBezTo>
                    <a:pt x="13069" y="3537"/>
                    <a:pt x="9360" y="480"/>
                    <a:pt x="6202" y="53"/>
                  </a:cubicBezTo>
                  <a:cubicBezTo>
                    <a:pt x="5943" y="18"/>
                    <a:pt x="5684" y="1"/>
                    <a:pt x="5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1230151" y="3926755"/>
              <a:ext cx="364473" cy="218070"/>
            </a:xfrm>
            <a:custGeom>
              <a:rect b="b" l="l" r="r" t="t"/>
              <a:pathLst>
                <a:path extrusionOk="0" h="9953" w="16635">
                  <a:moveTo>
                    <a:pt x="5911" y="1"/>
                  </a:moveTo>
                  <a:cubicBezTo>
                    <a:pt x="5863" y="1"/>
                    <a:pt x="5814" y="1"/>
                    <a:pt x="5765" y="2"/>
                  </a:cubicBezTo>
                  <a:cubicBezTo>
                    <a:pt x="1504" y="77"/>
                    <a:pt x="0" y="3561"/>
                    <a:pt x="0" y="3561"/>
                  </a:cubicBezTo>
                  <a:cubicBezTo>
                    <a:pt x="101" y="3386"/>
                    <a:pt x="201" y="3210"/>
                    <a:pt x="326" y="3035"/>
                  </a:cubicBezTo>
                  <a:cubicBezTo>
                    <a:pt x="1222" y="1925"/>
                    <a:pt x="2737" y="1270"/>
                    <a:pt x="4358" y="1270"/>
                  </a:cubicBezTo>
                  <a:cubicBezTo>
                    <a:pt x="4641" y="1270"/>
                    <a:pt x="4927" y="1290"/>
                    <a:pt x="5213" y="1331"/>
                  </a:cubicBezTo>
                  <a:cubicBezTo>
                    <a:pt x="6015" y="1431"/>
                    <a:pt x="6918" y="1707"/>
                    <a:pt x="7870" y="2158"/>
                  </a:cubicBezTo>
                  <a:cubicBezTo>
                    <a:pt x="10627" y="3436"/>
                    <a:pt x="13033" y="5591"/>
                    <a:pt x="13284" y="5842"/>
                  </a:cubicBezTo>
                  <a:cubicBezTo>
                    <a:pt x="13735" y="6243"/>
                    <a:pt x="14111" y="6544"/>
                    <a:pt x="14487" y="6794"/>
                  </a:cubicBezTo>
                  <a:cubicBezTo>
                    <a:pt x="14963" y="7170"/>
                    <a:pt x="15364" y="7471"/>
                    <a:pt x="15740" y="7922"/>
                  </a:cubicBezTo>
                  <a:cubicBezTo>
                    <a:pt x="16310" y="8610"/>
                    <a:pt x="16387" y="9237"/>
                    <a:pt x="16345" y="9656"/>
                  </a:cubicBezTo>
                  <a:lnTo>
                    <a:pt x="16345" y="9656"/>
                  </a:lnTo>
                  <a:cubicBezTo>
                    <a:pt x="16634" y="7910"/>
                    <a:pt x="15610" y="6338"/>
                    <a:pt x="14487" y="5065"/>
                  </a:cubicBezTo>
                  <a:cubicBezTo>
                    <a:pt x="12336" y="2618"/>
                    <a:pt x="9382" y="1"/>
                    <a:pt x="5911" y="1"/>
                  </a:cubicBezTo>
                  <a:close/>
                  <a:moveTo>
                    <a:pt x="16345" y="9656"/>
                  </a:moveTo>
                  <a:cubicBezTo>
                    <a:pt x="16344" y="9663"/>
                    <a:pt x="16342" y="9670"/>
                    <a:pt x="16341" y="9676"/>
                  </a:cubicBezTo>
                  <a:cubicBezTo>
                    <a:pt x="16341" y="9680"/>
                    <a:pt x="16341" y="9684"/>
                    <a:pt x="16341" y="9688"/>
                  </a:cubicBezTo>
                  <a:lnTo>
                    <a:pt x="16341" y="9688"/>
                  </a:lnTo>
                  <a:cubicBezTo>
                    <a:pt x="16343" y="9677"/>
                    <a:pt x="16344" y="9667"/>
                    <a:pt x="16345" y="9656"/>
                  </a:cubicBezTo>
                  <a:close/>
                  <a:moveTo>
                    <a:pt x="16341" y="9688"/>
                  </a:moveTo>
                  <a:cubicBezTo>
                    <a:pt x="16329" y="9790"/>
                    <a:pt x="16311" y="9879"/>
                    <a:pt x="16291" y="9952"/>
                  </a:cubicBezTo>
                  <a:cubicBezTo>
                    <a:pt x="16339" y="9881"/>
                    <a:pt x="16341" y="9764"/>
                    <a:pt x="16341" y="9688"/>
                  </a:cubicBez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1258152" y="4026687"/>
              <a:ext cx="182883" cy="133213"/>
            </a:xfrm>
            <a:custGeom>
              <a:rect b="b" l="l" r="r" t="t"/>
              <a:pathLst>
                <a:path extrusionOk="0" h="6080" w="8347">
                  <a:moveTo>
                    <a:pt x="2847" y="0"/>
                  </a:moveTo>
                  <a:cubicBezTo>
                    <a:pt x="2450" y="0"/>
                    <a:pt x="2057" y="54"/>
                    <a:pt x="1680" y="178"/>
                  </a:cubicBezTo>
                  <a:cubicBezTo>
                    <a:pt x="1128" y="354"/>
                    <a:pt x="803" y="780"/>
                    <a:pt x="602" y="1281"/>
                  </a:cubicBezTo>
                  <a:cubicBezTo>
                    <a:pt x="1" y="3010"/>
                    <a:pt x="1229" y="4489"/>
                    <a:pt x="2632" y="5291"/>
                  </a:cubicBezTo>
                  <a:cubicBezTo>
                    <a:pt x="3504" y="5805"/>
                    <a:pt x="4496" y="6080"/>
                    <a:pt x="5500" y="6080"/>
                  </a:cubicBezTo>
                  <a:cubicBezTo>
                    <a:pt x="5622" y="6080"/>
                    <a:pt x="5743" y="6076"/>
                    <a:pt x="5865" y="6068"/>
                  </a:cubicBezTo>
                  <a:cubicBezTo>
                    <a:pt x="6467" y="6043"/>
                    <a:pt x="7043" y="5767"/>
                    <a:pt x="7444" y="5341"/>
                  </a:cubicBezTo>
                  <a:cubicBezTo>
                    <a:pt x="8146" y="4614"/>
                    <a:pt x="8346" y="3587"/>
                    <a:pt x="7920" y="2684"/>
                  </a:cubicBezTo>
                  <a:cubicBezTo>
                    <a:pt x="7544" y="1907"/>
                    <a:pt x="6818" y="1381"/>
                    <a:pt x="6091" y="980"/>
                  </a:cubicBezTo>
                  <a:cubicBezTo>
                    <a:pt x="5145" y="442"/>
                    <a:pt x="3978" y="0"/>
                    <a:pt x="2847"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1272985" y="4026687"/>
              <a:ext cx="168050" cy="118686"/>
            </a:xfrm>
            <a:custGeom>
              <a:rect b="b" l="l" r="r" t="t"/>
              <a:pathLst>
                <a:path extrusionOk="0" h="5417" w="7670">
                  <a:moveTo>
                    <a:pt x="2170" y="0"/>
                  </a:moveTo>
                  <a:cubicBezTo>
                    <a:pt x="1773" y="0"/>
                    <a:pt x="1380" y="54"/>
                    <a:pt x="1003" y="178"/>
                  </a:cubicBezTo>
                  <a:cubicBezTo>
                    <a:pt x="527" y="328"/>
                    <a:pt x="201" y="679"/>
                    <a:pt x="0" y="1105"/>
                  </a:cubicBezTo>
                  <a:cubicBezTo>
                    <a:pt x="151" y="980"/>
                    <a:pt x="326" y="880"/>
                    <a:pt x="527" y="830"/>
                  </a:cubicBezTo>
                  <a:cubicBezTo>
                    <a:pt x="909" y="698"/>
                    <a:pt x="1306" y="641"/>
                    <a:pt x="1706" y="641"/>
                  </a:cubicBezTo>
                  <a:cubicBezTo>
                    <a:pt x="2827" y="641"/>
                    <a:pt x="3977" y="1090"/>
                    <a:pt x="4938" y="1607"/>
                  </a:cubicBezTo>
                  <a:cubicBezTo>
                    <a:pt x="5664" y="2008"/>
                    <a:pt x="6391" y="2559"/>
                    <a:pt x="6742" y="3311"/>
                  </a:cubicBezTo>
                  <a:cubicBezTo>
                    <a:pt x="7068" y="4013"/>
                    <a:pt x="7043" y="4765"/>
                    <a:pt x="6692" y="5416"/>
                  </a:cubicBezTo>
                  <a:cubicBezTo>
                    <a:pt x="6717" y="5391"/>
                    <a:pt x="6742" y="5366"/>
                    <a:pt x="6767" y="5341"/>
                  </a:cubicBezTo>
                  <a:cubicBezTo>
                    <a:pt x="7469" y="4614"/>
                    <a:pt x="7669" y="3587"/>
                    <a:pt x="7243" y="2684"/>
                  </a:cubicBezTo>
                  <a:cubicBezTo>
                    <a:pt x="6867" y="1907"/>
                    <a:pt x="6141" y="1381"/>
                    <a:pt x="5414" y="980"/>
                  </a:cubicBezTo>
                  <a:cubicBezTo>
                    <a:pt x="4468" y="442"/>
                    <a:pt x="3301" y="0"/>
                    <a:pt x="2170"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1063766" y="3557526"/>
              <a:ext cx="290505" cy="324158"/>
            </a:xfrm>
            <a:custGeom>
              <a:rect b="b" l="l" r="r" t="t"/>
              <a:pathLst>
                <a:path extrusionOk="0" h="14795" w="13259">
                  <a:moveTo>
                    <a:pt x="5091" y="1"/>
                  </a:moveTo>
                  <a:cubicBezTo>
                    <a:pt x="4513" y="1"/>
                    <a:pt x="3947" y="194"/>
                    <a:pt x="3434" y="689"/>
                  </a:cubicBezTo>
                  <a:cubicBezTo>
                    <a:pt x="2081" y="1992"/>
                    <a:pt x="1053" y="3847"/>
                    <a:pt x="577" y="5776"/>
                  </a:cubicBezTo>
                  <a:cubicBezTo>
                    <a:pt x="0" y="8183"/>
                    <a:pt x="326" y="10739"/>
                    <a:pt x="2081" y="12569"/>
                  </a:cubicBezTo>
                  <a:cubicBezTo>
                    <a:pt x="3316" y="13863"/>
                    <a:pt x="5058" y="14794"/>
                    <a:pt x="6841" y="14794"/>
                  </a:cubicBezTo>
                  <a:cubicBezTo>
                    <a:pt x="7301" y="14794"/>
                    <a:pt x="7763" y="14732"/>
                    <a:pt x="8221" y="14599"/>
                  </a:cubicBezTo>
                  <a:cubicBezTo>
                    <a:pt x="10401" y="13972"/>
                    <a:pt x="11880" y="11917"/>
                    <a:pt x="12406" y="9787"/>
                  </a:cubicBezTo>
                  <a:cubicBezTo>
                    <a:pt x="13259" y="6303"/>
                    <a:pt x="10878" y="3120"/>
                    <a:pt x="8146" y="1265"/>
                  </a:cubicBezTo>
                  <a:cubicBezTo>
                    <a:pt x="7254" y="649"/>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1056075" y="3551852"/>
              <a:ext cx="304790" cy="335661"/>
            </a:xfrm>
            <a:custGeom>
              <a:rect b="b" l="l" r="r" t="t"/>
              <a:pathLst>
                <a:path extrusionOk="0" h="15320" w="13911">
                  <a:moveTo>
                    <a:pt x="5437" y="535"/>
                  </a:moveTo>
                  <a:cubicBezTo>
                    <a:pt x="6419" y="535"/>
                    <a:pt x="7454" y="1130"/>
                    <a:pt x="8346" y="1725"/>
                  </a:cubicBezTo>
                  <a:cubicBezTo>
                    <a:pt x="10903" y="3479"/>
                    <a:pt x="13334" y="6562"/>
                    <a:pt x="12482" y="9995"/>
                  </a:cubicBezTo>
                  <a:cubicBezTo>
                    <a:pt x="11930" y="12251"/>
                    <a:pt x="10376" y="14056"/>
                    <a:pt x="8497" y="14607"/>
                  </a:cubicBezTo>
                  <a:cubicBezTo>
                    <a:pt x="8047" y="14739"/>
                    <a:pt x="7600" y="14798"/>
                    <a:pt x="7161" y="14798"/>
                  </a:cubicBezTo>
                  <a:cubicBezTo>
                    <a:pt x="5348" y="14798"/>
                    <a:pt x="3681" y="13782"/>
                    <a:pt x="2632" y="12652"/>
                  </a:cubicBezTo>
                  <a:cubicBezTo>
                    <a:pt x="1078" y="11023"/>
                    <a:pt x="552" y="8692"/>
                    <a:pt x="1178" y="6086"/>
                  </a:cubicBezTo>
                  <a:cubicBezTo>
                    <a:pt x="1630" y="4231"/>
                    <a:pt x="2657" y="2426"/>
                    <a:pt x="3960" y="1148"/>
                  </a:cubicBezTo>
                  <a:cubicBezTo>
                    <a:pt x="4261" y="847"/>
                    <a:pt x="4587" y="672"/>
                    <a:pt x="4913" y="597"/>
                  </a:cubicBezTo>
                  <a:cubicBezTo>
                    <a:pt x="5085" y="555"/>
                    <a:pt x="5260" y="535"/>
                    <a:pt x="5437" y="535"/>
                  </a:cubicBezTo>
                  <a:close/>
                  <a:moveTo>
                    <a:pt x="5457" y="1"/>
                  </a:moveTo>
                  <a:cubicBezTo>
                    <a:pt x="4823" y="1"/>
                    <a:pt x="4183" y="207"/>
                    <a:pt x="3609" y="772"/>
                  </a:cubicBezTo>
                  <a:cubicBezTo>
                    <a:pt x="2206" y="2126"/>
                    <a:pt x="1153" y="4005"/>
                    <a:pt x="677" y="5960"/>
                  </a:cubicBezTo>
                  <a:cubicBezTo>
                    <a:pt x="0" y="8742"/>
                    <a:pt x="552" y="11249"/>
                    <a:pt x="2231" y="13028"/>
                  </a:cubicBezTo>
                  <a:cubicBezTo>
                    <a:pt x="3386" y="14225"/>
                    <a:pt x="5170" y="15320"/>
                    <a:pt x="7149" y="15320"/>
                  </a:cubicBezTo>
                  <a:cubicBezTo>
                    <a:pt x="7574" y="15320"/>
                    <a:pt x="8008" y="15269"/>
                    <a:pt x="8447" y="15158"/>
                  </a:cubicBezTo>
                  <a:cubicBezTo>
                    <a:pt x="8522" y="15158"/>
                    <a:pt x="8597" y="15133"/>
                    <a:pt x="8647" y="15108"/>
                  </a:cubicBezTo>
                  <a:cubicBezTo>
                    <a:pt x="11128" y="14381"/>
                    <a:pt x="12532" y="12051"/>
                    <a:pt x="13008" y="10121"/>
                  </a:cubicBezTo>
                  <a:cubicBezTo>
                    <a:pt x="13910" y="6436"/>
                    <a:pt x="11354" y="3153"/>
                    <a:pt x="8647" y="1299"/>
                  </a:cubicBezTo>
                  <a:cubicBezTo>
                    <a:pt x="8040" y="877"/>
                    <a:pt x="6762" y="1"/>
                    <a:pt x="5457"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1128006" y="3678163"/>
              <a:ext cx="163120" cy="157927"/>
            </a:xfrm>
            <a:custGeom>
              <a:rect b="b" l="l" r="r" t="t"/>
              <a:pathLst>
                <a:path extrusionOk="0" h="7208" w="7445">
                  <a:moveTo>
                    <a:pt x="3598" y="0"/>
                  </a:moveTo>
                  <a:cubicBezTo>
                    <a:pt x="3345" y="0"/>
                    <a:pt x="3089" y="31"/>
                    <a:pt x="2833" y="95"/>
                  </a:cubicBezTo>
                  <a:cubicBezTo>
                    <a:pt x="1053" y="546"/>
                    <a:pt x="1" y="2501"/>
                    <a:pt x="477" y="4431"/>
                  </a:cubicBezTo>
                  <a:cubicBezTo>
                    <a:pt x="907" y="6087"/>
                    <a:pt x="2315" y="7207"/>
                    <a:pt x="3846" y="7207"/>
                  </a:cubicBezTo>
                  <a:cubicBezTo>
                    <a:pt x="4099" y="7207"/>
                    <a:pt x="4356" y="7177"/>
                    <a:pt x="4612" y="7113"/>
                  </a:cubicBezTo>
                  <a:cubicBezTo>
                    <a:pt x="6392" y="6662"/>
                    <a:pt x="7444" y="4732"/>
                    <a:pt x="6968" y="2802"/>
                  </a:cubicBezTo>
                  <a:cubicBezTo>
                    <a:pt x="6538" y="1124"/>
                    <a:pt x="5130" y="0"/>
                    <a:pt x="3598"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1132958" y="3712080"/>
              <a:ext cx="146622" cy="124011"/>
            </a:xfrm>
            <a:custGeom>
              <a:rect b="b" l="l" r="r" t="t"/>
              <a:pathLst>
                <a:path extrusionOk="0" h="5660" w="6692">
                  <a:moveTo>
                    <a:pt x="677" y="1"/>
                  </a:moveTo>
                  <a:lnTo>
                    <a:pt x="677" y="1"/>
                  </a:lnTo>
                  <a:cubicBezTo>
                    <a:pt x="176" y="828"/>
                    <a:pt x="0" y="1855"/>
                    <a:pt x="251" y="2883"/>
                  </a:cubicBezTo>
                  <a:cubicBezTo>
                    <a:pt x="681" y="4539"/>
                    <a:pt x="2089" y="5659"/>
                    <a:pt x="3620" y="5659"/>
                  </a:cubicBezTo>
                  <a:cubicBezTo>
                    <a:pt x="3873" y="5659"/>
                    <a:pt x="4130" y="5629"/>
                    <a:pt x="4386" y="5565"/>
                  </a:cubicBezTo>
                  <a:cubicBezTo>
                    <a:pt x="5514" y="5289"/>
                    <a:pt x="6366" y="4387"/>
                    <a:pt x="6692" y="3284"/>
                  </a:cubicBezTo>
                  <a:lnTo>
                    <a:pt x="6692" y="3284"/>
                  </a:lnTo>
                  <a:cubicBezTo>
                    <a:pt x="6266" y="3986"/>
                    <a:pt x="5589" y="4537"/>
                    <a:pt x="4762" y="4738"/>
                  </a:cubicBezTo>
                  <a:cubicBezTo>
                    <a:pt x="4506" y="4802"/>
                    <a:pt x="4249" y="4832"/>
                    <a:pt x="3996" y="4832"/>
                  </a:cubicBezTo>
                  <a:cubicBezTo>
                    <a:pt x="2465" y="4832"/>
                    <a:pt x="1057" y="3712"/>
                    <a:pt x="627" y="2056"/>
                  </a:cubicBezTo>
                  <a:cubicBezTo>
                    <a:pt x="451" y="1354"/>
                    <a:pt x="476" y="652"/>
                    <a:pt x="677"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730449" y="3855175"/>
              <a:ext cx="377268" cy="246729"/>
            </a:xfrm>
            <a:custGeom>
              <a:rect b="b" l="l" r="r" t="t"/>
              <a:pathLst>
                <a:path extrusionOk="0" h="11261" w="17219">
                  <a:moveTo>
                    <a:pt x="5061" y="0"/>
                  </a:moveTo>
                  <a:cubicBezTo>
                    <a:pt x="3439" y="0"/>
                    <a:pt x="1924" y="659"/>
                    <a:pt x="1028" y="1791"/>
                  </a:cubicBezTo>
                  <a:cubicBezTo>
                    <a:pt x="151" y="2893"/>
                    <a:pt x="0" y="4322"/>
                    <a:pt x="577" y="5851"/>
                  </a:cubicBezTo>
                  <a:cubicBezTo>
                    <a:pt x="1278" y="7630"/>
                    <a:pt x="2732" y="9059"/>
                    <a:pt x="4837" y="10036"/>
                  </a:cubicBezTo>
                  <a:cubicBezTo>
                    <a:pt x="6591" y="10835"/>
                    <a:pt x="8697" y="11261"/>
                    <a:pt x="10880" y="11261"/>
                  </a:cubicBezTo>
                  <a:cubicBezTo>
                    <a:pt x="11162" y="11261"/>
                    <a:pt x="11445" y="11254"/>
                    <a:pt x="11730" y="11239"/>
                  </a:cubicBezTo>
                  <a:cubicBezTo>
                    <a:pt x="13835" y="11114"/>
                    <a:pt x="16466" y="10663"/>
                    <a:pt x="16893" y="9059"/>
                  </a:cubicBezTo>
                  <a:cubicBezTo>
                    <a:pt x="16893" y="8984"/>
                    <a:pt x="16918" y="8908"/>
                    <a:pt x="16943" y="8833"/>
                  </a:cubicBezTo>
                  <a:lnTo>
                    <a:pt x="16968" y="8783"/>
                  </a:lnTo>
                  <a:cubicBezTo>
                    <a:pt x="17068" y="8457"/>
                    <a:pt x="17218" y="7605"/>
                    <a:pt x="16441" y="6653"/>
                  </a:cubicBezTo>
                  <a:cubicBezTo>
                    <a:pt x="16065" y="6227"/>
                    <a:pt x="15664" y="5901"/>
                    <a:pt x="15188" y="5550"/>
                  </a:cubicBezTo>
                  <a:cubicBezTo>
                    <a:pt x="14837" y="5274"/>
                    <a:pt x="14436" y="4974"/>
                    <a:pt x="13985" y="4573"/>
                  </a:cubicBezTo>
                  <a:cubicBezTo>
                    <a:pt x="13735" y="4347"/>
                    <a:pt x="11329" y="2166"/>
                    <a:pt x="8572" y="888"/>
                  </a:cubicBezTo>
                  <a:cubicBezTo>
                    <a:pt x="7619" y="462"/>
                    <a:pt x="6717" y="161"/>
                    <a:pt x="5915" y="61"/>
                  </a:cubicBezTo>
                  <a:cubicBezTo>
                    <a:pt x="5629" y="20"/>
                    <a:pt x="5344" y="0"/>
                    <a:pt x="506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723547" y="3863040"/>
              <a:ext cx="375932" cy="231194"/>
            </a:xfrm>
            <a:custGeom>
              <a:rect b="b" l="l" r="r" t="t"/>
              <a:pathLst>
                <a:path extrusionOk="0" h="10552" w="17158">
                  <a:moveTo>
                    <a:pt x="5425" y="1"/>
                  </a:moveTo>
                  <a:cubicBezTo>
                    <a:pt x="2556" y="1"/>
                    <a:pt x="1" y="2125"/>
                    <a:pt x="1243" y="5366"/>
                  </a:cubicBezTo>
                  <a:cubicBezTo>
                    <a:pt x="2517" y="8670"/>
                    <a:pt x="6634" y="10551"/>
                    <a:pt x="11169" y="10551"/>
                  </a:cubicBezTo>
                  <a:cubicBezTo>
                    <a:pt x="11451" y="10551"/>
                    <a:pt x="11735" y="10544"/>
                    <a:pt x="12020" y="10529"/>
                  </a:cubicBezTo>
                  <a:cubicBezTo>
                    <a:pt x="16155" y="10304"/>
                    <a:pt x="16731" y="9076"/>
                    <a:pt x="16857" y="8599"/>
                  </a:cubicBezTo>
                  <a:cubicBezTo>
                    <a:pt x="16882" y="8499"/>
                    <a:pt x="16907" y="8424"/>
                    <a:pt x="16932" y="8324"/>
                  </a:cubicBezTo>
                  <a:cubicBezTo>
                    <a:pt x="17032" y="8048"/>
                    <a:pt x="17157" y="7346"/>
                    <a:pt x="16481" y="6519"/>
                  </a:cubicBezTo>
                  <a:cubicBezTo>
                    <a:pt x="15879" y="5792"/>
                    <a:pt x="15077" y="5417"/>
                    <a:pt x="14075" y="4489"/>
                  </a:cubicBezTo>
                  <a:cubicBezTo>
                    <a:pt x="13047" y="3562"/>
                    <a:pt x="9338" y="479"/>
                    <a:pt x="6205" y="53"/>
                  </a:cubicBezTo>
                  <a:cubicBezTo>
                    <a:pt x="5944" y="18"/>
                    <a:pt x="5683" y="1"/>
                    <a:pt x="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745807" y="3827393"/>
              <a:ext cx="364648" cy="218026"/>
            </a:xfrm>
            <a:custGeom>
              <a:rect b="b" l="l" r="r" t="t"/>
              <a:pathLst>
                <a:path extrusionOk="0" h="9951" w="16643">
                  <a:moveTo>
                    <a:pt x="5864" y="0"/>
                  </a:moveTo>
                  <a:cubicBezTo>
                    <a:pt x="5831" y="0"/>
                    <a:pt x="5798" y="0"/>
                    <a:pt x="5765" y="1"/>
                  </a:cubicBezTo>
                  <a:cubicBezTo>
                    <a:pt x="1505" y="76"/>
                    <a:pt x="1" y="3560"/>
                    <a:pt x="1" y="3560"/>
                  </a:cubicBezTo>
                  <a:cubicBezTo>
                    <a:pt x="101" y="3384"/>
                    <a:pt x="201" y="3209"/>
                    <a:pt x="327" y="3059"/>
                  </a:cubicBezTo>
                  <a:cubicBezTo>
                    <a:pt x="1223" y="1927"/>
                    <a:pt x="2738" y="1268"/>
                    <a:pt x="4360" y="1268"/>
                  </a:cubicBezTo>
                  <a:cubicBezTo>
                    <a:pt x="4643" y="1268"/>
                    <a:pt x="4928" y="1288"/>
                    <a:pt x="5214" y="1329"/>
                  </a:cubicBezTo>
                  <a:cubicBezTo>
                    <a:pt x="6016" y="1429"/>
                    <a:pt x="6918" y="1730"/>
                    <a:pt x="7871" y="2156"/>
                  </a:cubicBezTo>
                  <a:cubicBezTo>
                    <a:pt x="10628" y="3434"/>
                    <a:pt x="13034" y="5615"/>
                    <a:pt x="13284" y="5841"/>
                  </a:cubicBezTo>
                  <a:cubicBezTo>
                    <a:pt x="13735" y="6242"/>
                    <a:pt x="14136" y="6542"/>
                    <a:pt x="14487" y="6818"/>
                  </a:cubicBezTo>
                  <a:cubicBezTo>
                    <a:pt x="14963" y="7169"/>
                    <a:pt x="15364" y="7495"/>
                    <a:pt x="15740" y="7921"/>
                  </a:cubicBezTo>
                  <a:cubicBezTo>
                    <a:pt x="16467" y="8798"/>
                    <a:pt x="16392" y="9575"/>
                    <a:pt x="16292" y="9951"/>
                  </a:cubicBezTo>
                  <a:cubicBezTo>
                    <a:pt x="16342" y="9901"/>
                    <a:pt x="16342" y="9775"/>
                    <a:pt x="16342" y="9700"/>
                  </a:cubicBezTo>
                  <a:cubicBezTo>
                    <a:pt x="16643" y="7921"/>
                    <a:pt x="15615" y="6342"/>
                    <a:pt x="14487" y="5089"/>
                  </a:cubicBezTo>
                  <a:cubicBezTo>
                    <a:pt x="12327" y="2630"/>
                    <a:pt x="9355" y="0"/>
                    <a:pt x="5864"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773830" y="3927368"/>
              <a:ext cx="182883" cy="133147"/>
            </a:xfrm>
            <a:custGeom>
              <a:rect b="b" l="l" r="r" t="t"/>
              <a:pathLst>
                <a:path extrusionOk="0" h="6077" w="8347">
                  <a:moveTo>
                    <a:pt x="2835" y="0"/>
                  </a:moveTo>
                  <a:cubicBezTo>
                    <a:pt x="2444" y="0"/>
                    <a:pt x="2056" y="53"/>
                    <a:pt x="1679" y="175"/>
                  </a:cubicBezTo>
                  <a:cubicBezTo>
                    <a:pt x="1153" y="375"/>
                    <a:pt x="802" y="776"/>
                    <a:pt x="602" y="1278"/>
                  </a:cubicBezTo>
                  <a:cubicBezTo>
                    <a:pt x="0" y="3007"/>
                    <a:pt x="1228" y="4511"/>
                    <a:pt x="2632" y="5313"/>
                  </a:cubicBezTo>
                  <a:cubicBezTo>
                    <a:pt x="3503" y="5804"/>
                    <a:pt x="4494" y="6077"/>
                    <a:pt x="5498" y="6077"/>
                  </a:cubicBezTo>
                  <a:cubicBezTo>
                    <a:pt x="5620" y="6077"/>
                    <a:pt x="5743" y="6073"/>
                    <a:pt x="5865" y="6065"/>
                  </a:cubicBezTo>
                  <a:cubicBezTo>
                    <a:pt x="6466" y="6039"/>
                    <a:pt x="7043" y="5764"/>
                    <a:pt x="7444" y="5338"/>
                  </a:cubicBezTo>
                  <a:cubicBezTo>
                    <a:pt x="8146" y="4636"/>
                    <a:pt x="8346" y="3583"/>
                    <a:pt x="7920" y="2681"/>
                  </a:cubicBezTo>
                  <a:cubicBezTo>
                    <a:pt x="7544" y="1929"/>
                    <a:pt x="6817" y="1378"/>
                    <a:pt x="6090" y="977"/>
                  </a:cubicBezTo>
                  <a:cubicBezTo>
                    <a:pt x="5138" y="454"/>
                    <a:pt x="3977" y="0"/>
                    <a:pt x="283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788642" y="3927368"/>
              <a:ext cx="168072" cy="118599"/>
            </a:xfrm>
            <a:custGeom>
              <a:rect b="b" l="l" r="r" t="t"/>
              <a:pathLst>
                <a:path extrusionOk="0" h="5413" w="7671">
                  <a:moveTo>
                    <a:pt x="2159" y="0"/>
                  </a:moveTo>
                  <a:cubicBezTo>
                    <a:pt x="1768" y="0"/>
                    <a:pt x="1380" y="53"/>
                    <a:pt x="1003" y="175"/>
                  </a:cubicBezTo>
                  <a:cubicBezTo>
                    <a:pt x="527" y="350"/>
                    <a:pt x="201" y="676"/>
                    <a:pt x="1" y="1102"/>
                  </a:cubicBezTo>
                  <a:cubicBezTo>
                    <a:pt x="151" y="977"/>
                    <a:pt x="327" y="877"/>
                    <a:pt x="527" y="826"/>
                  </a:cubicBezTo>
                  <a:cubicBezTo>
                    <a:pt x="905" y="703"/>
                    <a:pt x="1296" y="648"/>
                    <a:pt x="1690" y="648"/>
                  </a:cubicBezTo>
                  <a:cubicBezTo>
                    <a:pt x="2816" y="648"/>
                    <a:pt x="3973" y="1090"/>
                    <a:pt x="4938" y="1628"/>
                  </a:cubicBezTo>
                  <a:cubicBezTo>
                    <a:pt x="5665" y="2029"/>
                    <a:pt x="6392" y="2556"/>
                    <a:pt x="6768" y="3333"/>
                  </a:cubicBezTo>
                  <a:cubicBezTo>
                    <a:pt x="7094" y="4009"/>
                    <a:pt x="7044" y="4786"/>
                    <a:pt x="6693" y="5413"/>
                  </a:cubicBezTo>
                  <a:cubicBezTo>
                    <a:pt x="6718" y="5388"/>
                    <a:pt x="6743" y="5363"/>
                    <a:pt x="6768" y="5338"/>
                  </a:cubicBezTo>
                  <a:cubicBezTo>
                    <a:pt x="7470" y="4636"/>
                    <a:pt x="7670" y="3583"/>
                    <a:pt x="7244" y="2681"/>
                  </a:cubicBezTo>
                  <a:cubicBezTo>
                    <a:pt x="6868" y="1929"/>
                    <a:pt x="6141" y="1378"/>
                    <a:pt x="5414" y="977"/>
                  </a:cubicBezTo>
                  <a:cubicBezTo>
                    <a:pt x="4462" y="454"/>
                    <a:pt x="3301" y="0"/>
                    <a:pt x="21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1294391" y="3421487"/>
              <a:ext cx="287218" cy="298305"/>
            </a:xfrm>
            <a:custGeom>
              <a:rect b="b" l="l" r="r" t="t"/>
              <a:pathLst>
                <a:path extrusionOk="0" h="13615" w="13109">
                  <a:moveTo>
                    <a:pt x="9283" y="1"/>
                  </a:moveTo>
                  <a:cubicBezTo>
                    <a:pt x="7629" y="1"/>
                    <a:pt x="5860" y="428"/>
                    <a:pt x="4337" y="1234"/>
                  </a:cubicBezTo>
                  <a:cubicBezTo>
                    <a:pt x="2131" y="2386"/>
                    <a:pt x="427" y="4291"/>
                    <a:pt x="201" y="6848"/>
                  </a:cubicBezTo>
                  <a:cubicBezTo>
                    <a:pt x="1" y="9078"/>
                    <a:pt x="753" y="11559"/>
                    <a:pt x="2733" y="12788"/>
                  </a:cubicBezTo>
                  <a:cubicBezTo>
                    <a:pt x="3627" y="13364"/>
                    <a:pt x="4659" y="13615"/>
                    <a:pt x="5702" y="13615"/>
                  </a:cubicBezTo>
                  <a:cubicBezTo>
                    <a:pt x="6881" y="13615"/>
                    <a:pt x="8075" y="13294"/>
                    <a:pt x="9098" y="12762"/>
                  </a:cubicBezTo>
                  <a:cubicBezTo>
                    <a:pt x="12281" y="11108"/>
                    <a:pt x="13109" y="7249"/>
                    <a:pt x="12708" y="3940"/>
                  </a:cubicBezTo>
                  <a:cubicBezTo>
                    <a:pt x="12507" y="2286"/>
                    <a:pt x="12056" y="181"/>
                    <a:pt x="10026" y="31"/>
                  </a:cubicBezTo>
                  <a:cubicBezTo>
                    <a:pt x="9782" y="11"/>
                    <a:pt x="9534" y="1"/>
                    <a:pt x="9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1288913" y="3415483"/>
              <a:ext cx="298195" cy="310246"/>
            </a:xfrm>
            <a:custGeom>
              <a:rect b="b" l="l" r="r" t="t"/>
              <a:pathLst>
                <a:path extrusionOk="0" h="14160" w="13610">
                  <a:moveTo>
                    <a:pt x="9613" y="534"/>
                  </a:moveTo>
                  <a:cubicBezTo>
                    <a:pt x="9828" y="534"/>
                    <a:pt x="10041" y="541"/>
                    <a:pt x="10251" y="555"/>
                  </a:cubicBezTo>
                  <a:cubicBezTo>
                    <a:pt x="10677" y="605"/>
                    <a:pt x="11028" y="731"/>
                    <a:pt x="11303" y="931"/>
                  </a:cubicBezTo>
                  <a:cubicBezTo>
                    <a:pt x="12256" y="1583"/>
                    <a:pt x="12557" y="2986"/>
                    <a:pt x="12707" y="4239"/>
                  </a:cubicBezTo>
                  <a:cubicBezTo>
                    <a:pt x="13058" y="7322"/>
                    <a:pt x="12356" y="11182"/>
                    <a:pt x="9223" y="12811"/>
                  </a:cubicBezTo>
                  <a:cubicBezTo>
                    <a:pt x="8177" y="13347"/>
                    <a:pt x="7040" y="13616"/>
                    <a:pt x="5961" y="13616"/>
                  </a:cubicBezTo>
                  <a:cubicBezTo>
                    <a:pt x="4920" y="13616"/>
                    <a:pt x="3933" y="13366"/>
                    <a:pt x="3133" y="12861"/>
                  </a:cubicBezTo>
                  <a:cubicBezTo>
                    <a:pt x="1078" y="11558"/>
                    <a:pt x="526" y="9051"/>
                    <a:pt x="702" y="7147"/>
                  </a:cubicBezTo>
                  <a:cubicBezTo>
                    <a:pt x="927" y="4891"/>
                    <a:pt x="2331" y="2986"/>
                    <a:pt x="4712" y="1733"/>
                  </a:cubicBezTo>
                  <a:cubicBezTo>
                    <a:pt x="6198" y="957"/>
                    <a:pt x="7960" y="534"/>
                    <a:pt x="9613" y="534"/>
                  </a:cubicBezTo>
                  <a:close/>
                  <a:moveTo>
                    <a:pt x="9561" y="0"/>
                  </a:moveTo>
                  <a:cubicBezTo>
                    <a:pt x="7838" y="0"/>
                    <a:pt x="6016" y="450"/>
                    <a:pt x="4461" y="1282"/>
                  </a:cubicBezTo>
                  <a:cubicBezTo>
                    <a:pt x="1930" y="2610"/>
                    <a:pt x="401" y="4665"/>
                    <a:pt x="176" y="7097"/>
                  </a:cubicBezTo>
                  <a:cubicBezTo>
                    <a:pt x="0" y="9102"/>
                    <a:pt x="551" y="11733"/>
                    <a:pt x="2657" y="13187"/>
                  </a:cubicBezTo>
                  <a:cubicBezTo>
                    <a:pt x="2707" y="13212"/>
                    <a:pt x="2782" y="13262"/>
                    <a:pt x="2832" y="13287"/>
                  </a:cubicBezTo>
                  <a:cubicBezTo>
                    <a:pt x="3803" y="13912"/>
                    <a:pt x="4874" y="14159"/>
                    <a:pt x="5920" y="14159"/>
                  </a:cubicBezTo>
                  <a:cubicBezTo>
                    <a:pt x="7223" y="14159"/>
                    <a:pt x="8487" y="13776"/>
                    <a:pt x="9474" y="13262"/>
                  </a:cubicBezTo>
                  <a:cubicBezTo>
                    <a:pt x="12832" y="11533"/>
                    <a:pt x="13609" y="7422"/>
                    <a:pt x="13233" y="4189"/>
                  </a:cubicBezTo>
                  <a:cubicBezTo>
                    <a:pt x="13083" y="3112"/>
                    <a:pt x="12757" y="229"/>
                    <a:pt x="10301" y="29"/>
                  </a:cubicBezTo>
                  <a:cubicBezTo>
                    <a:pt x="10057" y="10"/>
                    <a:pt x="9810" y="0"/>
                    <a:pt x="9561"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1336677" y="3519556"/>
              <a:ext cx="170241" cy="154816"/>
            </a:xfrm>
            <a:custGeom>
              <a:rect b="b" l="l" r="r" t="t"/>
              <a:pathLst>
                <a:path extrusionOk="0" h="7066" w="7770">
                  <a:moveTo>
                    <a:pt x="4159" y="0"/>
                  </a:moveTo>
                  <a:cubicBezTo>
                    <a:pt x="3027" y="0"/>
                    <a:pt x="1870" y="571"/>
                    <a:pt x="1128" y="1620"/>
                  </a:cubicBezTo>
                  <a:cubicBezTo>
                    <a:pt x="1" y="3274"/>
                    <a:pt x="301" y="5454"/>
                    <a:pt x="1830" y="6507"/>
                  </a:cubicBezTo>
                  <a:cubicBezTo>
                    <a:pt x="2379" y="6885"/>
                    <a:pt x="3006" y="7066"/>
                    <a:pt x="3636" y="7066"/>
                  </a:cubicBezTo>
                  <a:cubicBezTo>
                    <a:pt x="4763" y="7066"/>
                    <a:pt x="5903" y="6489"/>
                    <a:pt x="6642" y="5429"/>
                  </a:cubicBezTo>
                  <a:cubicBezTo>
                    <a:pt x="7770" y="3800"/>
                    <a:pt x="7469" y="1595"/>
                    <a:pt x="5940" y="542"/>
                  </a:cubicBezTo>
                  <a:cubicBezTo>
                    <a:pt x="5404" y="176"/>
                    <a:pt x="4785" y="0"/>
                    <a:pt x="4159"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1336677" y="3520433"/>
              <a:ext cx="111500" cy="153983"/>
            </a:xfrm>
            <a:custGeom>
              <a:rect b="b" l="l" r="r" t="t"/>
              <a:pathLst>
                <a:path extrusionOk="0" h="7028" w="5089">
                  <a:moveTo>
                    <a:pt x="3559" y="1"/>
                  </a:moveTo>
                  <a:lnTo>
                    <a:pt x="3559" y="1"/>
                  </a:lnTo>
                  <a:cubicBezTo>
                    <a:pt x="2632" y="176"/>
                    <a:pt x="1730" y="703"/>
                    <a:pt x="1128" y="1580"/>
                  </a:cubicBezTo>
                  <a:cubicBezTo>
                    <a:pt x="1" y="3234"/>
                    <a:pt x="301" y="5414"/>
                    <a:pt x="1830" y="6467"/>
                  </a:cubicBezTo>
                  <a:cubicBezTo>
                    <a:pt x="2376" y="6845"/>
                    <a:pt x="2993" y="7028"/>
                    <a:pt x="3619" y="7028"/>
                  </a:cubicBezTo>
                  <a:cubicBezTo>
                    <a:pt x="4113" y="7028"/>
                    <a:pt x="4613" y="6914"/>
                    <a:pt x="5088" y="6693"/>
                  </a:cubicBezTo>
                  <a:lnTo>
                    <a:pt x="5088" y="6693"/>
                  </a:lnTo>
                  <a:cubicBezTo>
                    <a:pt x="4886" y="6729"/>
                    <a:pt x="4682" y="6748"/>
                    <a:pt x="4478" y="6748"/>
                  </a:cubicBezTo>
                  <a:cubicBezTo>
                    <a:pt x="3853" y="6748"/>
                    <a:pt x="3237" y="6570"/>
                    <a:pt x="2707" y="6191"/>
                  </a:cubicBezTo>
                  <a:cubicBezTo>
                    <a:pt x="1178" y="5139"/>
                    <a:pt x="878" y="2958"/>
                    <a:pt x="2006" y="1329"/>
                  </a:cubicBezTo>
                  <a:cubicBezTo>
                    <a:pt x="2432" y="728"/>
                    <a:pt x="2958" y="276"/>
                    <a:pt x="3559"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1108791" y="3918013"/>
              <a:ext cx="505770" cy="358053"/>
            </a:xfrm>
            <a:custGeom>
              <a:rect b="b" l="l" r="r" t="t"/>
              <a:pathLst>
                <a:path extrusionOk="0" h="16342" w="23084">
                  <a:moveTo>
                    <a:pt x="0" y="0"/>
                  </a:moveTo>
                  <a:lnTo>
                    <a:pt x="0" y="0"/>
                  </a:lnTo>
                  <a:cubicBezTo>
                    <a:pt x="2457" y="3710"/>
                    <a:pt x="5264" y="7920"/>
                    <a:pt x="9148" y="10953"/>
                  </a:cubicBezTo>
                  <a:cubicBezTo>
                    <a:pt x="10226" y="11805"/>
                    <a:pt x="11454" y="12632"/>
                    <a:pt x="12933" y="13459"/>
                  </a:cubicBezTo>
                  <a:cubicBezTo>
                    <a:pt x="14863" y="14562"/>
                    <a:pt x="16868" y="15514"/>
                    <a:pt x="18923" y="16341"/>
                  </a:cubicBezTo>
                  <a:cubicBezTo>
                    <a:pt x="18923" y="16341"/>
                    <a:pt x="21554" y="14361"/>
                    <a:pt x="23083" y="14186"/>
                  </a:cubicBezTo>
                  <a:cubicBezTo>
                    <a:pt x="20126" y="13284"/>
                    <a:pt x="17294" y="12055"/>
                    <a:pt x="14612" y="10527"/>
                  </a:cubicBezTo>
                  <a:cubicBezTo>
                    <a:pt x="13284" y="9775"/>
                    <a:pt x="12181" y="9048"/>
                    <a:pt x="11229" y="8296"/>
                  </a:cubicBezTo>
                  <a:cubicBezTo>
                    <a:pt x="8722" y="6316"/>
                    <a:pt x="6667" y="3735"/>
                    <a:pt x="4813" y="1053"/>
                  </a:cubicBezTo>
                  <a:cubicBezTo>
                    <a:pt x="4269" y="1236"/>
                    <a:pt x="3757" y="1310"/>
                    <a:pt x="3284" y="1310"/>
                  </a:cubicBezTo>
                  <a:cubicBezTo>
                    <a:pt x="1294" y="1310"/>
                    <a:pt x="1" y="0"/>
                    <a:pt x="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1523373" y="4228807"/>
              <a:ext cx="91189" cy="47260"/>
            </a:xfrm>
            <a:custGeom>
              <a:rect b="b" l="l" r="r" t="t"/>
              <a:pathLst>
                <a:path extrusionOk="0" h="2157" w="4162">
                  <a:moveTo>
                    <a:pt x="4161" y="1"/>
                  </a:moveTo>
                  <a:lnTo>
                    <a:pt x="4161" y="1"/>
                  </a:lnTo>
                  <a:cubicBezTo>
                    <a:pt x="2632" y="176"/>
                    <a:pt x="1" y="2156"/>
                    <a:pt x="1" y="2156"/>
                  </a:cubicBezTo>
                  <a:cubicBezTo>
                    <a:pt x="2231" y="2156"/>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1108791" y="3911330"/>
              <a:ext cx="105453" cy="35385"/>
            </a:xfrm>
            <a:custGeom>
              <a:rect b="b" l="l" r="r" t="t"/>
              <a:pathLst>
                <a:path extrusionOk="0" h="1615" w="4813">
                  <a:moveTo>
                    <a:pt x="1961" y="408"/>
                  </a:moveTo>
                  <a:cubicBezTo>
                    <a:pt x="2911" y="408"/>
                    <a:pt x="3584" y="1082"/>
                    <a:pt x="3584" y="1082"/>
                  </a:cubicBezTo>
                  <a:cubicBezTo>
                    <a:pt x="3315" y="1174"/>
                    <a:pt x="3061" y="1211"/>
                    <a:pt x="2827" y="1211"/>
                  </a:cubicBezTo>
                  <a:cubicBezTo>
                    <a:pt x="1842" y="1211"/>
                    <a:pt x="1203" y="556"/>
                    <a:pt x="1203" y="556"/>
                  </a:cubicBezTo>
                  <a:cubicBezTo>
                    <a:pt x="1469" y="451"/>
                    <a:pt x="1724" y="408"/>
                    <a:pt x="1961" y="408"/>
                  </a:cubicBezTo>
                  <a:close/>
                  <a:moveTo>
                    <a:pt x="1544" y="1"/>
                  </a:moveTo>
                  <a:cubicBezTo>
                    <a:pt x="1061" y="1"/>
                    <a:pt x="542" y="88"/>
                    <a:pt x="0" y="305"/>
                  </a:cubicBezTo>
                  <a:cubicBezTo>
                    <a:pt x="0" y="305"/>
                    <a:pt x="1293" y="1615"/>
                    <a:pt x="3284" y="1615"/>
                  </a:cubicBezTo>
                  <a:cubicBezTo>
                    <a:pt x="3757" y="1615"/>
                    <a:pt x="4269" y="1541"/>
                    <a:pt x="4813" y="1358"/>
                  </a:cubicBezTo>
                  <a:cubicBezTo>
                    <a:pt x="4813" y="1358"/>
                    <a:pt x="3456"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1135149" y="3920269"/>
              <a:ext cx="52190" cy="17594"/>
            </a:xfrm>
            <a:custGeom>
              <a:rect b="b" l="l" r="r" t="t"/>
              <a:pathLst>
                <a:path extrusionOk="0" h="803" w="2382">
                  <a:moveTo>
                    <a:pt x="758" y="0"/>
                  </a:moveTo>
                  <a:cubicBezTo>
                    <a:pt x="521" y="0"/>
                    <a:pt x="266" y="43"/>
                    <a:pt x="0" y="148"/>
                  </a:cubicBezTo>
                  <a:cubicBezTo>
                    <a:pt x="0" y="148"/>
                    <a:pt x="639" y="803"/>
                    <a:pt x="1624" y="803"/>
                  </a:cubicBezTo>
                  <a:cubicBezTo>
                    <a:pt x="1858" y="803"/>
                    <a:pt x="2112" y="766"/>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1361392" y="3611053"/>
              <a:ext cx="505770" cy="358053"/>
            </a:xfrm>
            <a:custGeom>
              <a:rect b="b" l="l" r="r" t="t"/>
              <a:pathLst>
                <a:path extrusionOk="0" h="16342" w="23084">
                  <a:moveTo>
                    <a:pt x="0" y="0"/>
                  </a:moveTo>
                  <a:lnTo>
                    <a:pt x="0" y="0"/>
                  </a:lnTo>
                  <a:cubicBezTo>
                    <a:pt x="2457" y="3709"/>
                    <a:pt x="5264" y="7920"/>
                    <a:pt x="9148" y="10953"/>
                  </a:cubicBezTo>
                  <a:cubicBezTo>
                    <a:pt x="10226" y="11805"/>
                    <a:pt x="11454" y="12632"/>
                    <a:pt x="12933" y="13484"/>
                  </a:cubicBezTo>
                  <a:cubicBezTo>
                    <a:pt x="14863" y="14562"/>
                    <a:pt x="16868" y="15539"/>
                    <a:pt x="18923" y="16341"/>
                  </a:cubicBezTo>
                  <a:cubicBezTo>
                    <a:pt x="18923" y="16341"/>
                    <a:pt x="21554" y="14386"/>
                    <a:pt x="23083" y="14211"/>
                  </a:cubicBezTo>
                  <a:cubicBezTo>
                    <a:pt x="20126" y="13283"/>
                    <a:pt x="17294" y="12055"/>
                    <a:pt x="14612" y="10527"/>
                  </a:cubicBezTo>
                  <a:cubicBezTo>
                    <a:pt x="13284" y="9775"/>
                    <a:pt x="12181" y="9048"/>
                    <a:pt x="11228" y="8296"/>
                  </a:cubicBezTo>
                  <a:cubicBezTo>
                    <a:pt x="8722" y="6316"/>
                    <a:pt x="6667" y="3734"/>
                    <a:pt x="4812" y="1053"/>
                  </a:cubicBezTo>
                  <a:cubicBezTo>
                    <a:pt x="4269" y="1236"/>
                    <a:pt x="3757" y="1309"/>
                    <a:pt x="3284" y="1309"/>
                  </a:cubicBezTo>
                  <a:cubicBezTo>
                    <a:pt x="1293" y="1309"/>
                    <a:pt x="1" y="0"/>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1775973" y="3922395"/>
              <a:ext cx="91189" cy="46712"/>
            </a:xfrm>
            <a:custGeom>
              <a:rect b="b" l="l" r="r" t="t"/>
              <a:pathLst>
                <a:path extrusionOk="0" h="2132" w="4162">
                  <a:moveTo>
                    <a:pt x="4161" y="1"/>
                  </a:moveTo>
                  <a:lnTo>
                    <a:pt x="4161" y="1"/>
                  </a:lnTo>
                  <a:cubicBezTo>
                    <a:pt x="2632" y="176"/>
                    <a:pt x="1" y="2131"/>
                    <a:pt x="1" y="2131"/>
                  </a:cubicBezTo>
                  <a:cubicBezTo>
                    <a:pt x="2231" y="2131"/>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1361392" y="3604370"/>
              <a:ext cx="105453" cy="35385"/>
            </a:xfrm>
            <a:custGeom>
              <a:rect b="b" l="l" r="r" t="t"/>
              <a:pathLst>
                <a:path extrusionOk="0" h="1615" w="4813">
                  <a:moveTo>
                    <a:pt x="1961" y="433"/>
                  </a:moveTo>
                  <a:cubicBezTo>
                    <a:pt x="2911" y="433"/>
                    <a:pt x="3584" y="1107"/>
                    <a:pt x="3584" y="1107"/>
                  </a:cubicBezTo>
                  <a:cubicBezTo>
                    <a:pt x="3321" y="1192"/>
                    <a:pt x="3073" y="1226"/>
                    <a:pt x="2843" y="1226"/>
                  </a:cubicBezTo>
                  <a:cubicBezTo>
                    <a:pt x="1849" y="1226"/>
                    <a:pt x="1203" y="581"/>
                    <a:pt x="1203" y="581"/>
                  </a:cubicBezTo>
                  <a:cubicBezTo>
                    <a:pt x="1469" y="476"/>
                    <a:pt x="1724" y="433"/>
                    <a:pt x="1961" y="433"/>
                  </a:cubicBezTo>
                  <a:close/>
                  <a:moveTo>
                    <a:pt x="1544" y="1"/>
                  </a:moveTo>
                  <a:cubicBezTo>
                    <a:pt x="1061" y="1"/>
                    <a:pt x="542" y="88"/>
                    <a:pt x="0" y="305"/>
                  </a:cubicBezTo>
                  <a:cubicBezTo>
                    <a:pt x="0" y="305"/>
                    <a:pt x="1293" y="1614"/>
                    <a:pt x="3284" y="1614"/>
                  </a:cubicBezTo>
                  <a:cubicBezTo>
                    <a:pt x="3757" y="1614"/>
                    <a:pt x="4269" y="1541"/>
                    <a:pt x="4812" y="1358"/>
                  </a:cubicBezTo>
                  <a:cubicBezTo>
                    <a:pt x="4812" y="1358"/>
                    <a:pt x="3455"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1387750" y="3613857"/>
              <a:ext cx="52190" cy="17397"/>
            </a:xfrm>
            <a:custGeom>
              <a:rect b="b" l="l" r="r" t="t"/>
              <a:pathLst>
                <a:path extrusionOk="0" h="794" w="2382">
                  <a:moveTo>
                    <a:pt x="758" y="0"/>
                  </a:moveTo>
                  <a:cubicBezTo>
                    <a:pt x="521" y="0"/>
                    <a:pt x="266" y="43"/>
                    <a:pt x="0" y="148"/>
                  </a:cubicBezTo>
                  <a:cubicBezTo>
                    <a:pt x="0" y="148"/>
                    <a:pt x="646" y="793"/>
                    <a:pt x="1640" y="793"/>
                  </a:cubicBezTo>
                  <a:cubicBezTo>
                    <a:pt x="1870" y="793"/>
                    <a:pt x="2118" y="759"/>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672234" y="3310118"/>
              <a:ext cx="506318" cy="358053"/>
            </a:xfrm>
            <a:custGeom>
              <a:rect b="b" l="l" r="r" t="t"/>
              <a:pathLst>
                <a:path extrusionOk="0" h="16342" w="23109">
                  <a:moveTo>
                    <a:pt x="1" y="1"/>
                  </a:moveTo>
                  <a:lnTo>
                    <a:pt x="1" y="1"/>
                  </a:lnTo>
                  <a:cubicBezTo>
                    <a:pt x="2482" y="3710"/>
                    <a:pt x="5289" y="7921"/>
                    <a:pt x="9148" y="10978"/>
                  </a:cubicBezTo>
                  <a:cubicBezTo>
                    <a:pt x="10226" y="11805"/>
                    <a:pt x="11479" y="12632"/>
                    <a:pt x="12958" y="13485"/>
                  </a:cubicBezTo>
                  <a:cubicBezTo>
                    <a:pt x="14863" y="14587"/>
                    <a:pt x="16868" y="15540"/>
                    <a:pt x="18948" y="16342"/>
                  </a:cubicBezTo>
                  <a:cubicBezTo>
                    <a:pt x="18948" y="16342"/>
                    <a:pt x="21580" y="14387"/>
                    <a:pt x="23108" y="14211"/>
                  </a:cubicBezTo>
                  <a:cubicBezTo>
                    <a:pt x="20151" y="13309"/>
                    <a:pt x="17319" y="12056"/>
                    <a:pt x="14637" y="10527"/>
                  </a:cubicBezTo>
                  <a:cubicBezTo>
                    <a:pt x="13309" y="9775"/>
                    <a:pt x="12206" y="9048"/>
                    <a:pt x="11254" y="8297"/>
                  </a:cubicBezTo>
                  <a:cubicBezTo>
                    <a:pt x="8722" y="6317"/>
                    <a:pt x="6692" y="3735"/>
                    <a:pt x="4813" y="1053"/>
                  </a:cubicBezTo>
                  <a:cubicBezTo>
                    <a:pt x="4274" y="1236"/>
                    <a:pt x="3765" y="1310"/>
                    <a:pt x="3294" y="1310"/>
                  </a:cubicBezTo>
                  <a:cubicBezTo>
                    <a:pt x="1310" y="1310"/>
                    <a:pt x="1" y="1"/>
                    <a:pt x="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1087385" y="3621482"/>
              <a:ext cx="91168" cy="46690"/>
            </a:xfrm>
            <a:custGeom>
              <a:rect b="b" l="l" r="r" t="t"/>
              <a:pathLst>
                <a:path extrusionOk="0" h="2131" w="4161">
                  <a:moveTo>
                    <a:pt x="4160" y="0"/>
                  </a:moveTo>
                  <a:lnTo>
                    <a:pt x="4160" y="0"/>
                  </a:lnTo>
                  <a:cubicBezTo>
                    <a:pt x="2632" y="176"/>
                    <a:pt x="0" y="2131"/>
                    <a:pt x="0" y="2131"/>
                  </a:cubicBezTo>
                  <a:cubicBezTo>
                    <a:pt x="2231" y="2131"/>
                    <a:pt x="4160" y="0"/>
                    <a:pt x="4160"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672234" y="3303654"/>
              <a:ext cx="105453" cy="35166"/>
            </a:xfrm>
            <a:custGeom>
              <a:rect b="b" l="l" r="r" t="t"/>
              <a:pathLst>
                <a:path extrusionOk="0" h="1605" w="4813">
                  <a:moveTo>
                    <a:pt x="1986" y="424"/>
                  </a:moveTo>
                  <a:cubicBezTo>
                    <a:pt x="2936" y="424"/>
                    <a:pt x="3610" y="1098"/>
                    <a:pt x="3610" y="1098"/>
                  </a:cubicBezTo>
                  <a:cubicBezTo>
                    <a:pt x="3346" y="1182"/>
                    <a:pt x="3098" y="1217"/>
                    <a:pt x="2869" y="1217"/>
                  </a:cubicBezTo>
                  <a:cubicBezTo>
                    <a:pt x="1874" y="1217"/>
                    <a:pt x="1229" y="571"/>
                    <a:pt x="1229" y="571"/>
                  </a:cubicBezTo>
                  <a:cubicBezTo>
                    <a:pt x="1494" y="466"/>
                    <a:pt x="1749" y="424"/>
                    <a:pt x="1986" y="424"/>
                  </a:cubicBezTo>
                  <a:close/>
                  <a:moveTo>
                    <a:pt x="1540" y="1"/>
                  </a:moveTo>
                  <a:cubicBezTo>
                    <a:pt x="1059" y="1"/>
                    <a:pt x="542" y="85"/>
                    <a:pt x="1" y="296"/>
                  </a:cubicBezTo>
                  <a:cubicBezTo>
                    <a:pt x="1" y="296"/>
                    <a:pt x="1310" y="1605"/>
                    <a:pt x="3294" y="1605"/>
                  </a:cubicBezTo>
                  <a:cubicBezTo>
                    <a:pt x="3765" y="1605"/>
                    <a:pt x="4274" y="1531"/>
                    <a:pt x="4813" y="1348"/>
                  </a:cubicBezTo>
                  <a:cubicBezTo>
                    <a:pt x="4813" y="1348"/>
                    <a:pt x="3465" y="1"/>
                    <a:pt x="154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699139" y="3312944"/>
              <a:ext cx="52190" cy="17375"/>
            </a:xfrm>
            <a:custGeom>
              <a:rect b="b" l="l" r="r" t="t"/>
              <a:pathLst>
                <a:path extrusionOk="0" h="793" w="2382">
                  <a:moveTo>
                    <a:pt x="758" y="0"/>
                  </a:moveTo>
                  <a:cubicBezTo>
                    <a:pt x="521" y="0"/>
                    <a:pt x="266" y="42"/>
                    <a:pt x="1" y="147"/>
                  </a:cubicBezTo>
                  <a:cubicBezTo>
                    <a:pt x="1" y="147"/>
                    <a:pt x="646" y="793"/>
                    <a:pt x="1641" y="793"/>
                  </a:cubicBezTo>
                  <a:cubicBezTo>
                    <a:pt x="1870" y="793"/>
                    <a:pt x="2118" y="758"/>
                    <a:pt x="2382" y="674"/>
                  </a:cubicBezTo>
                  <a:cubicBezTo>
                    <a:pt x="2382" y="674"/>
                    <a:pt x="1708" y="0"/>
                    <a:pt x="75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966025" y="3592933"/>
              <a:ext cx="824254" cy="473913"/>
            </a:xfrm>
            <a:custGeom>
              <a:rect b="b" l="l" r="r" t="t"/>
              <a:pathLst>
                <a:path extrusionOk="0" h="21630" w="37620">
                  <a:moveTo>
                    <a:pt x="37619" y="0"/>
                  </a:moveTo>
                  <a:lnTo>
                    <a:pt x="37619" y="0"/>
                  </a:lnTo>
                  <a:cubicBezTo>
                    <a:pt x="34487" y="1278"/>
                    <a:pt x="31705" y="3158"/>
                    <a:pt x="28973" y="4963"/>
                  </a:cubicBezTo>
                  <a:cubicBezTo>
                    <a:pt x="28296" y="5414"/>
                    <a:pt x="27619" y="5865"/>
                    <a:pt x="26943" y="6316"/>
                  </a:cubicBezTo>
                  <a:cubicBezTo>
                    <a:pt x="19123" y="11404"/>
                    <a:pt x="10627" y="15213"/>
                    <a:pt x="1679" y="17694"/>
                  </a:cubicBezTo>
                  <a:cubicBezTo>
                    <a:pt x="1679" y="17694"/>
                    <a:pt x="2281" y="20000"/>
                    <a:pt x="0" y="21629"/>
                  </a:cubicBezTo>
                  <a:cubicBezTo>
                    <a:pt x="10251" y="19098"/>
                    <a:pt x="19925" y="14912"/>
                    <a:pt x="28797" y="9148"/>
                  </a:cubicBezTo>
                  <a:cubicBezTo>
                    <a:pt x="29474" y="8697"/>
                    <a:pt x="30176" y="8246"/>
                    <a:pt x="30852" y="7795"/>
                  </a:cubicBezTo>
                  <a:cubicBezTo>
                    <a:pt x="32933" y="6391"/>
                    <a:pt x="34913" y="5063"/>
                    <a:pt x="37018" y="4010"/>
                  </a:cubicBezTo>
                  <a:cubicBezTo>
                    <a:pt x="35715" y="1905"/>
                    <a:pt x="37619" y="0"/>
                    <a:pt x="3761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941858" y="3980610"/>
              <a:ext cx="74143" cy="86238"/>
            </a:xfrm>
            <a:custGeom>
              <a:rect b="b" l="l" r="r" t="t"/>
              <a:pathLst>
                <a:path extrusionOk="0" h="3936" w="3384">
                  <a:moveTo>
                    <a:pt x="2281" y="878"/>
                  </a:moveTo>
                  <a:cubicBezTo>
                    <a:pt x="2281" y="878"/>
                    <a:pt x="2331" y="1103"/>
                    <a:pt x="2306" y="1404"/>
                  </a:cubicBezTo>
                  <a:cubicBezTo>
                    <a:pt x="2281" y="1755"/>
                    <a:pt x="2181" y="2206"/>
                    <a:pt x="1780" y="2657"/>
                  </a:cubicBezTo>
                  <a:cubicBezTo>
                    <a:pt x="1655" y="2757"/>
                    <a:pt x="1529" y="2883"/>
                    <a:pt x="1379" y="2983"/>
                  </a:cubicBezTo>
                  <a:cubicBezTo>
                    <a:pt x="1379" y="2983"/>
                    <a:pt x="802" y="1629"/>
                    <a:pt x="2281" y="878"/>
                  </a:cubicBezTo>
                  <a:close/>
                  <a:moveTo>
                    <a:pt x="2782" y="0"/>
                  </a:moveTo>
                  <a:lnTo>
                    <a:pt x="2782" y="0"/>
                  </a:lnTo>
                  <a:cubicBezTo>
                    <a:pt x="0" y="1379"/>
                    <a:pt x="1103" y="3935"/>
                    <a:pt x="1103" y="3935"/>
                  </a:cubicBezTo>
                  <a:cubicBezTo>
                    <a:pt x="3384" y="2306"/>
                    <a:pt x="2782" y="1"/>
                    <a:pt x="278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959430" y="3999825"/>
              <a:ext cx="33522" cy="46142"/>
            </a:xfrm>
            <a:custGeom>
              <a:rect b="b" l="l" r="r" t="t"/>
              <a:pathLst>
                <a:path extrusionOk="0" h="2106" w="1530">
                  <a:moveTo>
                    <a:pt x="1479" y="1"/>
                  </a:moveTo>
                  <a:cubicBezTo>
                    <a:pt x="0" y="752"/>
                    <a:pt x="577" y="2106"/>
                    <a:pt x="577" y="2106"/>
                  </a:cubicBezTo>
                  <a:cubicBezTo>
                    <a:pt x="727" y="2006"/>
                    <a:pt x="853" y="1880"/>
                    <a:pt x="978" y="1780"/>
                  </a:cubicBezTo>
                  <a:cubicBezTo>
                    <a:pt x="1153" y="1354"/>
                    <a:pt x="1354" y="953"/>
                    <a:pt x="1504" y="527"/>
                  </a:cubicBezTo>
                  <a:cubicBezTo>
                    <a:pt x="1529" y="226"/>
                    <a:pt x="1479" y="1"/>
                    <a:pt x="14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980836" y="4011350"/>
              <a:ext cx="11568" cy="27497"/>
            </a:xfrm>
            <a:custGeom>
              <a:rect b="b" l="l" r="r" t="t"/>
              <a:pathLst>
                <a:path extrusionOk="0" h="1255" w="528">
                  <a:moveTo>
                    <a:pt x="527" y="1"/>
                  </a:moveTo>
                  <a:lnTo>
                    <a:pt x="527" y="1"/>
                  </a:lnTo>
                  <a:cubicBezTo>
                    <a:pt x="377" y="427"/>
                    <a:pt x="176" y="828"/>
                    <a:pt x="1" y="1254"/>
                  </a:cubicBezTo>
                  <a:cubicBezTo>
                    <a:pt x="402" y="803"/>
                    <a:pt x="502" y="352"/>
                    <a:pt x="527"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1748520" y="3592933"/>
              <a:ext cx="59332" cy="87881"/>
            </a:xfrm>
            <a:custGeom>
              <a:rect b="b" l="l" r="r" t="t"/>
              <a:pathLst>
                <a:path extrusionOk="0" h="4011" w="2708">
                  <a:moveTo>
                    <a:pt x="1905" y="0"/>
                  </a:moveTo>
                  <a:cubicBezTo>
                    <a:pt x="1905" y="0"/>
                    <a:pt x="1" y="1905"/>
                    <a:pt x="1304" y="4010"/>
                  </a:cubicBezTo>
                  <a:cubicBezTo>
                    <a:pt x="1304" y="4010"/>
                    <a:pt x="2707" y="2356"/>
                    <a:pt x="190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991835" y="3681888"/>
              <a:ext cx="906066" cy="368482"/>
            </a:xfrm>
            <a:custGeom>
              <a:rect b="b" l="l" r="r" t="t"/>
              <a:pathLst>
                <a:path extrusionOk="0" h="16818" w="41354">
                  <a:moveTo>
                    <a:pt x="4035" y="0"/>
                  </a:moveTo>
                  <a:cubicBezTo>
                    <a:pt x="4035" y="0"/>
                    <a:pt x="3058" y="1533"/>
                    <a:pt x="970" y="1533"/>
                  </a:cubicBezTo>
                  <a:cubicBezTo>
                    <a:pt x="670" y="1533"/>
                    <a:pt x="347" y="1501"/>
                    <a:pt x="0" y="1429"/>
                  </a:cubicBezTo>
                  <a:lnTo>
                    <a:pt x="0" y="1429"/>
                  </a:lnTo>
                  <a:cubicBezTo>
                    <a:pt x="8772" y="7268"/>
                    <a:pt x="18396" y="11579"/>
                    <a:pt x="28647" y="14236"/>
                  </a:cubicBezTo>
                  <a:cubicBezTo>
                    <a:pt x="29449" y="14436"/>
                    <a:pt x="30251" y="14637"/>
                    <a:pt x="31053" y="14837"/>
                  </a:cubicBezTo>
                  <a:cubicBezTo>
                    <a:pt x="33459" y="15439"/>
                    <a:pt x="35790" y="15990"/>
                    <a:pt x="37995" y="16817"/>
                  </a:cubicBezTo>
                  <a:cubicBezTo>
                    <a:pt x="38608" y="14663"/>
                    <a:pt x="40861" y="14561"/>
                    <a:pt x="41285" y="14561"/>
                  </a:cubicBezTo>
                  <a:cubicBezTo>
                    <a:pt x="41329" y="14561"/>
                    <a:pt x="41354" y="14562"/>
                    <a:pt x="41354" y="14562"/>
                  </a:cubicBezTo>
                  <a:cubicBezTo>
                    <a:pt x="38296" y="13133"/>
                    <a:pt x="35038" y="12331"/>
                    <a:pt x="31855" y="11529"/>
                  </a:cubicBezTo>
                  <a:cubicBezTo>
                    <a:pt x="31078" y="11354"/>
                    <a:pt x="30276" y="11153"/>
                    <a:pt x="29499" y="10953"/>
                  </a:cubicBezTo>
                  <a:cubicBezTo>
                    <a:pt x="20451" y="8622"/>
                    <a:pt x="11905" y="4938"/>
                    <a:pt x="403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991835" y="3675797"/>
              <a:ext cx="88429" cy="39679"/>
            </a:xfrm>
            <a:custGeom>
              <a:rect b="b" l="l" r="r" t="t"/>
              <a:pathLst>
                <a:path extrusionOk="0" h="1811" w="4036">
                  <a:moveTo>
                    <a:pt x="2311" y="361"/>
                  </a:moveTo>
                  <a:cubicBezTo>
                    <a:pt x="2524" y="361"/>
                    <a:pt x="2764" y="403"/>
                    <a:pt x="3033" y="504"/>
                  </a:cubicBezTo>
                  <a:cubicBezTo>
                    <a:pt x="3033" y="504"/>
                    <a:pt x="2932" y="704"/>
                    <a:pt x="2682" y="880"/>
                  </a:cubicBezTo>
                  <a:cubicBezTo>
                    <a:pt x="2406" y="1105"/>
                    <a:pt x="1980" y="1331"/>
                    <a:pt x="1404" y="1331"/>
                  </a:cubicBezTo>
                  <a:cubicBezTo>
                    <a:pt x="1253" y="1331"/>
                    <a:pt x="1078" y="1306"/>
                    <a:pt x="902" y="1281"/>
                  </a:cubicBezTo>
                  <a:cubicBezTo>
                    <a:pt x="902" y="1281"/>
                    <a:pt x="1311" y="361"/>
                    <a:pt x="2311" y="361"/>
                  </a:cubicBezTo>
                  <a:close/>
                  <a:moveTo>
                    <a:pt x="2642" y="0"/>
                  </a:moveTo>
                  <a:cubicBezTo>
                    <a:pt x="761" y="0"/>
                    <a:pt x="0" y="1707"/>
                    <a:pt x="0" y="1707"/>
                  </a:cubicBezTo>
                  <a:cubicBezTo>
                    <a:pt x="347" y="1779"/>
                    <a:pt x="670" y="1811"/>
                    <a:pt x="970" y="1811"/>
                  </a:cubicBezTo>
                  <a:cubicBezTo>
                    <a:pt x="3058" y="1811"/>
                    <a:pt x="4035" y="278"/>
                    <a:pt x="4035" y="278"/>
                  </a:cubicBezTo>
                  <a:cubicBezTo>
                    <a:pt x="3515" y="81"/>
                    <a:pt x="3052" y="0"/>
                    <a:pt x="264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1011598" y="3683684"/>
              <a:ext cx="46690" cy="21275"/>
            </a:xfrm>
            <a:custGeom>
              <a:rect b="b" l="l" r="r" t="t"/>
              <a:pathLst>
                <a:path extrusionOk="0" h="971" w="2131">
                  <a:moveTo>
                    <a:pt x="1409" y="1"/>
                  </a:moveTo>
                  <a:cubicBezTo>
                    <a:pt x="409" y="1"/>
                    <a:pt x="0" y="921"/>
                    <a:pt x="0" y="921"/>
                  </a:cubicBezTo>
                  <a:cubicBezTo>
                    <a:pt x="176" y="946"/>
                    <a:pt x="351" y="971"/>
                    <a:pt x="502" y="971"/>
                  </a:cubicBezTo>
                  <a:cubicBezTo>
                    <a:pt x="928" y="846"/>
                    <a:pt x="1354" y="695"/>
                    <a:pt x="1780" y="520"/>
                  </a:cubicBezTo>
                  <a:cubicBezTo>
                    <a:pt x="2030" y="344"/>
                    <a:pt x="2131" y="144"/>
                    <a:pt x="2131" y="144"/>
                  </a:cubicBezTo>
                  <a:cubicBezTo>
                    <a:pt x="1862" y="43"/>
                    <a:pt x="1622" y="1"/>
                    <a:pt x="140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1022575" y="3695056"/>
              <a:ext cx="28023" cy="9903"/>
            </a:xfrm>
            <a:custGeom>
              <a:rect b="b" l="l" r="r" t="t"/>
              <a:pathLst>
                <a:path extrusionOk="0" h="452" w="1279">
                  <a:moveTo>
                    <a:pt x="1279" y="1"/>
                  </a:moveTo>
                  <a:lnTo>
                    <a:pt x="1279" y="1"/>
                  </a:lnTo>
                  <a:cubicBezTo>
                    <a:pt x="853" y="176"/>
                    <a:pt x="427" y="327"/>
                    <a:pt x="1" y="452"/>
                  </a:cubicBezTo>
                  <a:cubicBezTo>
                    <a:pt x="577" y="452"/>
                    <a:pt x="1003" y="226"/>
                    <a:pt x="12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1824307" y="4000899"/>
              <a:ext cx="73596" cy="49473"/>
            </a:xfrm>
            <a:custGeom>
              <a:rect b="b" l="l" r="r" t="t"/>
              <a:pathLst>
                <a:path extrusionOk="0" h="2258" w="3359">
                  <a:moveTo>
                    <a:pt x="3290" y="1"/>
                  </a:moveTo>
                  <a:cubicBezTo>
                    <a:pt x="2866" y="1"/>
                    <a:pt x="613" y="103"/>
                    <a:pt x="0" y="2257"/>
                  </a:cubicBezTo>
                  <a:cubicBezTo>
                    <a:pt x="0" y="2257"/>
                    <a:pt x="2156" y="2182"/>
                    <a:pt x="3359" y="2"/>
                  </a:cubicBezTo>
                  <a:cubicBezTo>
                    <a:pt x="3359" y="2"/>
                    <a:pt x="3334" y="1"/>
                    <a:pt x="329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829285" y="3266736"/>
              <a:ext cx="906636" cy="368482"/>
            </a:xfrm>
            <a:custGeom>
              <a:rect b="b" l="l" r="r" t="t"/>
              <a:pathLst>
                <a:path extrusionOk="0" h="16818" w="41380">
                  <a:moveTo>
                    <a:pt x="4036" y="1"/>
                  </a:moveTo>
                  <a:cubicBezTo>
                    <a:pt x="4036" y="1"/>
                    <a:pt x="3078" y="1533"/>
                    <a:pt x="978" y="1533"/>
                  </a:cubicBezTo>
                  <a:cubicBezTo>
                    <a:pt x="676" y="1533"/>
                    <a:pt x="350" y="1502"/>
                    <a:pt x="1" y="1429"/>
                  </a:cubicBezTo>
                  <a:lnTo>
                    <a:pt x="1" y="1429"/>
                  </a:lnTo>
                  <a:cubicBezTo>
                    <a:pt x="8798" y="7269"/>
                    <a:pt x="18422" y="11580"/>
                    <a:pt x="28672" y="14236"/>
                  </a:cubicBezTo>
                  <a:cubicBezTo>
                    <a:pt x="29474" y="14437"/>
                    <a:pt x="30276" y="14637"/>
                    <a:pt x="31053" y="14838"/>
                  </a:cubicBezTo>
                  <a:cubicBezTo>
                    <a:pt x="33484" y="15414"/>
                    <a:pt x="35815" y="15991"/>
                    <a:pt x="37996" y="16818"/>
                  </a:cubicBezTo>
                  <a:cubicBezTo>
                    <a:pt x="38631" y="14664"/>
                    <a:pt x="40886" y="14561"/>
                    <a:pt x="41310" y="14561"/>
                  </a:cubicBezTo>
                  <a:cubicBezTo>
                    <a:pt x="41355" y="14561"/>
                    <a:pt x="41379" y="14562"/>
                    <a:pt x="41379" y="14562"/>
                  </a:cubicBezTo>
                  <a:cubicBezTo>
                    <a:pt x="38322" y="13109"/>
                    <a:pt x="35063" y="12307"/>
                    <a:pt x="31880" y="11530"/>
                  </a:cubicBezTo>
                  <a:cubicBezTo>
                    <a:pt x="31103" y="11354"/>
                    <a:pt x="30301" y="11154"/>
                    <a:pt x="29524" y="10953"/>
                  </a:cubicBezTo>
                  <a:cubicBezTo>
                    <a:pt x="20477" y="8597"/>
                    <a:pt x="11930" y="4938"/>
                    <a:pt x="403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829285" y="3260645"/>
              <a:ext cx="88429" cy="39701"/>
            </a:xfrm>
            <a:custGeom>
              <a:rect b="b" l="l" r="r" t="t"/>
              <a:pathLst>
                <a:path extrusionOk="0" h="1812" w="4036">
                  <a:moveTo>
                    <a:pt x="2325" y="359"/>
                  </a:moveTo>
                  <a:cubicBezTo>
                    <a:pt x="2542" y="359"/>
                    <a:pt x="2786" y="402"/>
                    <a:pt x="3058" y="504"/>
                  </a:cubicBezTo>
                  <a:cubicBezTo>
                    <a:pt x="3058" y="504"/>
                    <a:pt x="2933" y="680"/>
                    <a:pt x="2707" y="880"/>
                  </a:cubicBezTo>
                  <a:cubicBezTo>
                    <a:pt x="2444" y="1071"/>
                    <a:pt x="2045" y="1308"/>
                    <a:pt x="1509" y="1308"/>
                  </a:cubicBezTo>
                  <a:cubicBezTo>
                    <a:pt x="1483" y="1308"/>
                    <a:pt x="1456" y="1308"/>
                    <a:pt x="1429" y="1306"/>
                  </a:cubicBezTo>
                  <a:cubicBezTo>
                    <a:pt x="1254" y="1306"/>
                    <a:pt x="1103" y="1306"/>
                    <a:pt x="903" y="1256"/>
                  </a:cubicBezTo>
                  <a:cubicBezTo>
                    <a:pt x="903" y="1256"/>
                    <a:pt x="1326" y="359"/>
                    <a:pt x="2325" y="359"/>
                  </a:cubicBezTo>
                  <a:close/>
                  <a:moveTo>
                    <a:pt x="2652" y="1"/>
                  </a:moveTo>
                  <a:cubicBezTo>
                    <a:pt x="778" y="1"/>
                    <a:pt x="1" y="1707"/>
                    <a:pt x="1" y="1707"/>
                  </a:cubicBezTo>
                  <a:cubicBezTo>
                    <a:pt x="347" y="1780"/>
                    <a:pt x="670" y="1811"/>
                    <a:pt x="970" y="1811"/>
                  </a:cubicBezTo>
                  <a:cubicBezTo>
                    <a:pt x="3059" y="1811"/>
                    <a:pt x="4036" y="279"/>
                    <a:pt x="4036" y="279"/>
                  </a:cubicBezTo>
                  <a:cubicBezTo>
                    <a:pt x="3520" y="82"/>
                    <a:pt x="3060" y="1"/>
                    <a:pt x="2652"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849048" y="3268511"/>
              <a:ext cx="47260" cy="20771"/>
            </a:xfrm>
            <a:custGeom>
              <a:rect b="b" l="l" r="r" t="t"/>
              <a:pathLst>
                <a:path extrusionOk="0" h="948" w="2157">
                  <a:moveTo>
                    <a:pt x="1423" y="0"/>
                  </a:moveTo>
                  <a:cubicBezTo>
                    <a:pt x="424" y="0"/>
                    <a:pt x="1" y="897"/>
                    <a:pt x="1" y="897"/>
                  </a:cubicBezTo>
                  <a:cubicBezTo>
                    <a:pt x="201" y="947"/>
                    <a:pt x="352" y="947"/>
                    <a:pt x="527" y="947"/>
                  </a:cubicBezTo>
                  <a:cubicBezTo>
                    <a:pt x="953" y="822"/>
                    <a:pt x="1379" y="672"/>
                    <a:pt x="1805" y="521"/>
                  </a:cubicBezTo>
                  <a:cubicBezTo>
                    <a:pt x="2031" y="321"/>
                    <a:pt x="2156" y="145"/>
                    <a:pt x="2156" y="145"/>
                  </a:cubicBezTo>
                  <a:cubicBezTo>
                    <a:pt x="1884" y="43"/>
                    <a:pt x="1640" y="0"/>
                    <a:pt x="142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860594" y="3279926"/>
              <a:ext cx="28023" cy="9399"/>
            </a:xfrm>
            <a:custGeom>
              <a:rect b="b" l="l" r="r" t="t"/>
              <a:pathLst>
                <a:path extrusionOk="0" h="429" w="1279">
                  <a:moveTo>
                    <a:pt x="1278" y="0"/>
                  </a:moveTo>
                  <a:lnTo>
                    <a:pt x="1278" y="0"/>
                  </a:lnTo>
                  <a:cubicBezTo>
                    <a:pt x="852" y="151"/>
                    <a:pt x="426" y="301"/>
                    <a:pt x="0" y="426"/>
                  </a:cubicBezTo>
                  <a:cubicBezTo>
                    <a:pt x="27" y="428"/>
                    <a:pt x="54" y="428"/>
                    <a:pt x="80" y="428"/>
                  </a:cubicBezTo>
                  <a:cubicBezTo>
                    <a:pt x="616" y="428"/>
                    <a:pt x="1015" y="191"/>
                    <a:pt x="127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1661756" y="3585768"/>
              <a:ext cx="74165" cy="49451"/>
            </a:xfrm>
            <a:custGeom>
              <a:rect b="b" l="l" r="r" t="t"/>
              <a:pathLst>
                <a:path extrusionOk="0" h="2257" w="3385">
                  <a:moveTo>
                    <a:pt x="3315" y="0"/>
                  </a:moveTo>
                  <a:cubicBezTo>
                    <a:pt x="2891" y="0"/>
                    <a:pt x="636" y="103"/>
                    <a:pt x="1" y="2257"/>
                  </a:cubicBezTo>
                  <a:cubicBezTo>
                    <a:pt x="1" y="2257"/>
                    <a:pt x="2181" y="2182"/>
                    <a:pt x="3384" y="1"/>
                  </a:cubicBezTo>
                  <a:cubicBezTo>
                    <a:pt x="3384" y="1"/>
                    <a:pt x="3360" y="0"/>
                    <a:pt x="331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1191151" y="2942204"/>
              <a:ext cx="786920" cy="566176"/>
            </a:xfrm>
            <a:custGeom>
              <a:rect b="b" l="l" r="r" t="t"/>
              <a:pathLst>
                <a:path extrusionOk="0" h="25841" w="35916">
                  <a:moveTo>
                    <a:pt x="3886" y="1"/>
                  </a:moveTo>
                  <a:cubicBezTo>
                    <a:pt x="3170" y="1134"/>
                    <a:pt x="2099" y="1396"/>
                    <a:pt x="1262" y="1396"/>
                  </a:cubicBezTo>
                  <a:cubicBezTo>
                    <a:pt x="546" y="1396"/>
                    <a:pt x="1" y="1204"/>
                    <a:pt x="1" y="1204"/>
                  </a:cubicBezTo>
                  <a:lnTo>
                    <a:pt x="1" y="1204"/>
                  </a:lnTo>
                  <a:cubicBezTo>
                    <a:pt x="2532" y="3459"/>
                    <a:pt x="5440" y="5164"/>
                    <a:pt x="8272" y="6818"/>
                  </a:cubicBezTo>
                  <a:cubicBezTo>
                    <a:pt x="8948" y="7219"/>
                    <a:pt x="9650" y="7645"/>
                    <a:pt x="10352" y="8071"/>
                  </a:cubicBezTo>
                  <a:cubicBezTo>
                    <a:pt x="18347" y="12883"/>
                    <a:pt x="25490" y="18848"/>
                    <a:pt x="31630" y="25840"/>
                  </a:cubicBezTo>
                  <a:cubicBezTo>
                    <a:pt x="31630" y="25840"/>
                    <a:pt x="32516" y="25078"/>
                    <a:pt x="33899" y="25078"/>
                  </a:cubicBezTo>
                  <a:cubicBezTo>
                    <a:pt x="34491" y="25078"/>
                    <a:pt x="35173" y="25217"/>
                    <a:pt x="35916" y="25615"/>
                  </a:cubicBezTo>
                  <a:cubicBezTo>
                    <a:pt x="29149" y="17494"/>
                    <a:pt x="21154" y="10627"/>
                    <a:pt x="12106" y="5164"/>
                  </a:cubicBezTo>
                  <a:cubicBezTo>
                    <a:pt x="11404" y="4738"/>
                    <a:pt x="10678" y="4311"/>
                    <a:pt x="9976" y="3910"/>
                  </a:cubicBezTo>
                  <a:cubicBezTo>
                    <a:pt x="7820" y="2632"/>
                    <a:pt x="5740" y="1429"/>
                    <a:pt x="388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1884165" y="3491643"/>
              <a:ext cx="93906" cy="33851"/>
            </a:xfrm>
            <a:custGeom>
              <a:rect b="b" l="l" r="r" t="t"/>
              <a:pathLst>
                <a:path extrusionOk="0" h="1545" w="4286">
                  <a:moveTo>
                    <a:pt x="2248" y="412"/>
                  </a:moveTo>
                  <a:cubicBezTo>
                    <a:pt x="2423" y="412"/>
                    <a:pt x="2610" y="434"/>
                    <a:pt x="2807" y="488"/>
                  </a:cubicBezTo>
                  <a:cubicBezTo>
                    <a:pt x="2958" y="538"/>
                    <a:pt x="3133" y="613"/>
                    <a:pt x="3283" y="688"/>
                  </a:cubicBezTo>
                  <a:cubicBezTo>
                    <a:pt x="3283" y="688"/>
                    <a:pt x="2815" y="1229"/>
                    <a:pt x="2094" y="1229"/>
                  </a:cubicBezTo>
                  <a:cubicBezTo>
                    <a:pt x="1774" y="1229"/>
                    <a:pt x="1404" y="1122"/>
                    <a:pt x="1003" y="814"/>
                  </a:cubicBezTo>
                  <a:cubicBezTo>
                    <a:pt x="1003" y="814"/>
                    <a:pt x="1178" y="663"/>
                    <a:pt x="1454" y="563"/>
                  </a:cubicBezTo>
                  <a:cubicBezTo>
                    <a:pt x="1663" y="482"/>
                    <a:pt x="1935" y="412"/>
                    <a:pt x="2248" y="412"/>
                  </a:cubicBezTo>
                  <a:close/>
                  <a:moveTo>
                    <a:pt x="2269" y="1"/>
                  </a:moveTo>
                  <a:cubicBezTo>
                    <a:pt x="886" y="1"/>
                    <a:pt x="0" y="763"/>
                    <a:pt x="0" y="763"/>
                  </a:cubicBezTo>
                  <a:cubicBezTo>
                    <a:pt x="758" y="1344"/>
                    <a:pt x="1457" y="1544"/>
                    <a:pt x="2060" y="1544"/>
                  </a:cubicBezTo>
                  <a:cubicBezTo>
                    <a:pt x="3411" y="1544"/>
                    <a:pt x="4286" y="538"/>
                    <a:pt x="4286" y="538"/>
                  </a:cubicBezTo>
                  <a:cubicBezTo>
                    <a:pt x="3543" y="140"/>
                    <a:pt x="2861" y="1"/>
                    <a:pt x="226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1906119" y="3502313"/>
              <a:ext cx="49999" cy="16257"/>
            </a:xfrm>
            <a:custGeom>
              <a:rect b="b" l="l" r="r" t="t"/>
              <a:pathLst>
                <a:path extrusionOk="0" h="742" w="2282">
                  <a:moveTo>
                    <a:pt x="1805" y="1"/>
                  </a:moveTo>
                  <a:cubicBezTo>
                    <a:pt x="1354" y="26"/>
                    <a:pt x="903" y="26"/>
                    <a:pt x="452" y="76"/>
                  </a:cubicBezTo>
                  <a:cubicBezTo>
                    <a:pt x="176" y="176"/>
                    <a:pt x="1" y="327"/>
                    <a:pt x="1" y="327"/>
                  </a:cubicBezTo>
                  <a:cubicBezTo>
                    <a:pt x="402" y="635"/>
                    <a:pt x="772" y="742"/>
                    <a:pt x="1092" y="742"/>
                  </a:cubicBezTo>
                  <a:cubicBezTo>
                    <a:pt x="1813" y="742"/>
                    <a:pt x="2281" y="201"/>
                    <a:pt x="2281" y="201"/>
                  </a:cubicBezTo>
                  <a:cubicBezTo>
                    <a:pt x="2131" y="126"/>
                    <a:pt x="1956" y="51"/>
                    <a:pt x="18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1916000" y="3500670"/>
              <a:ext cx="29688" cy="3308"/>
            </a:xfrm>
            <a:custGeom>
              <a:rect b="b" l="l" r="r" t="t"/>
              <a:pathLst>
                <a:path extrusionOk="0" h="151" w="1355">
                  <a:moveTo>
                    <a:pt x="795" y="0"/>
                  </a:moveTo>
                  <a:cubicBezTo>
                    <a:pt x="482" y="0"/>
                    <a:pt x="210" y="70"/>
                    <a:pt x="1" y="151"/>
                  </a:cubicBezTo>
                  <a:cubicBezTo>
                    <a:pt x="452" y="101"/>
                    <a:pt x="903" y="101"/>
                    <a:pt x="1354" y="76"/>
                  </a:cubicBezTo>
                  <a:cubicBezTo>
                    <a:pt x="1157" y="22"/>
                    <a:pt x="970" y="0"/>
                    <a:pt x="79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1191151" y="2940561"/>
              <a:ext cx="85142" cy="32230"/>
            </a:xfrm>
            <a:custGeom>
              <a:rect b="b" l="l" r="r" t="t"/>
              <a:pathLst>
                <a:path extrusionOk="0" h="1471" w="3886">
                  <a:moveTo>
                    <a:pt x="3113" y="0"/>
                  </a:moveTo>
                  <a:cubicBezTo>
                    <a:pt x="2339" y="0"/>
                    <a:pt x="1107" y="204"/>
                    <a:pt x="1" y="1279"/>
                  </a:cubicBezTo>
                  <a:cubicBezTo>
                    <a:pt x="1" y="1279"/>
                    <a:pt x="545" y="1471"/>
                    <a:pt x="1262" y="1471"/>
                  </a:cubicBezTo>
                  <a:cubicBezTo>
                    <a:pt x="2099" y="1471"/>
                    <a:pt x="3170" y="1209"/>
                    <a:pt x="3886" y="76"/>
                  </a:cubicBezTo>
                  <a:cubicBezTo>
                    <a:pt x="3886" y="76"/>
                    <a:pt x="3584" y="0"/>
                    <a:pt x="311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1647493" y="3658817"/>
              <a:ext cx="270742" cy="286824"/>
            </a:xfrm>
            <a:custGeom>
              <a:rect b="b" l="l" r="r" t="t"/>
              <a:pathLst>
                <a:path extrusionOk="0" h="13091" w="12357">
                  <a:moveTo>
                    <a:pt x="1980" y="1"/>
                  </a:moveTo>
                  <a:lnTo>
                    <a:pt x="1729" y="101"/>
                  </a:lnTo>
                  <a:cubicBezTo>
                    <a:pt x="551" y="2056"/>
                    <a:pt x="0" y="3860"/>
                    <a:pt x="201" y="6367"/>
                  </a:cubicBezTo>
                  <a:cubicBezTo>
                    <a:pt x="376" y="8522"/>
                    <a:pt x="1880" y="11003"/>
                    <a:pt x="3885" y="12281"/>
                  </a:cubicBezTo>
                  <a:cubicBezTo>
                    <a:pt x="4769" y="12838"/>
                    <a:pt x="5672" y="13090"/>
                    <a:pt x="6528" y="13090"/>
                  </a:cubicBezTo>
                  <a:cubicBezTo>
                    <a:pt x="7637" y="13090"/>
                    <a:pt x="8667" y="12666"/>
                    <a:pt x="9474" y="11930"/>
                  </a:cubicBezTo>
                  <a:cubicBezTo>
                    <a:pt x="10953" y="10552"/>
                    <a:pt x="11880" y="8622"/>
                    <a:pt x="12356" y="6592"/>
                  </a:cubicBezTo>
                  <a:lnTo>
                    <a:pt x="12356" y="6592"/>
                  </a:lnTo>
                  <a:cubicBezTo>
                    <a:pt x="11783" y="8185"/>
                    <a:pt x="10330" y="8924"/>
                    <a:pt x="8649" y="8924"/>
                  </a:cubicBezTo>
                  <a:cubicBezTo>
                    <a:pt x="6652" y="8924"/>
                    <a:pt x="4333" y="7882"/>
                    <a:pt x="2782" y="5991"/>
                  </a:cubicBezTo>
                  <a:cubicBezTo>
                    <a:pt x="2306" y="5414"/>
                    <a:pt x="1930" y="4813"/>
                    <a:pt x="1654" y="4161"/>
                  </a:cubicBezTo>
                  <a:cubicBezTo>
                    <a:pt x="1028" y="2632"/>
                    <a:pt x="1178" y="1078"/>
                    <a:pt x="198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1669447" y="3658817"/>
              <a:ext cx="21450" cy="90072"/>
            </a:xfrm>
            <a:custGeom>
              <a:rect b="b" l="l" r="r" t="t"/>
              <a:pathLst>
                <a:path extrusionOk="0" h="4111" w="979">
                  <a:moveTo>
                    <a:pt x="978" y="1"/>
                  </a:moveTo>
                  <a:lnTo>
                    <a:pt x="727" y="101"/>
                  </a:lnTo>
                  <a:cubicBezTo>
                    <a:pt x="502" y="477"/>
                    <a:pt x="301" y="853"/>
                    <a:pt x="101" y="1229"/>
                  </a:cubicBezTo>
                  <a:cubicBezTo>
                    <a:pt x="1" y="2031"/>
                    <a:pt x="101" y="2883"/>
                    <a:pt x="452" y="3735"/>
                  </a:cubicBezTo>
                  <a:cubicBezTo>
                    <a:pt x="527" y="3860"/>
                    <a:pt x="577" y="3986"/>
                    <a:pt x="627" y="4111"/>
                  </a:cubicBezTo>
                  <a:cubicBezTo>
                    <a:pt x="26" y="2607"/>
                    <a:pt x="176" y="1053"/>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1663400" y="3803248"/>
              <a:ext cx="254835" cy="142393"/>
            </a:xfrm>
            <a:custGeom>
              <a:rect b="b" l="l" r="r" t="t"/>
              <a:pathLst>
                <a:path extrusionOk="0" h="6499" w="11631">
                  <a:moveTo>
                    <a:pt x="11630" y="0"/>
                  </a:moveTo>
                  <a:lnTo>
                    <a:pt x="11630" y="0"/>
                  </a:lnTo>
                  <a:cubicBezTo>
                    <a:pt x="11455" y="451"/>
                    <a:pt x="11254" y="827"/>
                    <a:pt x="10953" y="1128"/>
                  </a:cubicBezTo>
                  <a:cubicBezTo>
                    <a:pt x="10427" y="2557"/>
                    <a:pt x="9650" y="3885"/>
                    <a:pt x="8547" y="4912"/>
                  </a:cubicBezTo>
                  <a:cubicBezTo>
                    <a:pt x="7755" y="5648"/>
                    <a:pt x="6723" y="6072"/>
                    <a:pt x="5614" y="6072"/>
                  </a:cubicBezTo>
                  <a:cubicBezTo>
                    <a:pt x="4758" y="6072"/>
                    <a:pt x="3857" y="5820"/>
                    <a:pt x="2983" y="5263"/>
                  </a:cubicBezTo>
                  <a:cubicBezTo>
                    <a:pt x="1705" y="4461"/>
                    <a:pt x="653" y="3183"/>
                    <a:pt x="1" y="1830"/>
                  </a:cubicBezTo>
                  <a:lnTo>
                    <a:pt x="1" y="1830"/>
                  </a:lnTo>
                  <a:cubicBezTo>
                    <a:pt x="627" y="3333"/>
                    <a:pt x="1780" y="4812"/>
                    <a:pt x="3159" y="5689"/>
                  </a:cubicBezTo>
                  <a:cubicBezTo>
                    <a:pt x="4043" y="6246"/>
                    <a:pt x="4946" y="6498"/>
                    <a:pt x="5802" y="6498"/>
                  </a:cubicBezTo>
                  <a:cubicBezTo>
                    <a:pt x="6911" y="6498"/>
                    <a:pt x="7941" y="6074"/>
                    <a:pt x="8748" y="5338"/>
                  </a:cubicBezTo>
                  <a:cubicBezTo>
                    <a:pt x="10227" y="3960"/>
                    <a:pt x="11154"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1669995" y="3627748"/>
              <a:ext cx="259217" cy="226593"/>
            </a:xfrm>
            <a:custGeom>
              <a:rect b="b" l="l" r="r" t="t"/>
              <a:pathLst>
                <a:path extrusionOk="0" h="10342" w="11831">
                  <a:moveTo>
                    <a:pt x="3965" y="1"/>
                  </a:moveTo>
                  <a:cubicBezTo>
                    <a:pt x="2609" y="1"/>
                    <a:pt x="1583" y="549"/>
                    <a:pt x="953" y="1419"/>
                  </a:cubicBezTo>
                  <a:cubicBezTo>
                    <a:pt x="151" y="2496"/>
                    <a:pt x="1" y="4050"/>
                    <a:pt x="627" y="5579"/>
                  </a:cubicBezTo>
                  <a:cubicBezTo>
                    <a:pt x="903" y="6231"/>
                    <a:pt x="1279" y="6832"/>
                    <a:pt x="1755" y="7409"/>
                  </a:cubicBezTo>
                  <a:cubicBezTo>
                    <a:pt x="3306" y="9300"/>
                    <a:pt x="5625" y="10342"/>
                    <a:pt x="7622" y="10342"/>
                  </a:cubicBezTo>
                  <a:cubicBezTo>
                    <a:pt x="9303" y="10342"/>
                    <a:pt x="10756" y="9603"/>
                    <a:pt x="11329" y="8010"/>
                  </a:cubicBezTo>
                  <a:cubicBezTo>
                    <a:pt x="11354" y="7935"/>
                    <a:pt x="11404" y="7835"/>
                    <a:pt x="11429" y="7709"/>
                  </a:cubicBezTo>
                  <a:cubicBezTo>
                    <a:pt x="11830" y="6231"/>
                    <a:pt x="11204" y="4426"/>
                    <a:pt x="9875" y="2998"/>
                  </a:cubicBezTo>
                  <a:cubicBezTo>
                    <a:pt x="8522" y="1519"/>
                    <a:pt x="6567" y="266"/>
                    <a:pt x="4612" y="40"/>
                  </a:cubicBezTo>
                  <a:cubicBezTo>
                    <a:pt x="4389" y="13"/>
                    <a:pt x="4173" y="1"/>
                    <a:pt x="396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1690305" y="3627748"/>
              <a:ext cx="238907" cy="226571"/>
            </a:xfrm>
            <a:custGeom>
              <a:rect b="b" l="l" r="r" t="t"/>
              <a:pathLst>
                <a:path extrusionOk="0" h="10341" w="10904">
                  <a:moveTo>
                    <a:pt x="39" y="1401"/>
                  </a:moveTo>
                  <a:cubicBezTo>
                    <a:pt x="33" y="1407"/>
                    <a:pt x="28" y="1413"/>
                    <a:pt x="23" y="1419"/>
                  </a:cubicBezTo>
                  <a:lnTo>
                    <a:pt x="23" y="1419"/>
                  </a:lnTo>
                  <a:cubicBezTo>
                    <a:pt x="24" y="1419"/>
                    <a:pt x="25" y="1419"/>
                    <a:pt x="26" y="1419"/>
                  </a:cubicBezTo>
                  <a:cubicBezTo>
                    <a:pt x="30" y="1413"/>
                    <a:pt x="34" y="1407"/>
                    <a:pt x="39" y="1401"/>
                  </a:cubicBezTo>
                  <a:close/>
                  <a:moveTo>
                    <a:pt x="23" y="1419"/>
                  </a:moveTo>
                  <a:lnTo>
                    <a:pt x="23" y="1419"/>
                  </a:lnTo>
                  <a:cubicBezTo>
                    <a:pt x="1" y="1419"/>
                    <a:pt x="1" y="1420"/>
                    <a:pt x="1" y="1444"/>
                  </a:cubicBezTo>
                  <a:cubicBezTo>
                    <a:pt x="8" y="1435"/>
                    <a:pt x="16" y="1427"/>
                    <a:pt x="23" y="1419"/>
                  </a:cubicBezTo>
                  <a:close/>
                  <a:moveTo>
                    <a:pt x="3038" y="1"/>
                  </a:moveTo>
                  <a:cubicBezTo>
                    <a:pt x="1691" y="1"/>
                    <a:pt x="670" y="542"/>
                    <a:pt x="39" y="1401"/>
                  </a:cubicBezTo>
                  <a:lnTo>
                    <a:pt x="39" y="1401"/>
                  </a:lnTo>
                  <a:cubicBezTo>
                    <a:pt x="642" y="735"/>
                    <a:pt x="1530" y="305"/>
                    <a:pt x="2687" y="305"/>
                  </a:cubicBezTo>
                  <a:cubicBezTo>
                    <a:pt x="2879" y="305"/>
                    <a:pt x="3078" y="316"/>
                    <a:pt x="3284" y="341"/>
                  </a:cubicBezTo>
                  <a:cubicBezTo>
                    <a:pt x="5114" y="566"/>
                    <a:pt x="6943" y="1744"/>
                    <a:pt x="8222" y="3098"/>
                  </a:cubicBezTo>
                  <a:cubicBezTo>
                    <a:pt x="9475" y="4451"/>
                    <a:pt x="10026" y="6130"/>
                    <a:pt x="9650" y="7534"/>
                  </a:cubicBezTo>
                  <a:cubicBezTo>
                    <a:pt x="9625" y="7634"/>
                    <a:pt x="9600" y="7734"/>
                    <a:pt x="9575" y="7835"/>
                  </a:cubicBezTo>
                  <a:cubicBezTo>
                    <a:pt x="9038" y="9310"/>
                    <a:pt x="7677" y="9996"/>
                    <a:pt x="6104" y="9996"/>
                  </a:cubicBezTo>
                  <a:cubicBezTo>
                    <a:pt x="4738" y="9996"/>
                    <a:pt x="3212" y="9478"/>
                    <a:pt x="1931" y="8511"/>
                  </a:cubicBezTo>
                  <a:lnTo>
                    <a:pt x="1931" y="8511"/>
                  </a:lnTo>
                  <a:cubicBezTo>
                    <a:pt x="3371" y="9698"/>
                    <a:pt x="5139" y="10340"/>
                    <a:pt x="6706" y="10340"/>
                  </a:cubicBezTo>
                  <a:cubicBezTo>
                    <a:pt x="8384" y="10340"/>
                    <a:pt x="9832" y="9604"/>
                    <a:pt x="10402" y="8010"/>
                  </a:cubicBezTo>
                  <a:cubicBezTo>
                    <a:pt x="10427" y="7935"/>
                    <a:pt x="10477" y="7835"/>
                    <a:pt x="10502" y="7709"/>
                  </a:cubicBezTo>
                  <a:cubicBezTo>
                    <a:pt x="10903" y="6231"/>
                    <a:pt x="10277" y="4426"/>
                    <a:pt x="8948" y="2998"/>
                  </a:cubicBezTo>
                  <a:cubicBezTo>
                    <a:pt x="7595" y="1519"/>
                    <a:pt x="5640" y="266"/>
                    <a:pt x="3685" y="40"/>
                  </a:cubicBezTo>
                  <a:cubicBezTo>
                    <a:pt x="3462" y="13"/>
                    <a:pt x="3246" y="1"/>
                    <a:pt x="30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1672733" y="3658817"/>
              <a:ext cx="247693" cy="198264"/>
            </a:xfrm>
            <a:custGeom>
              <a:rect b="b" l="l" r="r" t="t"/>
              <a:pathLst>
                <a:path extrusionOk="0" h="9049" w="11305">
                  <a:moveTo>
                    <a:pt x="828" y="1"/>
                  </a:moveTo>
                  <a:cubicBezTo>
                    <a:pt x="352" y="577"/>
                    <a:pt x="101" y="1354"/>
                    <a:pt x="51" y="2131"/>
                  </a:cubicBezTo>
                  <a:cubicBezTo>
                    <a:pt x="1" y="2908"/>
                    <a:pt x="176" y="3685"/>
                    <a:pt x="477" y="4387"/>
                  </a:cubicBezTo>
                  <a:cubicBezTo>
                    <a:pt x="1104" y="5815"/>
                    <a:pt x="2206" y="6993"/>
                    <a:pt x="3510" y="7845"/>
                  </a:cubicBezTo>
                  <a:cubicBezTo>
                    <a:pt x="4161" y="8246"/>
                    <a:pt x="4863" y="8572"/>
                    <a:pt x="5615" y="8773"/>
                  </a:cubicBezTo>
                  <a:cubicBezTo>
                    <a:pt x="5991" y="8898"/>
                    <a:pt x="6367" y="8948"/>
                    <a:pt x="6768" y="8998"/>
                  </a:cubicBezTo>
                  <a:cubicBezTo>
                    <a:pt x="6868" y="9023"/>
                    <a:pt x="6943" y="9023"/>
                    <a:pt x="7044" y="9023"/>
                  </a:cubicBezTo>
                  <a:lnTo>
                    <a:pt x="7344" y="9048"/>
                  </a:lnTo>
                  <a:cubicBezTo>
                    <a:pt x="7545" y="9048"/>
                    <a:pt x="7745" y="9048"/>
                    <a:pt x="7921" y="9023"/>
                  </a:cubicBezTo>
                  <a:cubicBezTo>
                    <a:pt x="8322" y="8973"/>
                    <a:pt x="8698" y="8898"/>
                    <a:pt x="9074" y="8773"/>
                  </a:cubicBezTo>
                  <a:cubicBezTo>
                    <a:pt x="9425" y="8647"/>
                    <a:pt x="9775" y="8472"/>
                    <a:pt x="10101" y="8221"/>
                  </a:cubicBezTo>
                  <a:cubicBezTo>
                    <a:pt x="10703" y="7745"/>
                    <a:pt x="11129" y="7043"/>
                    <a:pt x="11304" y="6291"/>
                  </a:cubicBezTo>
                  <a:lnTo>
                    <a:pt x="11304" y="6291"/>
                  </a:lnTo>
                  <a:lnTo>
                    <a:pt x="11204" y="6567"/>
                  </a:lnTo>
                  <a:cubicBezTo>
                    <a:pt x="11154" y="6667"/>
                    <a:pt x="11129" y="6742"/>
                    <a:pt x="11079" y="6818"/>
                  </a:cubicBezTo>
                  <a:cubicBezTo>
                    <a:pt x="11054" y="6918"/>
                    <a:pt x="11004" y="6993"/>
                    <a:pt x="10953" y="7068"/>
                  </a:cubicBezTo>
                  <a:cubicBezTo>
                    <a:pt x="10928" y="7118"/>
                    <a:pt x="10903" y="7169"/>
                    <a:pt x="10878" y="7194"/>
                  </a:cubicBezTo>
                  <a:lnTo>
                    <a:pt x="10803" y="7319"/>
                  </a:lnTo>
                  <a:cubicBezTo>
                    <a:pt x="10577" y="7620"/>
                    <a:pt x="10302" y="7895"/>
                    <a:pt x="10001" y="8121"/>
                  </a:cubicBezTo>
                  <a:cubicBezTo>
                    <a:pt x="9400" y="8547"/>
                    <a:pt x="8648" y="8748"/>
                    <a:pt x="7921" y="8798"/>
                  </a:cubicBezTo>
                  <a:cubicBezTo>
                    <a:pt x="7820" y="8804"/>
                    <a:pt x="7719" y="8807"/>
                    <a:pt x="7619" y="8807"/>
                  </a:cubicBezTo>
                  <a:cubicBezTo>
                    <a:pt x="7343" y="8807"/>
                    <a:pt x="7068" y="8784"/>
                    <a:pt x="6793" y="8748"/>
                  </a:cubicBezTo>
                  <a:cubicBezTo>
                    <a:pt x="6417" y="8697"/>
                    <a:pt x="6066" y="8622"/>
                    <a:pt x="5690" y="8522"/>
                  </a:cubicBezTo>
                  <a:cubicBezTo>
                    <a:pt x="4988" y="8296"/>
                    <a:pt x="4287" y="7996"/>
                    <a:pt x="3660" y="7595"/>
                  </a:cubicBezTo>
                  <a:cubicBezTo>
                    <a:pt x="3585" y="7545"/>
                    <a:pt x="3510" y="7494"/>
                    <a:pt x="3435" y="7444"/>
                  </a:cubicBezTo>
                  <a:cubicBezTo>
                    <a:pt x="3359" y="7394"/>
                    <a:pt x="3259" y="7344"/>
                    <a:pt x="3184" y="7269"/>
                  </a:cubicBezTo>
                  <a:cubicBezTo>
                    <a:pt x="3034" y="7169"/>
                    <a:pt x="2883" y="7043"/>
                    <a:pt x="2758" y="6943"/>
                  </a:cubicBezTo>
                  <a:cubicBezTo>
                    <a:pt x="2607" y="6818"/>
                    <a:pt x="2482" y="6692"/>
                    <a:pt x="2332" y="6567"/>
                  </a:cubicBezTo>
                  <a:cubicBezTo>
                    <a:pt x="2257" y="6492"/>
                    <a:pt x="2206" y="6417"/>
                    <a:pt x="2131" y="6367"/>
                  </a:cubicBezTo>
                  <a:cubicBezTo>
                    <a:pt x="2081" y="6291"/>
                    <a:pt x="2006" y="6216"/>
                    <a:pt x="1931" y="6141"/>
                  </a:cubicBezTo>
                  <a:cubicBezTo>
                    <a:pt x="1430" y="5590"/>
                    <a:pt x="1003" y="4963"/>
                    <a:pt x="678" y="4286"/>
                  </a:cubicBezTo>
                  <a:cubicBezTo>
                    <a:pt x="377" y="3635"/>
                    <a:pt x="176" y="2883"/>
                    <a:pt x="176" y="2131"/>
                  </a:cubicBezTo>
                  <a:cubicBezTo>
                    <a:pt x="176" y="1755"/>
                    <a:pt x="227" y="1379"/>
                    <a:pt x="352" y="1028"/>
                  </a:cubicBezTo>
                  <a:cubicBezTo>
                    <a:pt x="452" y="652"/>
                    <a:pt x="602" y="301"/>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886952" y="3665411"/>
              <a:ext cx="270742" cy="287328"/>
            </a:xfrm>
            <a:custGeom>
              <a:rect b="b" l="l" r="r" t="t"/>
              <a:pathLst>
                <a:path extrusionOk="0" h="13114" w="12357">
                  <a:moveTo>
                    <a:pt x="1980" y="0"/>
                  </a:moveTo>
                  <a:lnTo>
                    <a:pt x="1729" y="126"/>
                  </a:lnTo>
                  <a:cubicBezTo>
                    <a:pt x="551" y="2081"/>
                    <a:pt x="0" y="3885"/>
                    <a:pt x="201" y="6391"/>
                  </a:cubicBezTo>
                  <a:cubicBezTo>
                    <a:pt x="376" y="8522"/>
                    <a:pt x="1880" y="11003"/>
                    <a:pt x="3910" y="12306"/>
                  </a:cubicBezTo>
                  <a:cubicBezTo>
                    <a:pt x="4779" y="12861"/>
                    <a:pt x="5677" y="13113"/>
                    <a:pt x="6530" y="13113"/>
                  </a:cubicBezTo>
                  <a:cubicBezTo>
                    <a:pt x="7643" y="13113"/>
                    <a:pt x="8679" y="12682"/>
                    <a:pt x="9474" y="11930"/>
                  </a:cubicBezTo>
                  <a:cubicBezTo>
                    <a:pt x="10953" y="10552"/>
                    <a:pt x="11880" y="8622"/>
                    <a:pt x="12356" y="6617"/>
                  </a:cubicBezTo>
                  <a:lnTo>
                    <a:pt x="12356" y="6617"/>
                  </a:lnTo>
                  <a:cubicBezTo>
                    <a:pt x="11784" y="8197"/>
                    <a:pt x="10332" y="8930"/>
                    <a:pt x="8652" y="8930"/>
                  </a:cubicBezTo>
                  <a:cubicBezTo>
                    <a:pt x="6655" y="8930"/>
                    <a:pt x="4334" y="7894"/>
                    <a:pt x="2782" y="6015"/>
                  </a:cubicBezTo>
                  <a:cubicBezTo>
                    <a:pt x="2306" y="5439"/>
                    <a:pt x="1930" y="4812"/>
                    <a:pt x="1654" y="4186"/>
                  </a:cubicBezTo>
                  <a:cubicBezTo>
                    <a:pt x="1028" y="2657"/>
                    <a:pt x="1178" y="1078"/>
                    <a:pt x="1980" y="0"/>
                  </a:cubicBezTo>
                  <a:close/>
                </a:path>
              </a:pathLst>
            </a:custGeom>
            <a:solidFill>
              <a:srgbClr val="E9C2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908906" y="3665411"/>
              <a:ext cx="21450" cy="90620"/>
            </a:xfrm>
            <a:custGeom>
              <a:rect b="b" l="l" r="r" t="t"/>
              <a:pathLst>
                <a:path extrusionOk="0" h="4136" w="979">
                  <a:moveTo>
                    <a:pt x="978" y="0"/>
                  </a:moveTo>
                  <a:lnTo>
                    <a:pt x="727" y="126"/>
                  </a:lnTo>
                  <a:cubicBezTo>
                    <a:pt x="502" y="502"/>
                    <a:pt x="301" y="878"/>
                    <a:pt x="101" y="1253"/>
                  </a:cubicBezTo>
                  <a:cubicBezTo>
                    <a:pt x="1" y="2030"/>
                    <a:pt x="101" y="2908"/>
                    <a:pt x="477" y="3760"/>
                  </a:cubicBezTo>
                  <a:cubicBezTo>
                    <a:pt x="527" y="3885"/>
                    <a:pt x="577" y="4010"/>
                    <a:pt x="627" y="4136"/>
                  </a:cubicBezTo>
                  <a:cubicBezTo>
                    <a:pt x="26" y="2607"/>
                    <a:pt x="176"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902859" y="3810369"/>
              <a:ext cx="254835" cy="142371"/>
            </a:xfrm>
            <a:custGeom>
              <a:rect b="b" l="l" r="r" t="t"/>
              <a:pathLst>
                <a:path extrusionOk="0" h="6498" w="11631">
                  <a:moveTo>
                    <a:pt x="11630" y="1"/>
                  </a:moveTo>
                  <a:lnTo>
                    <a:pt x="11630" y="1"/>
                  </a:lnTo>
                  <a:cubicBezTo>
                    <a:pt x="11480" y="427"/>
                    <a:pt x="11254" y="803"/>
                    <a:pt x="10978" y="1104"/>
                  </a:cubicBezTo>
                  <a:cubicBezTo>
                    <a:pt x="10427" y="2557"/>
                    <a:pt x="9650" y="3886"/>
                    <a:pt x="8547" y="4888"/>
                  </a:cubicBezTo>
                  <a:cubicBezTo>
                    <a:pt x="7757" y="5636"/>
                    <a:pt x="6727" y="6067"/>
                    <a:pt x="5621" y="6067"/>
                  </a:cubicBezTo>
                  <a:cubicBezTo>
                    <a:pt x="4763" y="6067"/>
                    <a:pt x="3859" y="5808"/>
                    <a:pt x="2983" y="5239"/>
                  </a:cubicBezTo>
                  <a:cubicBezTo>
                    <a:pt x="1705" y="4437"/>
                    <a:pt x="653" y="3184"/>
                    <a:pt x="1" y="1805"/>
                  </a:cubicBezTo>
                  <a:lnTo>
                    <a:pt x="1" y="1805"/>
                  </a:lnTo>
                  <a:cubicBezTo>
                    <a:pt x="627" y="3334"/>
                    <a:pt x="1780" y="4788"/>
                    <a:pt x="3184" y="5690"/>
                  </a:cubicBezTo>
                  <a:cubicBezTo>
                    <a:pt x="4053" y="6245"/>
                    <a:pt x="4951" y="6497"/>
                    <a:pt x="5804" y="6497"/>
                  </a:cubicBezTo>
                  <a:cubicBezTo>
                    <a:pt x="6917" y="6497"/>
                    <a:pt x="7953" y="6066"/>
                    <a:pt x="8748" y="5314"/>
                  </a:cubicBezTo>
                  <a:cubicBezTo>
                    <a:pt x="10227" y="3936"/>
                    <a:pt x="11154" y="2006"/>
                    <a:pt x="11630" y="1"/>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909454" y="3634365"/>
              <a:ext cx="259217" cy="226703"/>
            </a:xfrm>
            <a:custGeom>
              <a:rect b="b" l="l" r="r" t="t"/>
              <a:pathLst>
                <a:path extrusionOk="0" h="10347" w="11831">
                  <a:moveTo>
                    <a:pt x="3982" y="0"/>
                  </a:moveTo>
                  <a:cubicBezTo>
                    <a:pt x="2617" y="0"/>
                    <a:pt x="1586" y="566"/>
                    <a:pt x="953" y="1417"/>
                  </a:cubicBezTo>
                  <a:cubicBezTo>
                    <a:pt x="151" y="2495"/>
                    <a:pt x="1" y="4074"/>
                    <a:pt x="627" y="5603"/>
                  </a:cubicBezTo>
                  <a:cubicBezTo>
                    <a:pt x="903" y="6229"/>
                    <a:pt x="1279" y="6856"/>
                    <a:pt x="1755" y="7432"/>
                  </a:cubicBezTo>
                  <a:cubicBezTo>
                    <a:pt x="3307" y="9311"/>
                    <a:pt x="5628" y="10347"/>
                    <a:pt x="7625" y="10347"/>
                  </a:cubicBezTo>
                  <a:cubicBezTo>
                    <a:pt x="9305" y="10347"/>
                    <a:pt x="10757" y="9614"/>
                    <a:pt x="11329" y="8034"/>
                  </a:cubicBezTo>
                  <a:cubicBezTo>
                    <a:pt x="11354" y="7934"/>
                    <a:pt x="11404" y="7833"/>
                    <a:pt x="11429" y="7733"/>
                  </a:cubicBezTo>
                  <a:cubicBezTo>
                    <a:pt x="11830" y="6229"/>
                    <a:pt x="11204" y="4425"/>
                    <a:pt x="9875" y="2996"/>
                  </a:cubicBezTo>
                  <a:cubicBezTo>
                    <a:pt x="8522" y="1543"/>
                    <a:pt x="6567" y="290"/>
                    <a:pt x="4612" y="39"/>
                  </a:cubicBezTo>
                  <a:cubicBezTo>
                    <a:pt x="4395" y="13"/>
                    <a:pt x="4185" y="0"/>
                    <a:pt x="3982" y="0"/>
                  </a:cubicBezTo>
                  <a:close/>
                </a:path>
              </a:pathLst>
            </a:custGeom>
            <a:solidFill>
              <a:srgbClr val="FFF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929786" y="3634365"/>
              <a:ext cx="238885" cy="226812"/>
            </a:xfrm>
            <a:custGeom>
              <a:rect b="b" l="l" r="r" t="t"/>
              <a:pathLst>
                <a:path extrusionOk="0" h="10352" w="10903">
                  <a:moveTo>
                    <a:pt x="39" y="1398"/>
                  </a:moveTo>
                  <a:cubicBezTo>
                    <a:pt x="26" y="1413"/>
                    <a:pt x="13" y="1428"/>
                    <a:pt x="0" y="1442"/>
                  </a:cubicBezTo>
                  <a:cubicBezTo>
                    <a:pt x="0" y="1442"/>
                    <a:pt x="25" y="1417"/>
                    <a:pt x="25" y="1417"/>
                  </a:cubicBezTo>
                  <a:cubicBezTo>
                    <a:pt x="30" y="1411"/>
                    <a:pt x="35" y="1405"/>
                    <a:pt x="39" y="1398"/>
                  </a:cubicBezTo>
                  <a:close/>
                  <a:moveTo>
                    <a:pt x="3054" y="0"/>
                  </a:moveTo>
                  <a:cubicBezTo>
                    <a:pt x="1700" y="0"/>
                    <a:pt x="673" y="558"/>
                    <a:pt x="39" y="1398"/>
                  </a:cubicBezTo>
                  <a:lnTo>
                    <a:pt x="39" y="1398"/>
                  </a:lnTo>
                  <a:cubicBezTo>
                    <a:pt x="639" y="738"/>
                    <a:pt x="1519" y="327"/>
                    <a:pt x="2665" y="327"/>
                  </a:cubicBezTo>
                  <a:cubicBezTo>
                    <a:pt x="2863" y="327"/>
                    <a:pt x="3069" y="339"/>
                    <a:pt x="3283" y="365"/>
                  </a:cubicBezTo>
                  <a:cubicBezTo>
                    <a:pt x="5113" y="565"/>
                    <a:pt x="6942" y="1743"/>
                    <a:pt x="8221" y="3122"/>
                  </a:cubicBezTo>
                  <a:cubicBezTo>
                    <a:pt x="9474" y="4450"/>
                    <a:pt x="10025" y="6154"/>
                    <a:pt x="9649" y="7558"/>
                  </a:cubicBezTo>
                  <a:cubicBezTo>
                    <a:pt x="9624" y="7633"/>
                    <a:pt x="9599" y="7733"/>
                    <a:pt x="9574" y="7833"/>
                  </a:cubicBezTo>
                  <a:cubicBezTo>
                    <a:pt x="9038" y="9309"/>
                    <a:pt x="7683" y="9995"/>
                    <a:pt x="6113" y="9995"/>
                  </a:cubicBezTo>
                  <a:cubicBezTo>
                    <a:pt x="4749" y="9995"/>
                    <a:pt x="3223" y="9477"/>
                    <a:pt x="1930" y="8510"/>
                  </a:cubicBezTo>
                  <a:lnTo>
                    <a:pt x="1930" y="8510"/>
                  </a:lnTo>
                  <a:cubicBezTo>
                    <a:pt x="3370" y="9709"/>
                    <a:pt x="5138" y="10352"/>
                    <a:pt x="6706" y="10352"/>
                  </a:cubicBezTo>
                  <a:cubicBezTo>
                    <a:pt x="8383" y="10352"/>
                    <a:pt x="9831" y="9615"/>
                    <a:pt x="10401" y="8034"/>
                  </a:cubicBezTo>
                  <a:cubicBezTo>
                    <a:pt x="10426" y="7934"/>
                    <a:pt x="10476" y="7833"/>
                    <a:pt x="10501" y="7733"/>
                  </a:cubicBezTo>
                  <a:cubicBezTo>
                    <a:pt x="10902" y="6229"/>
                    <a:pt x="10276" y="4425"/>
                    <a:pt x="8947" y="2996"/>
                  </a:cubicBezTo>
                  <a:cubicBezTo>
                    <a:pt x="7594" y="1543"/>
                    <a:pt x="5639" y="290"/>
                    <a:pt x="3684" y="39"/>
                  </a:cubicBezTo>
                  <a:cubicBezTo>
                    <a:pt x="3467" y="13"/>
                    <a:pt x="3257" y="0"/>
                    <a:pt x="3054" y="0"/>
                  </a:cubicBezTo>
                  <a:close/>
                </a:path>
              </a:pathLst>
            </a:custGeom>
            <a:solidFill>
              <a:srgbClr val="EAD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912192" y="3665411"/>
              <a:ext cx="247693" cy="198264"/>
            </a:xfrm>
            <a:custGeom>
              <a:rect b="b" l="l" r="r" t="t"/>
              <a:pathLst>
                <a:path extrusionOk="0" h="9049" w="11305">
                  <a:moveTo>
                    <a:pt x="828" y="0"/>
                  </a:moveTo>
                  <a:cubicBezTo>
                    <a:pt x="352" y="602"/>
                    <a:pt x="101" y="1354"/>
                    <a:pt x="51" y="2131"/>
                  </a:cubicBezTo>
                  <a:cubicBezTo>
                    <a:pt x="1" y="2908"/>
                    <a:pt x="176" y="3685"/>
                    <a:pt x="477" y="4411"/>
                  </a:cubicBezTo>
                  <a:cubicBezTo>
                    <a:pt x="1104" y="5815"/>
                    <a:pt x="2207" y="7018"/>
                    <a:pt x="3510" y="7845"/>
                  </a:cubicBezTo>
                  <a:cubicBezTo>
                    <a:pt x="4161" y="8246"/>
                    <a:pt x="4863" y="8572"/>
                    <a:pt x="5615" y="8797"/>
                  </a:cubicBezTo>
                  <a:cubicBezTo>
                    <a:pt x="5991" y="8898"/>
                    <a:pt x="6367" y="8973"/>
                    <a:pt x="6768" y="9023"/>
                  </a:cubicBezTo>
                  <a:cubicBezTo>
                    <a:pt x="6868" y="9023"/>
                    <a:pt x="6968" y="9023"/>
                    <a:pt x="7044" y="9048"/>
                  </a:cubicBezTo>
                  <a:lnTo>
                    <a:pt x="7344" y="9048"/>
                  </a:lnTo>
                  <a:cubicBezTo>
                    <a:pt x="7545" y="9048"/>
                    <a:pt x="7745" y="9048"/>
                    <a:pt x="7921" y="9023"/>
                  </a:cubicBezTo>
                  <a:cubicBezTo>
                    <a:pt x="8322" y="8998"/>
                    <a:pt x="8698" y="8923"/>
                    <a:pt x="9074" y="8772"/>
                  </a:cubicBezTo>
                  <a:cubicBezTo>
                    <a:pt x="9425" y="8647"/>
                    <a:pt x="9775" y="8472"/>
                    <a:pt x="10101" y="8221"/>
                  </a:cubicBezTo>
                  <a:cubicBezTo>
                    <a:pt x="10703" y="7745"/>
                    <a:pt x="11129" y="7043"/>
                    <a:pt x="11304" y="6316"/>
                  </a:cubicBezTo>
                  <a:lnTo>
                    <a:pt x="11304" y="6316"/>
                  </a:lnTo>
                  <a:lnTo>
                    <a:pt x="11204" y="6567"/>
                  </a:lnTo>
                  <a:cubicBezTo>
                    <a:pt x="11154" y="6667"/>
                    <a:pt x="11129" y="6742"/>
                    <a:pt x="11079" y="6842"/>
                  </a:cubicBezTo>
                  <a:cubicBezTo>
                    <a:pt x="11054" y="6918"/>
                    <a:pt x="11004" y="6993"/>
                    <a:pt x="10953" y="7093"/>
                  </a:cubicBezTo>
                  <a:cubicBezTo>
                    <a:pt x="10928" y="7118"/>
                    <a:pt x="10903" y="7168"/>
                    <a:pt x="10878" y="7218"/>
                  </a:cubicBezTo>
                  <a:lnTo>
                    <a:pt x="10803" y="7319"/>
                  </a:lnTo>
                  <a:cubicBezTo>
                    <a:pt x="10577" y="7645"/>
                    <a:pt x="10327" y="7895"/>
                    <a:pt x="10001" y="8121"/>
                  </a:cubicBezTo>
                  <a:cubicBezTo>
                    <a:pt x="9400" y="8547"/>
                    <a:pt x="8648" y="8747"/>
                    <a:pt x="7921" y="8797"/>
                  </a:cubicBezTo>
                  <a:cubicBezTo>
                    <a:pt x="7811" y="8805"/>
                    <a:pt x="7701" y="8808"/>
                    <a:pt x="7591" y="8808"/>
                  </a:cubicBezTo>
                  <a:cubicBezTo>
                    <a:pt x="7325" y="8808"/>
                    <a:pt x="7059" y="8790"/>
                    <a:pt x="6793" y="8772"/>
                  </a:cubicBezTo>
                  <a:cubicBezTo>
                    <a:pt x="6417" y="8722"/>
                    <a:pt x="6066" y="8647"/>
                    <a:pt x="5690" y="8522"/>
                  </a:cubicBezTo>
                  <a:cubicBezTo>
                    <a:pt x="4988" y="8321"/>
                    <a:pt x="4287" y="7995"/>
                    <a:pt x="3660" y="7594"/>
                  </a:cubicBezTo>
                  <a:cubicBezTo>
                    <a:pt x="3585" y="7544"/>
                    <a:pt x="3510" y="7494"/>
                    <a:pt x="3435" y="7444"/>
                  </a:cubicBezTo>
                  <a:cubicBezTo>
                    <a:pt x="3359" y="7394"/>
                    <a:pt x="3259" y="7344"/>
                    <a:pt x="3184" y="7294"/>
                  </a:cubicBezTo>
                  <a:cubicBezTo>
                    <a:pt x="3034" y="7168"/>
                    <a:pt x="2883" y="7068"/>
                    <a:pt x="2758" y="6943"/>
                  </a:cubicBezTo>
                  <a:cubicBezTo>
                    <a:pt x="2608" y="6817"/>
                    <a:pt x="2482" y="6692"/>
                    <a:pt x="2332" y="6567"/>
                  </a:cubicBezTo>
                  <a:cubicBezTo>
                    <a:pt x="2257" y="6492"/>
                    <a:pt x="2207" y="6441"/>
                    <a:pt x="2131" y="6366"/>
                  </a:cubicBezTo>
                  <a:cubicBezTo>
                    <a:pt x="2081" y="6291"/>
                    <a:pt x="2006" y="6241"/>
                    <a:pt x="1956" y="6166"/>
                  </a:cubicBezTo>
                  <a:cubicBezTo>
                    <a:pt x="1430" y="5614"/>
                    <a:pt x="1004" y="4988"/>
                    <a:pt x="678" y="4311"/>
                  </a:cubicBezTo>
                  <a:cubicBezTo>
                    <a:pt x="377" y="3634"/>
                    <a:pt x="176" y="2883"/>
                    <a:pt x="176" y="2131"/>
                  </a:cubicBezTo>
                  <a:cubicBezTo>
                    <a:pt x="176" y="1755"/>
                    <a:pt x="252" y="1379"/>
                    <a:pt x="352" y="1028"/>
                  </a:cubicBezTo>
                  <a:cubicBezTo>
                    <a:pt x="452" y="652"/>
                    <a:pt x="603" y="326"/>
                    <a:pt x="828"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1051672" y="3022921"/>
              <a:ext cx="270742" cy="287372"/>
            </a:xfrm>
            <a:custGeom>
              <a:rect b="b" l="l" r="r" t="t"/>
              <a:pathLst>
                <a:path extrusionOk="0" h="13116" w="12357">
                  <a:moveTo>
                    <a:pt x="1981" y="1"/>
                  </a:moveTo>
                  <a:lnTo>
                    <a:pt x="1730" y="126"/>
                  </a:lnTo>
                  <a:cubicBezTo>
                    <a:pt x="552" y="2081"/>
                    <a:pt x="1" y="3886"/>
                    <a:pt x="201" y="6392"/>
                  </a:cubicBezTo>
                  <a:cubicBezTo>
                    <a:pt x="377" y="8522"/>
                    <a:pt x="1881" y="11003"/>
                    <a:pt x="3886" y="12307"/>
                  </a:cubicBezTo>
                  <a:cubicBezTo>
                    <a:pt x="4770" y="12863"/>
                    <a:pt x="5673" y="13116"/>
                    <a:pt x="6529" y="13116"/>
                  </a:cubicBezTo>
                  <a:cubicBezTo>
                    <a:pt x="7638" y="13116"/>
                    <a:pt x="8668" y="12692"/>
                    <a:pt x="9475" y="11956"/>
                  </a:cubicBezTo>
                  <a:cubicBezTo>
                    <a:pt x="10953" y="10577"/>
                    <a:pt x="11856" y="8648"/>
                    <a:pt x="12357" y="6617"/>
                  </a:cubicBezTo>
                  <a:lnTo>
                    <a:pt x="12357" y="6617"/>
                  </a:lnTo>
                  <a:cubicBezTo>
                    <a:pt x="11784" y="8198"/>
                    <a:pt x="10333" y="8930"/>
                    <a:pt x="8653" y="8930"/>
                  </a:cubicBezTo>
                  <a:cubicBezTo>
                    <a:pt x="6656" y="8930"/>
                    <a:pt x="4335" y="7895"/>
                    <a:pt x="2783" y="6016"/>
                  </a:cubicBezTo>
                  <a:cubicBezTo>
                    <a:pt x="2307" y="5440"/>
                    <a:pt x="1931" y="4813"/>
                    <a:pt x="1655" y="4186"/>
                  </a:cubicBezTo>
                  <a:cubicBezTo>
                    <a:pt x="1029" y="2658"/>
                    <a:pt x="1179" y="1079"/>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1073647" y="3022921"/>
              <a:ext cx="21428" cy="90642"/>
            </a:xfrm>
            <a:custGeom>
              <a:rect b="b" l="l" r="r" t="t"/>
              <a:pathLst>
                <a:path extrusionOk="0" h="4137" w="978">
                  <a:moveTo>
                    <a:pt x="978" y="1"/>
                  </a:moveTo>
                  <a:lnTo>
                    <a:pt x="727" y="126"/>
                  </a:lnTo>
                  <a:cubicBezTo>
                    <a:pt x="502" y="502"/>
                    <a:pt x="301" y="878"/>
                    <a:pt x="101" y="1254"/>
                  </a:cubicBezTo>
                  <a:cubicBezTo>
                    <a:pt x="0" y="2031"/>
                    <a:pt x="101" y="2908"/>
                    <a:pt x="452" y="3760"/>
                  </a:cubicBezTo>
                  <a:cubicBezTo>
                    <a:pt x="502" y="3886"/>
                    <a:pt x="577" y="4011"/>
                    <a:pt x="627" y="4136"/>
                  </a:cubicBezTo>
                  <a:cubicBezTo>
                    <a:pt x="26" y="2607"/>
                    <a:pt x="176" y="1079"/>
                    <a:pt x="97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1067600" y="3167899"/>
              <a:ext cx="254813" cy="142393"/>
            </a:xfrm>
            <a:custGeom>
              <a:rect b="b" l="l" r="r" t="t"/>
              <a:pathLst>
                <a:path extrusionOk="0" h="6499" w="11630">
                  <a:moveTo>
                    <a:pt x="11630" y="0"/>
                  </a:moveTo>
                  <a:cubicBezTo>
                    <a:pt x="11454" y="427"/>
                    <a:pt x="11229" y="802"/>
                    <a:pt x="10953" y="1128"/>
                  </a:cubicBezTo>
                  <a:cubicBezTo>
                    <a:pt x="10427" y="2557"/>
                    <a:pt x="9650" y="3885"/>
                    <a:pt x="8547" y="4913"/>
                  </a:cubicBezTo>
                  <a:cubicBezTo>
                    <a:pt x="7755" y="5648"/>
                    <a:pt x="6723" y="6073"/>
                    <a:pt x="5614" y="6073"/>
                  </a:cubicBezTo>
                  <a:cubicBezTo>
                    <a:pt x="4758" y="6073"/>
                    <a:pt x="3856" y="5820"/>
                    <a:pt x="2983" y="5264"/>
                  </a:cubicBezTo>
                  <a:cubicBezTo>
                    <a:pt x="1705" y="4462"/>
                    <a:pt x="652" y="3183"/>
                    <a:pt x="1" y="1805"/>
                  </a:cubicBezTo>
                  <a:lnTo>
                    <a:pt x="1" y="1805"/>
                  </a:lnTo>
                  <a:cubicBezTo>
                    <a:pt x="627" y="3334"/>
                    <a:pt x="1780" y="4787"/>
                    <a:pt x="3159" y="5690"/>
                  </a:cubicBezTo>
                  <a:cubicBezTo>
                    <a:pt x="4043" y="6246"/>
                    <a:pt x="4946" y="6499"/>
                    <a:pt x="5802" y="6499"/>
                  </a:cubicBezTo>
                  <a:cubicBezTo>
                    <a:pt x="6911" y="6499"/>
                    <a:pt x="7941" y="6075"/>
                    <a:pt x="8748" y="5339"/>
                  </a:cubicBezTo>
                  <a:cubicBezTo>
                    <a:pt x="10226" y="3960"/>
                    <a:pt x="11129" y="2031"/>
                    <a:pt x="11630"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1074195" y="2992400"/>
              <a:ext cx="259217" cy="226199"/>
            </a:xfrm>
            <a:custGeom>
              <a:rect b="b" l="l" r="r" t="t"/>
              <a:pathLst>
                <a:path extrusionOk="0" h="10324" w="11831">
                  <a:moveTo>
                    <a:pt x="3963" y="1"/>
                  </a:moveTo>
                  <a:cubicBezTo>
                    <a:pt x="2608" y="1"/>
                    <a:pt x="1583" y="547"/>
                    <a:pt x="953" y="1394"/>
                  </a:cubicBezTo>
                  <a:cubicBezTo>
                    <a:pt x="151" y="2472"/>
                    <a:pt x="1" y="4051"/>
                    <a:pt x="627" y="5579"/>
                  </a:cubicBezTo>
                  <a:cubicBezTo>
                    <a:pt x="903" y="6206"/>
                    <a:pt x="1279" y="6833"/>
                    <a:pt x="1755" y="7409"/>
                  </a:cubicBezTo>
                  <a:cubicBezTo>
                    <a:pt x="3307" y="9288"/>
                    <a:pt x="5628" y="10323"/>
                    <a:pt x="7625" y="10323"/>
                  </a:cubicBezTo>
                  <a:cubicBezTo>
                    <a:pt x="9305" y="10323"/>
                    <a:pt x="10756" y="9591"/>
                    <a:pt x="11329" y="8010"/>
                  </a:cubicBezTo>
                  <a:cubicBezTo>
                    <a:pt x="11354" y="7910"/>
                    <a:pt x="11379" y="7810"/>
                    <a:pt x="11429" y="7710"/>
                  </a:cubicBezTo>
                  <a:cubicBezTo>
                    <a:pt x="11830" y="6206"/>
                    <a:pt x="11204" y="4401"/>
                    <a:pt x="9875" y="2973"/>
                  </a:cubicBezTo>
                  <a:cubicBezTo>
                    <a:pt x="8522" y="1519"/>
                    <a:pt x="6567" y="266"/>
                    <a:pt x="4612" y="40"/>
                  </a:cubicBezTo>
                  <a:cubicBezTo>
                    <a:pt x="4388" y="14"/>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1094506" y="2992400"/>
              <a:ext cx="238907" cy="226374"/>
            </a:xfrm>
            <a:custGeom>
              <a:rect b="b" l="l" r="r" t="t"/>
              <a:pathLst>
                <a:path extrusionOk="0" h="10332" w="10904">
                  <a:moveTo>
                    <a:pt x="40" y="1375"/>
                  </a:moveTo>
                  <a:cubicBezTo>
                    <a:pt x="27" y="1389"/>
                    <a:pt x="14" y="1404"/>
                    <a:pt x="1" y="1419"/>
                  </a:cubicBezTo>
                  <a:cubicBezTo>
                    <a:pt x="1" y="1419"/>
                    <a:pt x="1" y="1419"/>
                    <a:pt x="26" y="1394"/>
                  </a:cubicBezTo>
                  <a:cubicBezTo>
                    <a:pt x="31" y="1388"/>
                    <a:pt x="35" y="1381"/>
                    <a:pt x="40" y="1375"/>
                  </a:cubicBezTo>
                  <a:close/>
                  <a:moveTo>
                    <a:pt x="3036" y="1"/>
                  </a:moveTo>
                  <a:cubicBezTo>
                    <a:pt x="1691" y="1"/>
                    <a:pt x="671" y="539"/>
                    <a:pt x="40" y="1375"/>
                  </a:cubicBezTo>
                  <a:lnTo>
                    <a:pt x="40" y="1375"/>
                  </a:lnTo>
                  <a:cubicBezTo>
                    <a:pt x="640" y="715"/>
                    <a:pt x="1520" y="304"/>
                    <a:pt x="2666" y="304"/>
                  </a:cubicBezTo>
                  <a:cubicBezTo>
                    <a:pt x="2864" y="304"/>
                    <a:pt x="3070" y="316"/>
                    <a:pt x="3284" y="341"/>
                  </a:cubicBezTo>
                  <a:cubicBezTo>
                    <a:pt x="5114" y="567"/>
                    <a:pt x="6943" y="1720"/>
                    <a:pt x="8221" y="3098"/>
                  </a:cubicBezTo>
                  <a:cubicBezTo>
                    <a:pt x="9450" y="4426"/>
                    <a:pt x="10026" y="6131"/>
                    <a:pt x="9650" y="7534"/>
                  </a:cubicBezTo>
                  <a:cubicBezTo>
                    <a:pt x="9625" y="7635"/>
                    <a:pt x="9600" y="7710"/>
                    <a:pt x="9575" y="7810"/>
                  </a:cubicBezTo>
                  <a:cubicBezTo>
                    <a:pt x="9038" y="9299"/>
                    <a:pt x="7676" y="9984"/>
                    <a:pt x="6103" y="9984"/>
                  </a:cubicBezTo>
                  <a:cubicBezTo>
                    <a:pt x="4737" y="9984"/>
                    <a:pt x="3212" y="9467"/>
                    <a:pt x="1931" y="8512"/>
                  </a:cubicBezTo>
                  <a:lnTo>
                    <a:pt x="1931" y="8512"/>
                  </a:lnTo>
                  <a:cubicBezTo>
                    <a:pt x="3355" y="9695"/>
                    <a:pt x="5118" y="10332"/>
                    <a:pt x="6685" y="10332"/>
                  </a:cubicBezTo>
                  <a:cubicBezTo>
                    <a:pt x="8370" y="10332"/>
                    <a:pt x="9830" y="9595"/>
                    <a:pt x="10402" y="8010"/>
                  </a:cubicBezTo>
                  <a:cubicBezTo>
                    <a:pt x="10427" y="7910"/>
                    <a:pt x="10452" y="7810"/>
                    <a:pt x="10502" y="7710"/>
                  </a:cubicBezTo>
                  <a:cubicBezTo>
                    <a:pt x="10903" y="6206"/>
                    <a:pt x="10277" y="4401"/>
                    <a:pt x="8948" y="2973"/>
                  </a:cubicBezTo>
                  <a:cubicBezTo>
                    <a:pt x="7595" y="1519"/>
                    <a:pt x="5640" y="266"/>
                    <a:pt x="3685" y="40"/>
                  </a:cubicBezTo>
                  <a:cubicBezTo>
                    <a:pt x="3461" y="14"/>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1076934" y="3022921"/>
              <a:ext cx="247693" cy="198264"/>
            </a:xfrm>
            <a:custGeom>
              <a:rect b="b" l="l" r="r" t="t"/>
              <a:pathLst>
                <a:path extrusionOk="0" h="9049" w="11305">
                  <a:moveTo>
                    <a:pt x="828" y="1"/>
                  </a:moveTo>
                  <a:cubicBezTo>
                    <a:pt x="352" y="602"/>
                    <a:pt x="76" y="1379"/>
                    <a:pt x="51" y="2131"/>
                  </a:cubicBezTo>
                  <a:cubicBezTo>
                    <a:pt x="1" y="2908"/>
                    <a:pt x="176" y="3685"/>
                    <a:pt x="477" y="4412"/>
                  </a:cubicBezTo>
                  <a:cubicBezTo>
                    <a:pt x="1104" y="5815"/>
                    <a:pt x="2206" y="7018"/>
                    <a:pt x="3510" y="7846"/>
                  </a:cubicBezTo>
                  <a:cubicBezTo>
                    <a:pt x="4161" y="8272"/>
                    <a:pt x="4863" y="8597"/>
                    <a:pt x="5615" y="8798"/>
                  </a:cubicBezTo>
                  <a:cubicBezTo>
                    <a:pt x="5991" y="8898"/>
                    <a:pt x="6367" y="8973"/>
                    <a:pt x="6768" y="9023"/>
                  </a:cubicBezTo>
                  <a:cubicBezTo>
                    <a:pt x="6868" y="9023"/>
                    <a:pt x="6943" y="9049"/>
                    <a:pt x="7043" y="9049"/>
                  </a:cubicBezTo>
                  <a:lnTo>
                    <a:pt x="7344" y="9049"/>
                  </a:lnTo>
                  <a:cubicBezTo>
                    <a:pt x="7545" y="9049"/>
                    <a:pt x="7720" y="9049"/>
                    <a:pt x="7921" y="9023"/>
                  </a:cubicBezTo>
                  <a:cubicBezTo>
                    <a:pt x="8322" y="8998"/>
                    <a:pt x="8698" y="8923"/>
                    <a:pt x="9074" y="8798"/>
                  </a:cubicBezTo>
                  <a:cubicBezTo>
                    <a:pt x="9424" y="8673"/>
                    <a:pt x="9775" y="8472"/>
                    <a:pt x="10101" y="8247"/>
                  </a:cubicBezTo>
                  <a:cubicBezTo>
                    <a:pt x="10703" y="7745"/>
                    <a:pt x="11129" y="7069"/>
                    <a:pt x="11304" y="6317"/>
                  </a:cubicBezTo>
                  <a:lnTo>
                    <a:pt x="11304" y="6317"/>
                  </a:lnTo>
                  <a:lnTo>
                    <a:pt x="11204" y="6592"/>
                  </a:lnTo>
                  <a:cubicBezTo>
                    <a:pt x="11154" y="6668"/>
                    <a:pt x="11129" y="6768"/>
                    <a:pt x="11079" y="6843"/>
                  </a:cubicBezTo>
                  <a:cubicBezTo>
                    <a:pt x="11054" y="6943"/>
                    <a:pt x="11003" y="7018"/>
                    <a:pt x="10953" y="7094"/>
                  </a:cubicBezTo>
                  <a:cubicBezTo>
                    <a:pt x="10928" y="7144"/>
                    <a:pt x="10903" y="7169"/>
                    <a:pt x="10878" y="7219"/>
                  </a:cubicBezTo>
                  <a:lnTo>
                    <a:pt x="10803" y="7344"/>
                  </a:lnTo>
                  <a:cubicBezTo>
                    <a:pt x="10577" y="7645"/>
                    <a:pt x="10302" y="7921"/>
                    <a:pt x="10001" y="8121"/>
                  </a:cubicBezTo>
                  <a:cubicBezTo>
                    <a:pt x="9399" y="8547"/>
                    <a:pt x="8647" y="8748"/>
                    <a:pt x="7896" y="8798"/>
                  </a:cubicBezTo>
                  <a:cubicBezTo>
                    <a:pt x="7750" y="8808"/>
                    <a:pt x="7601" y="8814"/>
                    <a:pt x="7448" y="8814"/>
                  </a:cubicBezTo>
                  <a:cubicBezTo>
                    <a:pt x="7233" y="8814"/>
                    <a:pt x="7013" y="8802"/>
                    <a:pt x="6793" y="8773"/>
                  </a:cubicBezTo>
                  <a:cubicBezTo>
                    <a:pt x="6417" y="8723"/>
                    <a:pt x="6041" y="8648"/>
                    <a:pt x="5690" y="8522"/>
                  </a:cubicBezTo>
                  <a:cubicBezTo>
                    <a:pt x="4963" y="8322"/>
                    <a:pt x="4287" y="7996"/>
                    <a:pt x="3660" y="7595"/>
                  </a:cubicBezTo>
                  <a:cubicBezTo>
                    <a:pt x="3585" y="7545"/>
                    <a:pt x="3510" y="7495"/>
                    <a:pt x="3409" y="7445"/>
                  </a:cubicBezTo>
                  <a:cubicBezTo>
                    <a:pt x="3334" y="7394"/>
                    <a:pt x="3259" y="7344"/>
                    <a:pt x="3184" y="7294"/>
                  </a:cubicBezTo>
                  <a:cubicBezTo>
                    <a:pt x="3033" y="7169"/>
                    <a:pt x="2883" y="7069"/>
                    <a:pt x="2758" y="6943"/>
                  </a:cubicBezTo>
                  <a:cubicBezTo>
                    <a:pt x="2607" y="6818"/>
                    <a:pt x="2457" y="6693"/>
                    <a:pt x="2332" y="6567"/>
                  </a:cubicBezTo>
                  <a:cubicBezTo>
                    <a:pt x="2256" y="6517"/>
                    <a:pt x="2206" y="6442"/>
                    <a:pt x="2131" y="6367"/>
                  </a:cubicBezTo>
                  <a:cubicBezTo>
                    <a:pt x="2056" y="6292"/>
                    <a:pt x="2006" y="6242"/>
                    <a:pt x="1931" y="6166"/>
                  </a:cubicBezTo>
                  <a:cubicBezTo>
                    <a:pt x="1429" y="5615"/>
                    <a:pt x="1003" y="4988"/>
                    <a:pt x="678" y="4312"/>
                  </a:cubicBezTo>
                  <a:cubicBezTo>
                    <a:pt x="377" y="3635"/>
                    <a:pt x="176" y="2883"/>
                    <a:pt x="176" y="2131"/>
                  </a:cubicBezTo>
                  <a:cubicBezTo>
                    <a:pt x="176" y="1780"/>
                    <a:pt x="226" y="1404"/>
                    <a:pt x="352" y="1028"/>
                  </a:cubicBezTo>
                  <a:cubicBezTo>
                    <a:pt x="452" y="678"/>
                    <a:pt x="602" y="327"/>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1598612" y="3190423"/>
              <a:ext cx="270742" cy="287350"/>
            </a:xfrm>
            <a:custGeom>
              <a:rect b="b" l="l" r="r" t="t"/>
              <a:pathLst>
                <a:path extrusionOk="0" h="13115" w="12357">
                  <a:moveTo>
                    <a:pt x="1980" y="0"/>
                  </a:moveTo>
                  <a:lnTo>
                    <a:pt x="1755" y="125"/>
                  </a:lnTo>
                  <a:cubicBezTo>
                    <a:pt x="552" y="2080"/>
                    <a:pt x="0" y="3885"/>
                    <a:pt x="201" y="6391"/>
                  </a:cubicBezTo>
                  <a:cubicBezTo>
                    <a:pt x="376" y="8521"/>
                    <a:pt x="1880" y="11003"/>
                    <a:pt x="3910" y="12306"/>
                  </a:cubicBezTo>
                  <a:cubicBezTo>
                    <a:pt x="4783" y="12863"/>
                    <a:pt x="5685" y="13115"/>
                    <a:pt x="6541" y="13115"/>
                  </a:cubicBezTo>
                  <a:cubicBezTo>
                    <a:pt x="7650" y="13115"/>
                    <a:pt x="8682" y="12691"/>
                    <a:pt x="9474" y="11955"/>
                  </a:cubicBezTo>
                  <a:cubicBezTo>
                    <a:pt x="10953" y="10577"/>
                    <a:pt x="11880" y="8647"/>
                    <a:pt x="12356" y="6617"/>
                  </a:cubicBezTo>
                  <a:lnTo>
                    <a:pt x="12356" y="6617"/>
                  </a:lnTo>
                  <a:cubicBezTo>
                    <a:pt x="11784" y="8197"/>
                    <a:pt x="10338" y="8929"/>
                    <a:pt x="8661" y="8929"/>
                  </a:cubicBezTo>
                  <a:cubicBezTo>
                    <a:pt x="6668" y="8929"/>
                    <a:pt x="4348" y="7894"/>
                    <a:pt x="2782" y="6015"/>
                  </a:cubicBezTo>
                  <a:cubicBezTo>
                    <a:pt x="2331" y="5439"/>
                    <a:pt x="1930" y="4812"/>
                    <a:pt x="1680" y="4186"/>
                  </a:cubicBezTo>
                  <a:cubicBezTo>
                    <a:pt x="1028" y="2657"/>
                    <a:pt x="1178" y="1078"/>
                    <a:pt x="198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1620566" y="3190423"/>
              <a:ext cx="21450" cy="90620"/>
            </a:xfrm>
            <a:custGeom>
              <a:rect b="b" l="l" r="r" t="t"/>
              <a:pathLst>
                <a:path extrusionOk="0" h="4136" w="979">
                  <a:moveTo>
                    <a:pt x="978" y="0"/>
                  </a:moveTo>
                  <a:lnTo>
                    <a:pt x="753" y="125"/>
                  </a:lnTo>
                  <a:cubicBezTo>
                    <a:pt x="502" y="501"/>
                    <a:pt x="302" y="877"/>
                    <a:pt x="126" y="1253"/>
                  </a:cubicBezTo>
                  <a:cubicBezTo>
                    <a:pt x="1" y="2030"/>
                    <a:pt x="126" y="2907"/>
                    <a:pt x="477" y="3759"/>
                  </a:cubicBezTo>
                  <a:cubicBezTo>
                    <a:pt x="527" y="3885"/>
                    <a:pt x="577" y="4010"/>
                    <a:pt x="653" y="4135"/>
                  </a:cubicBezTo>
                  <a:cubicBezTo>
                    <a:pt x="26" y="2607"/>
                    <a:pt x="201"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1614540" y="3335380"/>
              <a:ext cx="254813" cy="142393"/>
            </a:xfrm>
            <a:custGeom>
              <a:rect b="b" l="l" r="r" t="t"/>
              <a:pathLst>
                <a:path extrusionOk="0" h="6499" w="11630">
                  <a:moveTo>
                    <a:pt x="11629" y="1"/>
                  </a:moveTo>
                  <a:cubicBezTo>
                    <a:pt x="11479" y="427"/>
                    <a:pt x="11254" y="803"/>
                    <a:pt x="10978" y="1128"/>
                  </a:cubicBezTo>
                  <a:cubicBezTo>
                    <a:pt x="10451" y="2557"/>
                    <a:pt x="9649" y="3885"/>
                    <a:pt x="8572" y="4913"/>
                  </a:cubicBezTo>
                  <a:cubicBezTo>
                    <a:pt x="7765" y="5649"/>
                    <a:pt x="6735" y="6073"/>
                    <a:pt x="5626" y="6073"/>
                  </a:cubicBezTo>
                  <a:cubicBezTo>
                    <a:pt x="4770" y="6073"/>
                    <a:pt x="3867" y="5820"/>
                    <a:pt x="2983" y="5264"/>
                  </a:cubicBezTo>
                  <a:cubicBezTo>
                    <a:pt x="1730" y="4437"/>
                    <a:pt x="677" y="3184"/>
                    <a:pt x="0" y="1805"/>
                  </a:cubicBezTo>
                  <a:lnTo>
                    <a:pt x="0" y="1805"/>
                  </a:lnTo>
                  <a:cubicBezTo>
                    <a:pt x="627" y="3334"/>
                    <a:pt x="1780" y="4788"/>
                    <a:pt x="3183" y="5690"/>
                  </a:cubicBezTo>
                  <a:cubicBezTo>
                    <a:pt x="4056" y="6247"/>
                    <a:pt x="4958" y="6499"/>
                    <a:pt x="5814" y="6499"/>
                  </a:cubicBezTo>
                  <a:cubicBezTo>
                    <a:pt x="6923" y="6499"/>
                    <a:pt x="7955" y="6075"/>
                    <a:pt x="8747" y="5339"/>
                  </a:cubicBezTo>
                  <a:cubicBezTo>
                    <a:pt x="10251" y="3961"/>
                    <a:pt x="11153" y="2031"/>
                    <a:pt x="11629"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1621135" y="3159880"/>
              <a:ext cx="259195" cy="226199"/>
            </a:xfrm>
            <a:custGeom>
              <a:rect b="b" l="l" r="r" t="t"/>
              <a:pathLst>
                <a:path extrusionOk="0" h="10324" w="11830">
                  <a:moveTo>
                    <a:pt x="3979" y="1"/>
                  </a:moveTo>
                  <a:cubicBezTo>
                    <a:pt x="2608" y="1"/>
                    <a:pt x="1582" y="547"/>
                    <a:pt x="952" y="1394"/>
                  </a:cubicBezTo>
                  <a:cubicBezTo>
                    <a:pt x="150" y="2472"/>
                    <a:pt x="0" y="4051"/>
                    <a:pt x="652" y="5580"/>
                  </a:cubicBezTo>
                  <a:cubicBezTo>
                    <a:pt x="902" y="6206"/>
                    <a:pt x="1303" y="6833"/>
                    <a:pt x="1754" y="7409"/>
                  </a:cubicBezTo>
                  <a:cubicBezTo>
                    <a:pt x="3320" y="9288"/>
                    <a:pt x="5640" y="10323"/>
                    <a:pt x="7633" y="10323"/>
                  </a:cubicBezTo>
                  <a:cubicBezTo>
                    <a:pt x="9310" y="10323"/>
                    <a:pt x="10756" y="9591"/>
                    <a:pt x="11328" y="8011"/>
                  </a:cubicBezTo>
                  <a:cubicBezTo>
                    <a:pt x="11379" y="7910"/>
                    <a:pt x="11404" y="7810"/>
                    <a:pt x="11429" y="7710"/>
                  </a:cubicBezTo>
                  <a:cubicBezTo>
                    <a:pt x="11830" y="6206"/>
                    <a:pt x="11228" y="4402"/>
                    <a:pt x="9900" y="2973"/>
                  </a:cubicBezTo>
                  <a:cubicBezTo>
                    <a:pt x="8546" y="1519"/>
                    <a:pt x="6592" y="266"/>
                    <a:pt x="4637" y="41"/>
                  </a:cubicBezTo>
                  <a:cubicBezTo>
                    <a:pt x="4409" y="14"/>
                    <a:pt x="4190" y="1"/>
                    <a:pt x="397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1641446" y="3159880"/>
              <a:ext cx="238885" cy="226374"/>
            </a:xfrm>
            <a:custGeom>
              <a:rect b="b" l="l" r="r" t="t"/>
              <a:pathLst>
                <a:path extrusionOk="0" h="10332" w="10903">
                  <a:moveTo>
                    <a:pt x="40" y="1375"/>
                  </a:moveTo>
                  <a:cubicBezTo>
                    <a:pt x="26" y="1390"/>
                    <a:pt x="13" y="1404"/>
                    <a:pt x="0" y="1419"/>
                  </a:cubicBezTo>
                  <a:cubicBezTo>
                    <a:pt x="25" y="1419"/>
                    <a:pt x="25" y="1394"/>
                    <a:pt x="25" y="1394"/>
                  </a:cubicBezTo>
                  <a:cubicBezTo>
                    <a:pt x="30" y="1388"/>
                    <a:pt x="35" y="1381"/>
                    <a:pt x="40" y="1375"/>
                  </a:cubicBezTo>
                  <a:close/>
                  <a:moveTo>
                    <a:pt x="3052" y="1"/>
                  </a:moveTo>
                  <a:cubicBezTo>
                    <a:pt x="1691" y="1"/>
                    <a:pt x="671" y="539"/>
                    <a:pt x="40" y="1375"/>
                  </a:cubicBezTo>
                  <a:lnTo>
                    <a:pt x="40" y="1375"/>
                  </a:lnTo>
                  <a:cubicBezTo>
                    <a:pt x="640" y="715"/>
                    <a:pt x="1538" y="304"/>
                    <a:pt x="2674" y="304"/>
                  </a:cubicBezTo>
                  <a:cubicBezTo>
                    <a:pt x="2870" y="304"/>
                    <a:pt x="3073" y="316"/>
                    <a:pt x="3284" y="341"/>
                  </a:cubicBezTo>
                  <a:cubicBezTo>
                    <a:pt x="5138" y="567"/>
                    <a:pt x="6968" y="1720"/>
                    <a:pt x="8221" y="3098"/>
                  </a:cubicBezTo>
                  <a:cubicBezTo>
                    <a:pt x="9474" y="4427"/>
                    <a:pt x="10051" y="6131"/>
                    <a:pt x="9675" y="7534"/>
                  </a:cubicBezTo>
                  <a:cubicBezTo>
                    <a:pt x="9650" y="7635"/>
                    <a:pt x="9599" y="7710"/>
                    <a:pt x="9574" y="7810"/>
                  </a:cubicBezTo>
                  <a:cubicBezTo>
                    <a:pt x="9038" y="9299"/>
                    <a:pt x="7683" y="9984"/>
                    <a:pt x="6113" y="9984"/>
                  </a:cubicBezTo>
                  <a:cubicBezTo>
                    <a:pt x="4749" y="9984"/>
                    <a:pt x="3223" y="9467"/>
                    <a:pt x="1930" y="8512"/>
                  </a:cubicBezTo>
                  <a:lnTo>
                    <a:pt x="1930" y="8512"/>
                  </a:lnTo>
                  <a:cubicBezTo>
                    <a:pt x="3367" y="9695"/>
                    <a:pt x="5130" y="10332"/>
                    <a:pt x="6694" y="10332"/>
                  </a:cubicBezTo>
                  <a:cubicBezTo>
                    <a:pt x="8377" y="10332"/>
                    <a:pt x="9830" y="9595"/>
                    <a:pt x="10401" y="8011"/>
                  </a:cubicBezTo>
                  <a:cubicBezTo>
                    <a:pt x="10452" y="7910"/>
                    <a:pt x="10477" y="7810"/>
                    <a:pt x="10502" y="7710"/>
                  </a:cubicBezTo>
                  <a:cubicBezTo>
                    <a:pt x="10903" y="6206"/>
                    <a:pt x="10301" y="4402"/>
                    <a:pt x="8973" y="2973"/>
                  </a:cubicBezTo>
                  <a:cubicBezTo>
                    <a:pt x="7619" y="1519"/>
                    <a:pt x="5665" y="266"/>
                    <a:pt x="3710" y="41"/>
                  </a:cubicBezTo>
                  <a:cubicBezTo>
                    <a:pt x="3482" y="14"/>
                    <a:pt x="3263" y="1"/>
                    <a:pt x="305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1624422" y="3190423"/>
              <a:ext cx="247123" cy="198242"/>
            </a:xfrm>
            <a:custGeom>
              <a:rect b="b" l="l" r="r" t="t"/>
              <a:pathLst>
                <a:path extrusionOk="0" h="9048" w="11279">
                  <a:moveTo>
                    <a:pt x="802" y="0"/>
                  </a:moveTo>
                  <a:cubicBezTo>
                    <a:pt x="326" y="602"/>
                    <a:pt x="76" y="1378"/>
                    <a:pt x="25" y="2130"/>
                  </a:cubicBezTo>
                  <a:cubicBezTo>
                    <a:pt x="0" y="2907"/>
                    <a:pt x="151" y="3684"/>
                    <a:pt x="477" y="4411"/>
                  </a:cubicBezTo>
                  <a:cubicBezTo>
                    <a:pt x="1103" y="5815"/>
                    <a:pt x="2181" y="7018"/>
                    <a:pt x="3484" y="7845"/>
                  </a:cubicBezTo>
                  <a:cubicBezTo>
                    <a:pt x="4136" y="8271"/>
                    <a:pt x="4863" y="8572"/>
                    <a:pt x="5615" y="8797"/>
                  </a:cubicBezTo>
                  <a:cubicBezTo>
                    <a:pt x="5990" y="8897"/>
                    <a:pt x="6366" y="8973"/>
                    <a:pt x="6742" y="9023"/>
                  </a:cubicBezTo>
                  <a:cubicBezTo>
                    <a:pt x="6843" y="9023"/>
                    <a:pt x="6943" y="9048"/>
                    <a:pt x="7043" y="9048"/>
                  </a:cubicBezTo>
                  <a:lnTo>
                    <a:pt x="7319" y="9048"/>
                  </a:lnTo>
                  <a:cubicBezTo>
                    <a:pt x="7519" y="9048"/>
                    <a:pt x="7720" y="9048"/>
                    <a:pt x="7920" y="9023"/>
                  </a:cubicBezTo>
                  <a:cubicBezTo>
                    <a:pt x="8296" y="8998"/>
                    <a:pt x="8697" y="8922"/>
                    <a:pt x="9048" y="8797"/>
                  </a:cubicBezTo>
                  <a:cubicBezTo>
                    <a:pt x="9424" y="8672"/>
                    <a:pt x="9775" y="8471"/>
                    <a:pt x="10076" y="8246"/>
                  </a:cubicBezTo>
                  <a:cubicBezTo>
                    <a:pt x="10702" y="7744"/>
                    <a:pt x="11103" y="7068"/>
                    <a:pt x="11279" y="6316"/>
                  </a:cubicBezTo>
                  <a:lnTo>
                    <a:pt x="11279" y="6316"/>
                  </a:lnTo>
                  <a:lnTo>
                    <a:pt x="11178" y="6592"/>
                  </a:lnTo>
                  <a:cubicBezTo>
                    <a:pt x="11153" y="6667"/>
                    <a:pt x="11103" y="6767"/>
                    <a:pt x="11078" y="6842"/>
                  </a:cubicBezTo>
                  <a:cubicBezTo>
                    <a:pt x="11028" y="6917"/>
                    <a:pt x="10978" y="7018"/>
                    <a:pt x="10928" y="7093"/>
                  </a:cubicBezTo>
                  <a:cubicBezTo>
                    <a:pt x="10903" y="7143"/>
                    <a:pt x="10903" y="7168"/>
                    <a:pt x="10878" y="7218"/>
                  </a:cubicBezTo>
                  <a:lnTo>
                    <a:pt x="10777" y="7318"/>
                  </a:lnTo>
                  <a:cubicBezTo>
                    <a:pt x="10577" y="7644"/>
                    <a:pt x="10301" y="7920"/>
                    <a:pt x="10000" y="8120"/>
                  </a:cubicBezTo>
                  <a:cubicBezTo>
                    <a:pt x="9374" y="8546"/>
                    <a:pt x="8647" y="8747"/>
                    <a:pt x="7895" y="8797"/>
                  </a:cubicBezTo>
                  <a:cubicBezTo>
                    <a:pt x="7739" y="8807"/>
                    <a:pt x="7584" y="8814"/>
                    <a:pt x="7428" y="8814"/>
                  </a:cubicBezTo>
                  <a:cubicBezTo>
                    <a:pt x="7208" y="8814"/>
                    <a:pt x="6988" y="8801"/>
                    <a:pt x="6767" y="8772"/>
                  </a:cubicBezTo>
                  <a:cubicBezTo>
                    <a:pt x="6417" y="8722"/>
                    <a:pt x="6041" y="8647"/>
                    <a:pt x="5690" y="8521"/>
                  </a:cubicBezTo>
                  <a:cubicBezTo>
                    <a:pt x="4963" y="8321"/>
                    <a:pt x="4286" y="7995"/>
                    <a:pt x="3635" y="7594"/>
                  </a:cubicBezTo>
                  <a:cubicBezTo>
                    <a:pt x="3559" y="7544"/>
                    <a:pt x="3484" y="7494"/>
                    <a:pt x="3409" y="7444"/>
                  </a:cubicBezTo>
                  <a:cubicBezTo>
                    <a:pt x="3334" y="7394"/>
                    <a:pt x="3259" y="7343"/>
                    <a:pt x="3183" y="7293"/>
                  </a:cubicBezTo>
                  <a:cubicBezTo>
                    <a:pt x="3033" y="7168"/>
                    <a:pt x="2883" y="7068"/>
                    <a:pt x="2732" y="6942"/>
                  </a:cubicBezTo>
                  <a:cubicBezTo>
                    <a:pt x="2582" y="6817"/>
                    <a:pt x="2457" y="6692"/>
                    <a:pt x="2331" y="6566"/>
                  </a:cubicBezTo>
                  <a:cubicBezTo>
                    <a:pt x="2256" y="6516"/>
                    <a:pt x="2181" y="6441"/>
                    <a:pt x="2131" y="6366"/>
                  </a:cubicBezTo>
                  <a:cubicBezTo>
                    <a:pt x="2056" y="6291"/>
                    <a:pt x="1980" y="6241"/>
                    <a:pt x="1930" y="6165"/>
                  </a:cubicBezTo>
                  <a:cubicBezTo>
                    <a:pt x="1429" y="5614"/>
                    <a:pt x="1003" y="4988"/>
                    <a:pt x="677" y="4311"/>
                  </a:cubicBezTo>
                  <a:cubicBezTo>
                    <a:pt x="351" y="3634"/>
                    <a:pt x="176" y="2882"/>
                    <a:pt x="176" y="2130"/>
                  </a:cubicBezTo>
                  <a:cubicBezTo>
                    <a:pt x="176" y="1754"/>
                    <a:pt x="226" y="1378"/>
                    <a:pt x="326" y="1028"/>
                  </a:cubicBezTo>
                  <a:cubicBezTo>
                    <a:pt x="427" y="677"/>
                    <a:pt x="602" y="326"/>
                    <a:pt x="8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621161" y="3543504"/>
              <a:ext cx="950565" cy="128393"/>
            </a:xfrm>
            <a:custGeom>
              <a:rect b="b" l="l" r="r" t="t"/>
              <a:pathLst>
                <a:path extrusionOk="0" h="5860" w="43385">
                  <a:moveTo>
                    <a:pt x="3359" y="0"/>
                  </a:moveTo>
                  <a:cubicBezTo>
                    <a:pt x="3359" y="0"/>
                    <a:pt x="2783" y="2306"/>
                    <a:pt x="1" y="2657"/>
                  </a:cubicBezTo>
                  <a:cubicBezTo>
                    <a:pt x="7987" y="4796"/>
                    <a:pt x="16158" y="5859"/>
                    <a:pt x="24393" y="5859"/>
                  </a:cubicBezTo>
                  <a:cubicBezTo>
                    <a:pt x="26676" y="5859"/>
                    <a:pt x="28964" y="5778"/>
                    <a:pt x="31254" y="5614"/>
                  </a:cubicBezTo>
                  <a:cubicBezTo>
                    <a:pt x="32056" y="5539"/>
                    <a:pt x="32908" y="5464"/>
                    <a:pt x="33710" y="5414"/>
                  </a:cubicBezTo>
                  <a:cubicBezTo>
                    <a:pt x="35829" y="5221"/>
                    <a:pt x="37875" y="5047"/>
                    <a:pt x="39894" y="5047"/>
                  </a:cubicBezTo>
                  <a:cubicBezTo>
                    <a:pt x="40240" y="5047"/>
                    <a:pt x="40584" y="5052"/>
                    <a:pt x="40928" y="5063"/>
                  </a:cubicBezTo>
                  <a:cubicBezTo>
                    <a:pt x="40803" y="2582"/>
                    <a:pt x="43384" y="1855"/>
                    <a:pt x="43384" y="1855"/>
                  </a:cubicBezTo>
                  <a:cubicBezTo>
                    <a:pt x="42213" y="1715"/>
                    <a:pt x="41042" y="1661"/>
                    <a:pt x="39876" y="1661"/>
                  </a:cubicBezTo>
                  <a:cubicBezTo>
                    <a:pt x="37696" y="1661"/>
                    <a:pt x="35532" y="1851"/>
                    <a:pt x="33409" y="2031"/>
                  </a:cubicBezTo>
                  <a:cubicBezTo>
                    <a:pt x="32632" y="2106"/>
                    <a:pt x="31805" y="2156"/>
                    <a:pt x="31003" y="2231"/>
                  </a:cubicBezTo>
                  <a:cubicBezTo>
                    <a:pt x="28791" y="2392"/>
                    <a:pt x="26581" y="2472"/>
                    <a:pt x="24376" y="2472"/>
                  </a:cubicBezTo>
                  <a:cubicBezTo>
                    <a:pt x="17291" y="2472"/>
                    <a:pt x="10259" y="1644"/>
                    <a:pt x="33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621161" y="3543416"/>
              <a:ext cx="73618" cy="58324"/>
            </a:xfrm>
            <a:custGeom>
              <a:rect b="b" l="l" r="r" t="t"/>
              <a:pathLst>
                <a:path extrusionOk="0" h="2662" w="3360">
                  <a:moveTo>
                    <a:pt x="2387" y="553"/>
                  </a:moveTo>
                  <a:cubicBezTo>
                    <a:pt x="2426" y="553"/>
                    <a:pt x="2466" y="554"/>
                    <a:pt x="2507" y="556"/>
                  </a:cubicBezTo>
                  <a:cubicBezTo>
                    <a:pt x="2507" y="556"/>
                    <a:pt x="2457" y="756"/>
                    <a:pt x="2281" y="1007"/>
                  </a:cubicBezTo>
                  <a:cubicBezTo>
                    <a:pt x="2106" y="1308"/>
                    <a:pt x="1780" y="1659"/>
                    <a:pt x="1204" y="1834"/>
                  </a:cubicBezTo>
                  <a:cubicBezTo>
                    <a:pt x="1053" y="1884"/>
                    <a:pt x="903" y="1934"/>
                    <a:pt x="702" y="1959"/>
                  </a:cubicBezTo>
                  <a:cubicBezTo>
                    <a:pt x="702" y="1959"/>
                    <a:pt x="845" y="553"/>
                    <a:pt x="2387" y="553"/>
                  </a:cubicBezTo>
                  <a:close/>
                  <a:moveTo>
                    <a:pt x="3159" y="0"/>
                  </a:moveTo>
                  <a:cubicBezTo>
                    <a:pt x="264" y="0"/>
                    <a:pt x="1" y="2661"/>
                    <a:pt x="1" y="2661"/>
                  </a:cubicBezTo>
                  <a:cubicBezTo>
                    <a:pt x="2783" y="2310"/>
                    <a:pt x="3359" y="4"/>
                    <a:pt x="3359" y="4"/>
                  </a:cubicBezTo>
                  <a:cubicBezTo>
                    <a:pt x="3291" y="2"/>
                    <a:pt x="3225" y="0"/>
                    <a:pt x="31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636542" y="3555532"/>
              <a:ext cx="39548" cy="30827"/>
            </a:xfrm>
            <a:custGeom>
              <a:rect b="b" l="l" r="r" t="t"/>
              <a:pathLst>
                <a:path extrusionOk="0" h="1407" w="1805">
                  <a:moveTo>
                    <a:pt x="1685" y="0"/>
                  </a:moveTo>
                  <a:cubicBezTo>
                    <a:pt x="143" y="0"/>
                    <a:pt x="0" y="1406"/>
                    <a:pt x="0" y="1406"/>
                  </a:cubicBezTo>
                  <a:cubicBezTo>
                    <a:pt x="201" y="1381"/>
                    <a:pt x="351" y="1331"/>
                    <a:pt x="502" y="1281"/>
                  </a:cubicBezTo>
                  <a:cubicBezTo>
                    <a:pt x="878" y="1030"/>
                    <a:pt x="1229" y="755"/>
                    <a:pt x="1579" y="454"/>
                  </a:cubicBezTo>
                  <a:cubicBezTo>
                    <a:pt x="1755" y="203"/>
                    <a:pt x="1805" y="3"/>
                    <a:pt x="1805" y="3"/>
                  </a:cubicBezTo>
                  <a:cubicBezTo>
                    <a:pt x="1764" y="1"/>
                    <a:pt x="1724" y="0"/>
                    <a:pt x="168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647519" y="3565458"/>
              <a:ext cx="23641" cy="18141"/>
            </a:xfrm>
            <a:custGeom>
              <a:rect b="b" l="l" r="r" t="t"/>
              <a:pathLst>
                <a:path extrusionOk="0" h="828" w="1079">
                  <a:moveTo>
                    <a:pt x="1078" y="1"/>
                  </a:moveTo>
                  <a:lnTo>
                    <a:pt x="1078" y="1"/>
                  </a:lnTo>
                  <a:cubicBezTo>
                    <a:pt x="728" y="302"/>
                    <a:pt x="377" y="577"/>
                    <a:pt x="1" y="828"/>
                  </a:cubicBezTo>
                  <a:cubicBezTo>
                    <a:pt x="577" y="653"/>
                    <a:pt x="903" y="302"/>
                    <a:pt x="1078"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1515135" y="3584147"/>
              <a:ext cx="56594" cy="70309"/>
            </a:xfrm>
            <a:custGeom>
              <a:rect b="b" l="l" r="r" t="t"/>
              <a:pathLst>
                <a:path extrusionOk="0" h="3209" w="2583">
                  <a:moveTo>
                    <a:pt x="2582" y="0"/>
                  </a:moveTo>
                  <a:cubicBezTo>
                    <a:pt x="2582" y="0"/>
                    <a:pt x="1" y="727"/>
                    <a:pt x="126" y="3208"/>
                  </a:cubicBezTo>
                  <a:cubicBezTo>
                    <a:pt x="126" y="3208"/>
                    <a:pt x="2156" y="2456"/>
                    <a:pt x="2582"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1501967" y="3202364"/>
              <a:ext cx="319601" cy="313664"/>
            </a:xfrm>
            <a:custGeom>
              <a:rect b="b" l="l" r="r" t="t"/>
              <a:pathLst>
                <a:path extrusionOk="0" h="14316" w="14587">
                  <a:moveTo>
                    <a:pt x="4239" y="0"/>
                  </a:moveTo>
                  <a:cubicBezTo>
                    <a:pt x="3497" y="0"/>
                    <a:pt x="2783" y="159"/>
                    <a:pt x="2156" y="483"/>
                  </a:cubicBezTo>
                  <a:cubicBezTo>
                    <a:pt x="928" y="1134"/>
                    <a:pt x="176" y="2387"/>
                    <a:pt x="101" y="4016"/>
                  </a:cubicBezTo>
                  <a:cubicBezTo>
                    <a:pt x="0" y="5896"/>
                    <a:pt x="752" y="7826"/>
                    <a:pt x="2281" y="9580"/>
                  </a:cubicBezTo>
                  <a:cubicBezTo>
                    <a:pt x="3710" y="11209"/>
                    <a:pt x="5765" y="12588"/>
                    <a:pt x="8071" y="13465"/>
                  </a:cubicBezTo>
                  <a:cubicBezTo>
                    <a:pt x="9236" y="13908"/>
                    <a:pt x="10610" y="14316"/>
                    <a:pt x="11758" y="14316"/>
                  </a:cubicBezTo>
                  <a:cubicBezTo>
                    <a:pt x="12560" y="14316"/>
                    <a:pt x="13252" y="14116"/>
                    <a:pt x="13685" y="13590"/>
                  </a:cubicBezTo>
                  <a:cubicBezTo>
                    <a:pt x="13735" y="13515"/>
                    <a:pt x="13785" y="13465"/>
                    <a:pt x="13835" y="13415"/>
                  </a:cubicBezTo>
                  <a:lnTo>
                    <a:pt x="13860" y="13365"/>
                  </a:lnTo>
                  <a:cubicBezTo>
                    <a:pt x="14086" y="13114"/>
                    <a:pt x="14587" y="12413"/>
                    <a:pt x="14236" y="11209"/>
                  </a:cubicBezTo>
                  <a:cubicBezTo>
                    <a:pt x="14086" y="10658"/>
                    <a:pt x="13835" y="10207"/>
                    <a:pt x="13559" y="9681"/>
                  </a:cubicBezTo>
                  <a:cubicBezTo>
                    <a:pt x="13334" y="9280"/>
                    <a:pt x="13083" y="8854"/>
                    <a:pt x="12858" y="8302"/>
                  </a:cubicBezTo>
                  <a:cubicBezTo>
                    <a:pt x="12707" y="7976"/>
                    <a:pt x="11429" y="5019"/>
                    <a:pt x="9424" y="2738"/>
                  </a:cubicBezTo>
                  <a:cubicBezTo>
                    <a:pt x="8722" y="1936"/>
                    <a:pt x="8021" y="1335"/>
                    <a:pt x="7344" y="909"/>
                  </a:cubicBezTo>
                  <a:cubicBezTo>
                    <a:pt x="6365" y="310"/>
                    <a:pt x="5275" y="0"/>
                    <a:pt x="423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1508014" y="3210142"/>
              <a:ext cx="304768" cy="298086"/>
            </a:xfrm>
            <a:custGeom>
              <a:rect b="b" l="l" r="r" t="t"/>
              <a:pathLst>
                <a:path extrusionOk="0" h="13605" w="13910">
                  <a:moveTo>
                    <a:pt x="3965" y="0"/>
                  </a:moveTo>
                  <a:cubicBezTo>
                    <a:pt x="2030" y="0"/>
                    <a:pt x="309" y="1159"/>
                    <a:pt x="176" y="3661"/>
                  </a:cubicBezTo>
                  <a:cubicBezTo>
                    <a:pt x="0" y="7421"/>
                    <a:pt x="3384" y="11030"/>
                    <a:pt x="7920" y="12784"/>
                  </a:cubicBezTo>
                  <a:cubicBezTo>
                    <a:pt x="9545" y="13403"/>
                    <a:pt x="10670" y="13605"/>
                    <a:pt x="11451" y="13605"/>
                  </a:cubicBezTo>
                  <a:cubicBezTo>
                    <a:pt x="12537" y="13605"/>
                    <a:pt x="12958" y="13214"/>
                    <a:pt x="13133" y="13010"/>
                  </a:cubicBezTo>
                  <a:cubicBezTo>
                    <a:pt x="13183" y="12910"/>
                    <a:pt x="13258" y="12860"/>
                    <a:pt x="13308" y="12784"/>
                  </a:cubicBezTo>
                  <a:cubicBezTo>
                    <a:pt x="13509" y="12559"/>
                    <a:pt x="13910" y="11982"/>
                    <a:pt x="13634" y="10955"/>
                  </a:cubicBezTo>
                  <a:cubicBezTo>
                    <a:pt x="13359" y="10027"/>
                    <a:pt x="12807" y="9351"/>
                    <a:pt x="12256" y="8098"/>
                  </a:cubicBezTo>
                  <a:cubicBezTo>
                    <a:pt x="11704" y="6844"/>
                    <a:pt x="9574" y="2534"/>
                    <a:pt x="6867" y="854"/>
                  </a:cubicBezTo>
                  <a:cubicBezTo>
                    <a:pt x="5962" y="293"/>
                    <a:pt x="4937" y="0"/>
                    <a:pt x="3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1538206" y="3188101"/>
              <a:ext cx="294361" cy="305447"/>
            </a:xfrm>
            <a:custGeom>
              <a:rect b="b" l="l" r="r" t="t"/>
              <a:pathLst>
                <a:path extrusionOk="0" h="13941" w="13435">
                  <a:moveTo>
                    <a:pt x="4062" y="0"/>
                  </a:moveTo>
                  <a:cubicBezTo>
                    <a:pt x="1589" y="0"/>
                    <a:pt x="1" y="1459"/>
                    <a:pt x="1" y="1459"/>
                  </a:cubicBezTo>
                  <a:cubicBezTo>
                    <a:pt x="151" y="1334"/>
                    <a:pt x="326" y="1234"/>
                    <a:pt x="502" y="1134"/>
                  </a:cubicBezTo>
                  <a:cubicBezTo>
                    <a:pt x="1129" y="810"/>
                    <a:pt x="1843" y="651"/>
                    <a:pt x="2585" y="651"/>
                  </a:cubicBezTo>
                  <a:cubicBezTo>
                    <a:pt x="3621" y="651"/>
                    <a:pt x="4711" y="961"/>
                    <a:pt x="5690" y="1560"/>
                  </a:cubicBezTo>
                  <a:cubicBezTo>
                    <a:pt x="6367" y="1986"/>
                    <a:pt x="7068" y="2587"/>
                    <a:pt x="7770" y="3389"/>
                  </a:cubicBezTo>
                  <a:cubicBezTo>
                    <a:pt x="9775" y="5670"/>
                    <a:pt x="11053" y="8627"/>
                    <a:pt x="11204" y="8953"/>
                  </a:cubicBezTo>
                  <a:cubicBezTo>
                    <a:pt x="11429" y="9505"/>
                    <a:pt x="11680" y="9931"/>
                    <a:pt x="11905" y="10332"/>
                  </a:cubicBezTo>
                  <a:cubicBezTo>
                    <a:pt x="12181" y="10858"/>
                    <a:pt x="12432" y="11309"/>
                    <a:pt x="12582" y="11860"/>
                  </a:cubicBezTo>
                  <a:cubicBezTo>
                    <a:pt x="12908" y="12938"/>
                    <a:pt x="12507" y="13640"/>
                    <a:pt x="12281" y="13941"/>
                  </a:cubicBezTo>
                  <a:cubicBezTo>
                    <a:pt x="12331" y="13891"/>
                    <a:pt x="12382" y="13790"/>
                    <a:pt x="12432" y="13715"/>
                  </a:cubicBezTo>
                  <a:cubicBezTo>
                    <a:pt x="13434" y="12236"/>
                    <a:pt x="13133" y="10357"/>
                    <a:pt x="12632" y="8753"/>
                  </a:cubicBezTo>
                  <a:cubicBezTo>
                    <a:pt x="11630" y="5595"/>
                    <a:pt x="9951" y="1936"/>
                    <a:pt x="6717" y="557"/>
                  </a:cubicBezTo>
                  <a:cubicBezTo>
                    <a:pt x="5756" y="153"/>
                    <a:pt x="4863" y="0"/>
                    <a:pt x="4062"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1527777" y="3270285"/>
              <a:ext cx="162003" cy="158628"/>
            </a:xfrm>
            <a:custGeom>
              <a:rect b="b" l="l" r="r" t="t"/>
              <a:pathLst>
                <a:path extrusionOk="0" h="7240" w="7394">
                  <a:moveTo>
                    <a:pt x="2503" y="1"/>
                  </a:moveTo>
                  <a:cubicBezTo>
                    <a:pt x="2013" y="1"/>
                    <a:pt x="1587" y="235"/>
                    <a:pt x="1279" y="566"/>
                  </a:cubicBezTo>
                  <a:cubicBezTo>
                    <a:pt x="0" y="1894"/>
                    <a:pt x="527" y="3749"/>
                    <a:pt x="1479" y="5052"/>
                  </a:cubicBezTo>
                  <a:cubicBezTo>
                    <a:pt x="2131" y="5979"/>
                    <a:pt x="3058" y="6681"/>
                    <a:pt x="4111" y="7082"/>
                  </a:cubicBezTo>
                  <a:cubicBezTo>
                    <a:pt x="4383" y="7188"/>
                    <a:pt x="4666" y="7239"/>
                    <a:pt x="4948" y="7239"/>
                  </a:cubicBezTo>
                  <a:cubicBezTo>
                    <a:pt x="5262" y="7239"/>
                    <a:pt x="5574" y="7176"/>
                    <a:pt x="5865" y="7057"/>
                  </a:cubicBezTo>
                  <a:cubicBezTo>
                    <a:pt x="6792" y="6681"/>
                    <a:pt x="7394" y="5829"/>
                    <a:pt x="7369" y="4826"/>
                  </a:cubicBezTo>
                  <a:cubicBezTo>
                    <a:pt x="7344" y="3974"/>
                    <a:pt x="6893" y="3197"/>
                    <a:pt x="6391" y="2520"/>
                  </a:cubicBezTo>
                  <a:cubicBezTo>
                    <a:pt x="5514" y="1343"/>
                    <a:pt x="4236" y="165"/>
                    <a:pt x="2707" y="14"/>
                  </a:cubicBezTo>
                  <a:cubicBezTo>
                    <a:pt x="2638" y="5"/>
                    <a:pt x="2570" y="1"/>
                    <a:pt x="2503"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1558516" y="3270395"/>
              <a:ext cx="131263" cy="155605"/>
            </a:xfrm>
            <a:custGeom>
              <a:rect b="b" l="l" r="r" t="t"/>
              <a:pathLst>
                <a:path extrusionOk="0" h="7102" w="5991">
                  <a:moveTo>
                    <a:pt x="1135" y="1"/>
                  </a:moveTo>
                  <a:cubicBezTo>
                    <a:pt x="701" y="1"/>
                    <a:pt x="312" y="169"/>
                    <a:pt x="1" y="435"/>
                  </a:cubicBezTo>
                  <a:cubicBezTo>
                    <a:pt x="148" y="399"/>
                    <a:pt x="281" y="375"/>
                    <a:pt x="430" y="375"/>
                  </a:cubicBezTo>
                  <a:cubicBezTo>
                    <a:pt x="485" y="375"/>
                    <a:pt x="542" y="378"/>
                    <a:pt x="602" y="385"/>
                  </a:cubicBezTo>
                  <a:cubicBezTo>
                    <a:pt x="2131" y="536"/>
                    <a:pt x="3409" y="1739"/>
                    <a:pt x="4287" y="2916"/>
                  </a:cubicBezTo>
                  <a:cubicBezTo>
                    <a:pt x="4788" y="3568"/>
                    <a:pt x="5239" y="4345"/>
                    <a:pt x="5264" y="5197"/>
                  </a:cubicBezTo>
                  <a:cubicBezTo>
                    <a:pt x="5289" y="5969"/>
                    <a:pt x="4943" y="6642"/>
                    <a:pt x="4373" y="7093"/>
                  </a:cubicBezTo>
                  <a:lnTo>
                    <a:pt x="4373" y="7093"/>
                  </a:lnTo>
                  <a:cubicBezTo>
                    <a:pt x="4400" y="7076"/>
                    <a:pt x="4440" y="7074"/>
                    <a:pt x="4462" y="7052"/>
                  </a:cubicBezTo>
                  <a:cubicBezTo>
                    <a:pt x="5389" y="6676"/>
                    <a:pt x="5991" y="5824"/>
                    <a:pt x="5966" y="4821"/>
                  </a:cubicBezTo>
                  <a:cubicBezTo>
                    <a:pt x="5941" y="3969"/>
                    <a:pt x="5490" y="3192"/>
                    <a:pt x="4988" y="2515"/>
                  </a:cubicBezTo>
                  <a:cubicBezTo>
                    <a:pt x="4111" y="1338"/>
                    <a:pt x="2833" y="160"/>
                    <a:pt x="1304" y="9"/>
                  </a:cubicBezTo>
                  <a:cubicBezTo>
                    <a:pt x="1247" y="3"/>
                    <a:pt x="1191" y="1"/>
                    <a:pt x="1135" y="1"/>
                  </a:cubicBezTo>
                  <a:close/>
                  <a:moveTo>
                    <a:pt x="4373" y="7093"/>
                  </a:moveTo>
                  <a:cubicBezTo>
                    <a:pt x="4369" y="7096"/>
                    <a:pt x="4365" y="7099"/>
                    <a:pt x="4362" y="7102"/>
                  </a:cubicBezTo>
                  <a:cubicBezTo>
                    <a:pt x="4365" y="7099"/>
                    <a:pt x="4369" y="7096"/>
                    <a:pt x="4373" y="7093"/>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801284" y="3387307"/>
              <a:ext cx="290505" cy="324421"/>
            </a:xfrm>
            <a:custGeom>
              <a:rect b="b" l="l" r="r" t="t"/>
              <a:pathLst>
                <a:path extrusionOk="0" h="14807" w="13259">
                  <a:moveTo>
                    <a:pt x="5091" y="1"/>
                  </a:moveTo>
                  <a:cubicBezTo>
                    <a:pt x="4513" y="1"/>
                    <a:pt x="3947" y="193"/>
                    <a:pt x="3434" y="688"/>
                  </a:cubicBezTo>
                  <a:cubicBezTo>
                    <a:pt x="2081" y="2017"/>
                    <a:pt x="1053" y="3846"/>
                    <a:pt x="577" y="5776"/>
                  </a:cubicBezTo>
                  <a:cubicBezTo>
                    <a:pt x="0" y="8182"/>
                    <a:pt x="326" y="10738"/>
                    <a:pt x="2081" y="12593"/>
                  </a:cubicBezTo>
                  <a:cubicBezTo>
                    <a:pt x="3307" y="13879"/>
                    <a:pt x="5034" y="14806"/>
                    <a:pt x="6805" y="14806"/>
                  </a:cubicBezTo>
                  <a:cubicBezTo>
                    <a:pt x="7277" y="14806"/>
                    <a:pt x="7752" y="14741"/>
                    <a:pt x="8221" y="14598"/>
                  </a:cubicBezTo>
                  <a:cubicBezTo>
                    <a:pt x="10401" y="13972"/>
                    <a:pt x="11880" y="11916"/>
                    <a:pt x="12406" y="9786"/>
                  </a:cubicBezTo>
                  <a:cubicBezTo>
                    <a:pt x="13259" y="6302"/>
                    <a:pt x="10878" y="3144"/>
                    <a:pt x="8146" y="1265"/>
                  </a:cubicBezTo>
                  <a:cubicBezTo>
                    <a:pt x="7254" y="648"/>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793593" y="3381983"/>
              <a:ext cx="304790" cy="335617"/>
            </a:xfrm>
            <a:custGeom>
              <a:rect b="b" l="l" r="r" t="t"/>
              <a:pathLst>
                <a:path extrusionOk="0" h="15318" w="13911">
                  <a:moveTo>
                    <a:pt x="5436" y="519"/>
                  </a:moveTo>
                  <a:cubicBezTo>
                    <a:pt x="6418" y="519"/>
                    <a:pt x="7454" y="1117"/>
                    <a:pt x="8346" y="1733"/>
                  </a:cubicBezTo>
                  <a:cubicBezTo>
                    <a:pt x="10903" y="3463"/>
                    <a:pt x="13334" y="6545"/>
                    <a:pt x="12482" y="9979"/>
                  </a:cubicBezTo>
                  <a:cubicBezTo>
                    <a:pt x="11930" y="12235"/>
                    <a:pt x="10376" y="14039"/>
                    <a:pt x="8497" y="14591"/>
                  </a:cubicBezTo>
                  <a:cubicBezTo>
                    <a:pt x="8041" y="14729"/>
                    <a:pt x="7588" y="14791"/>
                    <a:pt x="7143" y="14791"/>
                  </a:cubicBezTo>
                  <a:cubicBezTo>
                    <a:pt x="5337" y="14791"/>
                    <a:pt x="3678" y="13762"/>
                    <a:pt x="2632" y="12636"/>
                  </a:cubicBezTo>
                  <a:cubicBezTo>
                    <a:pt x="1078" y="11007"/>
                    <a:pt x="552" y="8676"/>
                    <a:pt x="1178" y="6069"/>
                  </a:cubicBezTo>
                  <a:cubicBezTo>
                    <a:pt x="1630" y="4215"/>
                    <a:pt x="2657" y="2410"/>
                    <a:pt x="3960" y="1132"/>
                  </a:cubicBezTo>
                  <a:cubicBezTo>
                    <a:pt x="4261" y="831"/>
                    <a:pt x="4587" y="656"/>
                    <a:pt x="4913" y="580"/>
                  </a:cubicBezTo>
                  <a:cubicBezTo>
                    <a:pt x="5085" y="538"/>
                    <a:pt x="5259" y="519"/>
                    <a:pt x="5436" y="519"/>
                  </a:cubicBezTo>
                  <a:close/>
                  <a:moveTo>
                    <a:pt x="5444" y="1"/>
                  </a:moveTo>
                  <a:cubicBezTo>
                    <a:pt x="4814" y="1"/>
                    <a:pt x="4179" y="203"/>
                    <a:pt x="3609" y="756"/>
                  </a:cubicBezTo>
                  <a:cubicBezTo>
                    <a:pt x="2206" y="2109"/>
                    <a:pt x="1153" y="3989"/>
                    <a:pt x="677" y="5944"/>
                  </a:cubicBezTo>
                  <a:cubicBezTo>
                    <a:pt x="0" y="8726"/>
                    <a:pt x="552" y="11232"/>
                    <a:pt x="2231" y="13012"/>
                  </a:cubicBezTo>
                  <a:cubicBezTo>
                    <a:pt x="3394" y="14216"/>
                    <a:pt x="5193" y="15317"/>
                    <a:pt x="7188" y="15317"/>
                  </a:cubicBezTo>
                  <a:cubicBezTo>
                    <a:pt x="7600" y="15317"/>
                    <a:pt x="8021" y="15270"/>
                    <a:pt x="8447" y="15167"/>
                  </a:cubicBezTo>
                  <a:cubicBezTo>
                    <a:pt x="8522" y="15142"/>
                    <a:pt x="8597" y="15117"/>
                    <a:pt x="8647" y="15092"/>
                  </a:cubicBezTo>
                  <a:cubicBezTo>
                    <a:pt x="11128" y="14365"/>
                    <a:pt x="12532" y="12034"/>
                    <a:pt x="13008" y="10104"/>
                  </a:cubicBezTo>
                  <a:cubicBezTo>
                    <a:pt x="13910" y="6420"/>
                    <a:pt x="11354" y="3137"/>
                    <a:pt x="8647" y="1282"/>
                  </a:cubicBezTo>
                  <a:cubicBezTo>
                    <a:pt x="8038" y="876"/>
                    <a:pt x="6754" y="1"/>
                    <a:pt x="54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865524" y="3508470"/>
              <a:ext cx="163668" cy="157927"/>
            </a:xfrm>
            <a:custGeom>
              <a:rect b="b" l="l" r="r" t="t"/>
              <a:pathLst>
                <a:path extrusionOk="0" h="7208" w="7470">
                  <a:moveTo>
                    <a:pt x="3601" y="1"/>
                  </a:moveTo>
                  <a:cubicBezTo>
                    <a:pt x="3346" y="1"/>
                    <a:pt x="3089" y="32"/>
                    <a:pt x="2833" y="96"/>
                  </a:cubicBezTo>
                  <a:cubicBezTo>
                    <a:pt x="1053" y="547"/>
                    <a:pt x="1" y="2477"/>
                    <a:pt x="477" y="4406"/>
                  </a:cubicBezTo>
                  <a:cubicBezTo>
                    <a:pt x="907" y="6084"/>
                    <a:pt x="2315" y="7208"/>
                    <a:pt x="3847" y="7208"/>
                  </a:cubicBezTo>
                  <a:cubicBezTo>
                    <a:pt x="4100" y="7208"/>
                    <a:pt x="4356" y="7177"/>
                    <a:pt x="4612" y="7113"/>
                  </a:cubicBezTo>
                  <a:cubicBezTo>
                    <a:pt x="6392" y="6662"/>
                    <a:pt x="7469" y="4707"/>
                    <a:pt x="6968" y="2777"/>
                  </a:cubicBezTo>
                  <a:cubicBezTo>
                    <a:pt x="6560" y="1122"/>
                    <a:pt x="5136" y="1"/>
                    <a:pt x="3601"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870476" y="3542408"/>
              <a:ext cx="146622" cy="123989"/>
            </a:xfrm>
            <a:custGeom>
              <a:rect b="b" l="l" r="r" t="t"/>
              <a:pathLst>
                <a:path extrusionOk="0" h="5659" w="6692">
                  <a:moveTo>
                    <a:pt x="677" y="0"/>
                  </a:moveTo>
                  <a:cubicBezTo>
                    <a:pt x="176" y="802"/>
                    <a:pt x="0" y="1830"/>
                    <a:pt x="251" y="2857"/>
                  </a:cubicBezTo>
                  <a:cubicBezTo>
                    <a:pt x="681" y="4535"/>
                    <a:pt x="2089" y="5659"/>
                    <a:pt x="3621" y="5659"/>
                  </a:cubicBezTo>
                  <a:cubicBezTo>
                    <a:pt x="3874" y="5659"/>
                    <a:pt x="4130" y="5628"/>
                    <a:pt x="4386" y="5564"/>
                  </a:cubicBezTo>
                  <a:cubicBezTo>
                    <a:pt x="5514" y="5263"/>
                    <a:pt x="6366" y="4386"/>
                    <a:pt x="6692" y="3258"/>
                  </a:cubicBezTo>
                  <a:lnTo>
                    <a:pt x="6692" y="3258"/>
                  </a:lnTo>
                  <a:cubicBezTo>
                    <a:pt x="6266" y="3985"/>
                    <a:pt x="5589" y="4512"/>
                    <a:pt x="4762" y="4712"/>
                  </a:cubicBezTo>
                  <a:cubicBezTo>
                    <a:pt x="4506" y="4776"/>
                    <a:pt x="4249" y="4807"/>
                    <a:pt x="3996" y="4807"/>
                  </a:cubicBezTo>
                  <a:cubicBezTo>
                    <a:pt x="2465" y="4807"/>
                    <a:pt x="1057" y="3686"/>
                    <a:pt x="627" y="2030"/>
                  </a:cubicBezTo>
                  <a:cubicBezTo>
                    <a:pt x="451" y="1329"/>
                    <a:pt x="476" y="627"/>
                    <a:pt x="677"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1463536" y="3496945"/>
              <a:ext cx="283362" cy="304659"/>
            </a:xfrm>
            <a:custGeom>
              <a:rect b="b" l="l" r="r" t="t"/>
              <a:pathLst>
                <a:path extrusionOk="0" h="13905" w="12933">
                  <a:moveTo>
                    <a:pt x="7374" y="0"/>
                  </a:moveTo>
                  <a:cubicBezTo>
                    <a:pt x="6046" y="0"/>
                    <a:pt x="4698" y="431"/>
                    <a:pt x="3584" y="1123"/>
                  </a:cubicBezTo>
                  <a:cubicBezTo>
                    <a:pt x="526" y="3003"/>
                    <a:pt x="0" y="6937"/>
                    <a:pt x="627" y="10196"/>
                  </a:cubicBezTo>
                  <a:cubicBezTo>
                    <a:pt x="952" y="11825"/>
                    <a:pt x="1579" y="13880"/>
                    <a:pt x="3609" y="13905"/>
                  </a:cubicBezTo>
                  <a:cubicBezTo>
                    <a:pt x="5464" y="13905"/>
                    <a:pt x="7494" y="13328"/>
                    <a:pt x="9198" y="12276"/>
                  </a:cubicBezTo>
                  <a:cubicBezTo>
                    <a:pt x="11278" y="10973"/>
                    <a:pt x="12857" y="8917"/>
                    <a:pt x="12882" y="6361"/>
                  </a:cubicBezTo>
                  <a:cubicBezTo>
                    <a:pt x="12932" y="4130"/>
                    <a:pt x="11980" y="1724"/>
                    <a:pt x="9925" y="622"/>
                  </a:cubicBezTo>
                  <a:cubicBezTo>
                    <a:pt x="9134" y="191"/>
                    <a:pt x="8259" y="0"/>
                    <a:pt x="7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1458037" y="3491051"/>
              <a:ext cx="294361" cy="316052"/>
            </a:xfrm>
            <a:custGeom>
              <a:rect b="b" l="l" r="r" t="t"/>
              <a:pathLst>
                <a:path extrusionOk="0" h="14425" w="13435">
                  <a:moveTo>
                    <a:pt x="7612" y="537"/>
                  </a:moveTo>
                  <a:cubicBezTo>
                    <a:pt x="8487" y="537"/>
                    <a:pt x="9326" y="728"/>
                    <a:pt x="10051" y="1116"/>
                  </a:cubicBezTo>
                  <a:cubicBezTo>
                    <a:pt x="12181" y="2244"/>
                    <a:pt x="12908" y="4700"/>
                    <a:pt x="12883" y="6630"/>
                  </a:cubicBezTo>
                  <a:cubicBezTo>
                    <a:pt x="12833" y="8886"/>
                    <a:pt x="11579" y="10891"/>
                    <a:pt x="9299" y="12319"/>
                  </a:cubicBezTo>
                  <a:cubicBezTo>
                    <a:pt x="7670" y="13322"/>
                    <a:pt x="5690" y="13898"/>
                    <a:pt x="3860" y="13898"/>
                  </a:cubicBezTo>
                  <a:cubicBezTo>
                    <a:pt x="3434" y="13898"/>
                    <a:pt x="3083" y="13798"/>
                    <a:pt x="2782" y="13623"/>
                  </a:cubicBezTo>
                  <a:cubicBezTo>
                    <a:pt x="1805" y="13046"/>
                    <a:pt x="1379" y="11643"/>
                    <a:pt x="1153" y="10415"/>
                  </a:cubicBezTo>
                  <a:cubicBezTo>
                    <a:pt x="552" y="7382"/>
                    <a:pt x="978" y="3472"/>
                    <a:pt x="3960" y="1617"/>
                  </a:cubicBezTo>
                  <a:cubicBezTo>
                    <a:pt x="5111" y="904"/>
                    <a:pt x="6397" y="537"/>
                    <a:pt x="7612" y="537"/>
                  </a:cubicBezTo>
                  <a:close/>
                  <a:moveTo>
                    <a:pt x="7642" y="0"/>
                  </a:moveTo>
                  <a:cubicBezTo>
                    <a:pt x="6169" y="0"/>
                    <a:pt x="4747" y="510"/>
                    <a:pt x="3685" y="1166"/>
                  </a:cubicBezTo>
                  <a:cubicBezTo>
                    <a:pt x="477" y="3171"/>
                    <a:pt x="0" y="7307"/>
                    <a:pt x="627" y="10515"/>
                  </a:cubicBezTo>
                  <a:cubicBezTo>
                    <a:pt x="827" y="11567"/>
                    <a:pt x="1404" y="14425"/>
                    <a:pt x="3835" y="14425"/>
                  </a:cubicBezTo>
                  <a:cubicBezTo>
                    <a:pt x="5790" y="14425"/>
                    <a:pt x="7870" y="13823"/>
                    <a:pt x="9574" y="12770"/>
                  </a:cubicBezTo>
                  <a:cubicBezTo>
                    <a:pt x="12005" y="11242"/>
                    <a:pt x="13359" y="9086"/>
                    <a:pt x="13409" y="6630"/>
                  </a:cubicBezTo>
                  <a:cubicBezTo>
                    <a:pt x="13434" y="4625"/>
                    <a:pt x="12682" y="2044"/>
                    <a:pt x="10477" y="765"/>
                  </a:cubicBezTo>
                  <a:cubicBezTo>
                    <a:pt x="10427" y="715"/>
                    <a:pt x="10351" y="690"/>
                    <a:pt x="10301" y="640"/>
                  </a:cubicBezTo>
                  <a:cubicBezTo>
                    <a:pt x="9442" y="187"/>
                    <a:pt x="8533" y="0"/>
                    <a:pt x="7642"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1536015" y="3542365"/>
              <a:ext cx="170788" cy="155736"/>
            </a:xfrm>
            <a:custGeom>
              <a:rect b="b" l="l" r="r" t="t"/>
              <a:pathLst>
                <a:path extrusionOk="0" h="7108" w="7795">
                  <a:moveTo>
                    <a:pt x="4137" y="0"/>
                  </a:moveTo>
                  <a:cubicBezTo>
                    <a:pt x="2925" y="0"/>
                    <a:pt x="1709" y="668"/>
                    <a:pt x="1003" y="1857"/>
                  </a:cubicBezTo>
                  <a:cubicBezTo>
                    <a:pt x="0" y="3586"/>
                    <a:pt x="477" y="5742"/>
                    <a:pt x="2055" y="6669"/>
                  </a:cubicBezTo>
                  <a:cubicBezTo>
                    <a:pt x="2557" y="6967"/>
                    <a:pt x="3108" y="7108"/>
                    <a:pt x="3660" y="7108"/>
                  </a:cubicBezTo>
                  <a:cubicBezTo>
                    <a:pt x="4872" y="7108"/>
                    <a:pt x="6086" y="6429"/>
                    <a:pt x="6792" y="5240"/>
                  </a:cubicBezTo>
                  <a:cubicBezTo>
                    <a:pt x="7795" y="3511"/>
                    <a:pt x="7319" y="1356"/>
                    <a:pt x="5740" y="428"/>
                  </a:cubicBezTo>
                  <a:cubicBezTo>
                    <a:pt x="5238" y="139"/>
                    <a:pt x="4688" y="0"/>
                    <a:pt x="413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1590374" y="3542255"/>
              <a:ext cx="116430" cy="153370"/>
            </a:xfrm>
            <a:custGeom>
              <a:rect b="b" l="l" r="r" t="t"/>
              <a:pathLst>
                <a:path extrusionOk="0" h="7000" w="5314">
                  <a:moveTo>
                    <a:pt x="1657" y="1"/>
                  </a:moveTo>
                  <a:cubicBezTo>
                    <a:pt x="1084" y="1"/>
                    <a:pt x="513" y="152"/>
                    <a:pt x="1" y="433"/>
                  </a:cubicBezTo>
                  <a:cubicBezTo>
                    <a:pt x="264" y="367"/>
                    <a:pt x="533" y="334"/>
                    <a:pt x="803" y="334"/>
                  </a:cubicBezTo>
                  <a:cubicBezTo>
                    <a:pt x="1352" y="334"/>
                    <a:pt x="1902" y="473"/>
                    <a:pt x="2407" y="759"/>
                  </a:cubicBezTo>
                  <a:cubicBezTo>
                    <a:pt x="3986" y="1712"/>
                    <a:pt x="4462" y="3867"/>
                    <a:pt x="3459" y="5571"/>
                  </a:cubicBezTo>
                  <a:cubicBezTo>
                    <a:pt x="3083" y="6198"/>
                    <a:pt x="2582" y="6699"/>
                    <a:pt x="1981" y="7000"/>
                  </a:cubicBezTo>
                  <a:cubicBezTo>
                    <a:pt x="2908" y="6774"/>
                    <a:pt x="3760" y="6173"/>
                    <a:pt x="4311" y="5245"/>
                  </a:cubicBezTo>
                  <a:cubicBezTo>
                    <a:pt x="5314" y="3516"/>
                    <a:pt x="4838" y="1361"/>
                    <a:pt x="3259" y="433"/>
                  </a:cubicBezTo>
                  <a:cubicBezTo>
                    <a:pt x="2756" y="139"/>
                    <a:pt x="2205" y="1"/>
                    <a:pt x="16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1470109" y="2818105"/>
              <a:ext cx="235050" cy="549152"/>
            </a:xfrm>
            <a:custGeom>
              <a:rect b="b" l="l" r="r" t="t"/>
              <a:pathLst>
                <a:path extrusionOk="0" h="25064" w="10728">
                  <a:moveTo>
                    <a:pt x="377" y="0"/>
                  </a:moveTo>
                  <a:lnTo>
                    <a:pt x="377" y="0"/>
                  </a:lnTo>
                  <a:cubicBezTo>
                    <a:pt x="201" y="4462"/>
                    <a:pt x="1" y="9524"/>
                    <a:pt x="1329" y="14261"/>
                  </a:cubicBezTo>
                  <a:cubicBezTo>
                    <a:pt x="1705" y="15590"/>
                    <a:pt x="2231" y="16968"/>
                    <a:pt x="2933" y="18522"/>
                  </a:cubicBezTo>
                  <a:cubicBezTo>
                    <a:pt x="3835" y="20527"/>
                    <a:pt x="4888" y="22482"/>
                    <a:pt x="6091" y="24362"/>
                  </a:cubicBezTo>
                  <a:cubicBezTo>
                    <a:pt x="6091" y="24362"/>
                    <a:pt x="6136" y="24361"/>
                    <a:pt x="6219" y="24361"/>
                  </a:cubicBezTo>
                  <a:cubicBezTo>
                    <a:pt x="6837" y="24361"/>
                    <a:pt x="9533" y="24400"/>
                    <a:pt x="10728" y="25063"/>
                  </a:cubicBezTo>
                  <a:cubicBezTo>
                    <a:pt x="8873" y="22607"/>
                    <a:pt x="7294" y="19925"/>
                    <a:pt x="6016" y="17118"/>
                  </a:cubicBezTo>
                  <a:cubicBezTo>
                    <a:pt x="5389" y="15740"/>
                    <a:pt x="4913" y="14487"/>
                    <a:pt x="4587" y="13334"/>
                  </a:cubicBezTo>
                  <a:cubicBezTo>
                    <a:pt x="3710" y="10251"/>
                    <a:pt x="3585" y="6968"/>
                    <a:pt x="3635" y="3710"/>
                  </a:cubicBezTo>
                  <a:cubicBezTo>
                    <a:pt x="803" y="2808"/>
                    <a:pt x="377" y="1"/>
                    <a:pt x="37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1603563" y="3351835"/>
              <a:ext cx="101597" cy="18448"/>
            </a:xfrm>
            <a:custGeom>
              <a:rect b="b" l="l" r="r" t="t"/>
              <a:pathLst>
                <a:path extrusionOk="0" h="842" w="4637">
                  <a:moveTo>
                    <a:pt x="128" y="1"/>
                  </a:moveTo>
                  <a:cubicBezTo>
                    <a:pt x="45" y="1"/>
                    <a:pt x="0" y="2"/>
                    <a:pt x="0" y="2"/>
                  </a:cubicBezTo>
                  <a:cubicBezTo>
                    <a:pt x="938" y="679"/>
                    <a:pt x="2155" y="842"/>
                    <a:pt x="3106" y="842"/>
                  </a:cubicBezTo>
                  <a:cubicBezTo>
                    <a:pt x="3984" y="842"/>
                    <a:pt x="4637" y="703"/>
                    <a:pt x="4637" y="703"/>
                  </a:cubicBezTo>
                  <a:cubicBezTo>
                    <a:pt x="3442"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1478348" y="2818105"/>
              <a:ext cx="71405" cy="81286"/>
            </a:xfrm>
            <a:custGeom>
              <a:rect b="b" l="l" r="r" t="t"/>
              <a:pathLst>
                <a:path extrusionOk="0" h="3710" w="3259">
                  <a:moveTo>
                    <a:pt x="828" y="928"/>
                  </a:moveTo>
                  <a:lnTo>
                    <a:pt x="828" y="928"/>
                  </a:lnTo>
                  <a:cubicBezTo>
                    <a:pt x="2206" y="1304"/>
                    <a:pt x="2432" y="2757"/>
                    <a:pt x="2432" y="2757"/>
                  </a:cubicBezTo>
                  <a:cubicBezTo>
                    <a:pt x="1028" y="2331"/>
                    <a:pt x="828" y="928"/>
                    <a:pt x="828" y="928"/>
                  </a:cubicBezTo>
                  <a:close/>
                  <a:moveTo>
                    <a:pt x="1" y="0"/>
                  </a:moveTo>
                  <a:cubicBezTo>
                    <a:pt x="1" y="1"/>
                    <a:pt x="427" y="2808"/>
                    <a:pt x="3259" y="3710"/>
                  </a:cubicBezTo>
                  <a:cubicBezTo>
                    <a:pt x="3259" y="3710"/>
                    <a:pt x="2808" y="727"/>
                    <a:pt x="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1496467" y="2838416"/>
              <a:ext cx="35166" cy="40117"/>
            </a:xfrm>
            <a:custGeom>
              <a:rect b="b" l="l" r="r" t="t"/>
              <a:pathLst>
                <a:path extrusionOk="0" h="1831" w="1605">
                  <a:moveTo>
                    <a:pt x="1" y="1"/>
                  </a:moveTo>
                  <a:cubicBezTo>
                    <a:pt x="1" y="1"/>
                    <a:pt x="201" y="1404"/>
                    <a:pt x="1605" y="1830"/>
                  </a:cubicBezTo>
                  <a:cubicBezTo>
                    <a:pt x="1605" y="1830"/>
                    <a:pt x="1379" y="377"/>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1006646" y="3151423"/>
              <a:ext cx="235050" cy="549152"/>
            </a:xfrm>
            <a:custGeom>
              <a:rect b="b" l="l" r="r" t="t"/>
              <a:pathLst>
                <a:path extrusionOk="0" h="25064" w="10728">
                  <a:moveTo>
                    <a:pt x="377" y="1"/>
                  </a:moveTo>
                  <a:lnTo>
                    <a:pt x="377" y="1"/>
                  </a:lnTo>
                  <a:cubicBezTo>
                    <a:pt x="201" y="4462"/>
                    <a:pt x="1" y="9499"/>
                    <a:pt x="1354" y="14236"/>
                  </a:cubicBezTo>
                  <a:cubicBezTo>
                    <a:pt x="1730" y="15565"/>
                    <a:pt x="2231" y="16943"/>
                    <a:pt x="2933" y="18497"/>
                  </a:cubicBezTo>
                  <a:cubicBezTo>
                    <a:pt x="3860" y="20527"/>
                    <a:pt x="4913" y="22482"/>
                    <a:pt x="6116" y="24337"/>
                  </a:cubicBezTo>
                  <a:cubicBezTo>
                    <a:pt x="6116" y="24337"/>
                    <a:pt x="6159" y="24336"/>
                    <a:pt x="6236" y="24336"/>
                  </a:cubicBezTo>
                  <a:cubicBezTo>
                    <a:pt x="6836" y="24336"/>
                    <a:pt x="9529" y="24375"/>
                    <a:pt x="10728" y="25063"/>
                  </a:cubicBezTo>
                  <a:cubicBezTo>
                    <a:pt x="8873" y="22582"/>
                    <a:pt x="7294" y="19926"/>
                    <a:pt x="6041" y="17093"/>
                  </a:cubicBezTo>
                  <a:cubicBezTo>
                    <a:pt x="5414" y="15715"/>
                    <a:pt x="4938" y="14462"/>
                    <a:pt x="4612" y="13309"/>
                  </a:cubicBezTo>
                  <a:cubicBezTo>
                    <a:pt x="3735" y="10226"/>
                    <a:pt x="3610" y="6943"/>
                    <a:pt x="3660" y="3685"/>
                  </a:cubicBezTo>
                  <a:cubicBezTo>
                    <a:pt x="828" y="2783"/>
                    <a:pt x="377" y="1"/>
                    <a:pt x="37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1140648" y="3684605"/>
              <a:ext cx="101049" cy="18952"/>
            </a:xfrm>
            <a:custGeom>
              <a:rect b="b" l="l" r="r" t="t"/>
              <a:pathLst>
                <a:path extrusionOk="0" h="865" w="4612">
                  <a:moveTo>
                    <a:pt x="120" y="1"/>
                  </a:moveTo>
                  <a:cubicBezTo>
                    <a:pt x="43" y="1"/>
                    <a:pt x="0" y="2"/>
                    <a:pt x="0" y="2"/>
                  </a:cubicBezTo>
                  <a:cubicBezTo>
                    <a:pt x="947" y="699"/>
                    <a:pt x="2170" y="864"/>
                    <a:pt x="3119" y="864"/>
                  </a:cubicBezTo>
                  <a:cubicBezTo>
                    <a:pt x="3978" y="864"/>
                    <a:pt x="4612" y="728"/>
                    <a:pt x="4612" y="728"/>
                  </a:cubicBezTo>
                  <a:cubicBezTo>
                    <a:pt x="3413" y="40"/>
                    <a:pt x="720" y="1"/>
                    <a:pt x="12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1014885" y="3151423"/>
              <a:ext cx="71952" cy="80738"/>
            </a:xfrm>
            <a:custGeom>
              <a:rect b="b" l="l" r="r" t="t"/>
              <a:pathLst>
                <a:path extrusionOk="0" h="3685" w="3284">
                  <a:moveTo>
                    <a:pt x="828" y="928"/>
                  </a:moveTo>
                  <a:lnTo>
                    <a:pt x="828" y="928"/>
                  </a:lnTo>
                  <a:cubicBezTo>
                    <a:pt x="2231" y="1279"/>
                    <a:pt x="2457" y="2757"/>
                    <a:pt x="2457" y="2757"/>
                  </a:cubicBezTo>
                  <a:cubicBezTo>
                    <a:pt x="1053" y="2306"/>
                    <a:pt x="828" y="928"/>
                    <a:pt x="828" y="928"/>
                  </a:cubicBezTo>
                  <a:close/>
                  <a:moveTo>
                    <a:pt x="1" y="1"/>
                  </a:moveTo>
                  <a:lnTo>
                    <a:pt x="1" y="1"/>
                  </a:lnTo>
                  <a:cubicBezTo>
                    <a:pt x="1" y="1"/>
                    <a:pt x="452" y="2783"/>
                    <a:pt x="3284" y="3685"/>
                  </a:cubicBezTo>
                  <a:cubicBezTo>
                    <a:pt x="3284" y="3685"/>
                    <a:pt x="2808" y="702"/>
                    <a:pt x="1"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1033004" y="3171734"/>
              <a:ext cx="35713" cy="40117"/>
            </a:xfrm>
            <a:custGeom>
              <a:rect b="b" l="l" r="r" t="t"/>
              <a:pathLst>
                <a:path extrusionOk="0" h="1831" w="1630">
                  <a:moveTo>
                    <a:pt x="1" y="1"/>
                  </a:moveTo>
                  <a:cubicBezTo>
                    <a:pt x="1" y="1"/>
                    <a:pt x="226" y="1379"/>
                    <a:pt x="1630" y="1830"/>
                  </a:cubicBezTo>
                  <a:cubicBezTo>
                    <a:pt x="1630" y="1830"/>
                    <a:pt x="1404" y="352"/>
                    <a:pt x="1"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1709542" y="3334285"/>
              <a:ext cx="235050" cy="549152"/>
            </a:xfrm>
            <a:custGeom>
              <a:rect b="b" l="l" r="r" t="t"/>
              <a:pathLst>
                <a:path extrusionOk="0" h="25064" w="10728">
                  <a:moveTo>
                    <a:pt x="401" y="0"/>
                  </a:moveTo>
                  <a:cubicBezTo>
                    <a:pt x="201" y="4462"/>
                    <a:pt x="0" y="9524"/>
                    <a:pt x="1354" y="14261"/>
                  </a:cubicBezTo>
                  <a:cubicBezTo>
                    <a:pt x="1730" y="15564"/>
                    <a:pt x="2256" y="16968"/>
                    <a:pt x="2933" y="18497"/>
                  </a:cubicBezTo>
                  <a:cubicBezTo>
                    <a:pt x="3860" y="20527"/>
                    <a:pt x="4912" y="22482"/>
                    <a:pt x="6115" y="24362"/>
                  </a:cubicBezTo>
                  <a:cubicBezTo>
                    <a:pt x="6115" y="24362"/>
                    <a:pt x="6161" y="24361"/>
                    <a:pt x="6243" y="24361"/>
                  </a:cubicBezTo>
                  <a:cubicBezTo>
                    <a:pt x="6861" y="24361"/>
                    <a:pt x="9555" y="24400"/>
                    <a:pt x="10727" y="25063"/>
                  </a:cubicBezTo>
                  <a:cubicBezTo>
                    <a:pt x="8872" y="22607"/>
                    <a:pt x="7293" y="19925"/>
                    <a:pt x="6040" y="17118"/>
                  </a:cubicBezTo>
                  <a:cubicBezTo>
                    <a:pt x="5414" y="15715"/>
                    <a:pt x="4938" y="14487"/>
                    <a:pt x="4612" y="13334"/>
                  </a:cubicBezTo>
                  <a:cubicBezTo>
                    <a:pt x="3735" y="10251"/>
                    <a:pt x="3609" y="6968"/>
                    <a:pt x="3659" y="3685"/>
                  </a:cubicBezTo>
                  <a:cubicBezTo>
                    <a:pt x="827" y="2808"/>
                    <a:pt x="401" y="1"/>
                    <a:pt x="4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1843522" y="3868014"/>
              <a:ext cx="101071" cy="18448"/>
            </a:xfrm>
            <a:custGeom>
              <a:rect b="b" l="l" r="r" t="t"/>
              <a:pathLst>
                <a:path extrusionOk="0" h="842" w="4613">
                  <a:moveTo>
                    <a:pt x="128" y="1"/>
                  </a:moveTo>
                  <a:cubicBezTo>
                    <a:pt x="46" y="1"/>
                    <a:pt x="0" y="2"/>
                    <a:pt x="0" y="2"/>
                  </a:cubicBezTo>
                  <a:cubicBezTo>
                    <a:pt x="939" y="679"/>
                    <a:pt x="2148" y="842"/>
                    <a:pt x="3093" y="842"/>
                  </a:cubicBezTo>
                  <a:cubicBezTo>
                    <a:pt x="3965" y="842"/>
                    <a:pt x="4612" y="703"/>
                    <a:pt x="4612" y="703"/>
                  </a:cubicBezTo>
                  <a:cubicBezTo>
                    <a:pt x="3440" y="40"/>
                    <a:pt x="746" y="1"/>
                    <a:pt x="12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1718328" y="3334285"/>
              <a:ext cx="71405" cy="80738"/>
            </a:xfrm>
            <a:custGeom>
              <a:rect b="b" l="l" r="r" t="t"/>
              <a:pathLst>
                <a:path extrusionOk="0" h="3685" w="3259">
                  <a:moveTo>
                    <a:pt x="802" y="928"/>
                  </a:moveTo>
                  <a:cubicBezTo>
                    <a:pt x="2206" y="1279"/>
                    <a:pt x="2431" y="2757"/>
                    <a:pt x="2431" y="2757"/>
                  </a:cubicBezTo>
                  <a:cubicBezTo>
                    <a:pt x="1028" y="2331"/>
                    <a:pt x="802" y="928"/>
                    <a:pt x="802" y="928"/>
                  </a:cubicBezTo>
                  <a:close/>
                  <a:moveTo>
                    <a:pt x="0" y="0"/>
                  </a:moveTo>
                  <a:cubicBezTo>
                    <a:pt x="0" y="1"/>
                    <a:pt x="426" y="2808"/>
                    <a:pt x="3258" y="3685"/>
                  </a:cubicBezTo>
                  <a:cubicBezTo>
                    <a:pt x="3258" y="3685"/>
                    <a:pt x="2807" y="727"/>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1735900" y="3354595"/>
              <a:ext cx="35713" cy="40117"/>
            </a:xfrm>
            <a:custGeom>
              <a:rect b="b" l="l" r="r" t="t"/>
              <a:pathLst>
                <a:path extrusionOk="0" h="1831" w="1630">
                  <a:moveTo>
                    <a:pt x="0" y="1"/>
                  </a:moveTo>
                  <a:cubicBezTo>
                    <a:pt x="0" y="1"/>
                    <a:pt x="226" y="1404"/>
                    <a:pt x="1629" y="1830"/>
                  </a:cubicBezTo>
                  <a:cubicBezTo>
                    <a:pt x="1629" y="1830"/>
                    <a:pt x="1404" y="352"/>
                    <a:pt x="0"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1108791" y="3690126"/>
              <a:ext cx="235050" cy="549130"/>
            </a:xfrm>
            <a:custGeom>
              <a:rect b="b" l="l" r="r" t="t"/>
              <a:pathLst>
                <a:path extrusionOk="0" h="25063" w="10728">
                  <a:moveTo>
                    <a:pt x="376" y="0"/>
                  </a:moveTo>
                  <a:lnTo>
                    <a:pt x="376" y="0"/>
                  </a:lnTo>
                  <a:cubicBezTo>
                    <a:pt x="201" y="4461"/>
                    <a:pt x="0" y="9524"/>
                    <a:pt x="1329" y="14236"/>
                  </a:cubicBezTo>
                  <a:cubicBezTo>
                    <a:pt x="1705" y="15564"/>
                    <a:pt x="2231" y="16968"/>
                    <a:pt x="2933" y="18497"/>
                  </a:cubicBezTo>
                  <a:cubicBezTo>
                    <a:pt x="3835" y="20527"/>
                    <a:pt x="4888" y="22482"/>
                    <a:pt x="6091" y="24336"/>
                  </a:cubicBezTo>
                  <a:cubicBezTo>
                    <a:pt x="6091" y="24336"/>
                    <a:pt x="6104" y="24336"/>
                    <a:pt x="6128" y="24336"/>
                  </a:cubicBezTo>
                  <a:cubicBezTo>
                    <a:pt x="6494" y="24336"/>
                    <a:pt x="9459" y="24358"/>
                    <a:pt x="10727" y="25063"/>
                  </a:cubicBezTo>
                  <a:cubicBezTo>
                    <a:pt x="8873" y="22582"/>
                    <a:pt x="7294" y="19925"/>
                    <a:pt x="6016" y="17118"/>
                  </a:cubicBezTo>
                  <a:cubicBezTo>
                    <a:pt x="5389" y="15715"/>
                    <a:pt x="4913" y="14486"/>
                    <a:pt x="4587" y="13334"/>
                  </a:cubicBezTo>
                  <a:cubicBezTo>
                    <a:pt x="3710" y="10226"/>
                    <a:pt x="3584" y="6968"/>
                    <a:pt x="3635" y="3684"/>
                  </a:cubicBezTo>
                  <a:cubicBezTo>
                    <a:pt x="803" y="2782"/>
                    <a:pt x="376" y="1"/>
                    <a:pt x="37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1242223" y="4223330"/>
              <a:ext cx="101071" cy="18908"/>
            </a:xfrm>
            <a:custGeom>
              <a:rect b="b" l="l" r="r" t="t"/>
              <a:pathLst>
                <a:path extrusionOk="0" h="863" w="4613">
                  <a:moveTo>
                    <a:pt x="38" y="0"/>
                  </a:moveTo>
                  <a:cubicBezTo>
                    <a:pt x="14" y="0"/>
                    <a:pt x="1" y="0"/>
                    <a:pt x="1" y="0"/>
                  </a:cubicBezTo>
                  <a:cubicBezTo>
                    <a:pt x="948" y="697"/>
                    <a:pt x="2171" y="863"/>
                    <a:pt x="3119" y="863"/>
                  </a:cubicBezTo>
                  <a:cubicBezTo>
                    <a:pt x="3978" y="863"/>
                    <a:pt x="4612" y="727"/>
                    <a:pt x="4612" y="727"/>
                  </a:cubicBezTo>
                  <a:cubicBezTo>
                    <a:pt x="3367" y="22"/>
                    <a:pt x="404" y="0"/>
                    <a:pt x="3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1117029" y="3690126"/>
              <a:ext cx="71405" cy="80738"/>
            </a:xfrm>
            <a:custGeom>
              <a:rect b="b" l="l" r="r" t="t"/>
              <a:pathLst>
                <a:path extrusionOk="0" h="3685" w="3259">
                  <a:moveTo>
                    <a:pt x="827" y="928"/>
                  </a:moveTo>
                  <a:lnTo>
                    <a:pt x="827" y="928"/>
                  </a:lnTo>
                  <a:cubicBezTo>
                    <a:pt x="2206" y="1278"/>
                    <a:pt x="2432" y="2757"/>
                    <a:pt x="2432" y="2757"/>
                  </a:cubicBezTo>
                  <a:cubicBezTo>
                    <a:pt x="1028" y="2306"/>
                    <a:pt x="827" y="928"/>
                    <a:pt x="827" y="928"/>
                  </a:cubicBezTo>
                  <a:close/>
                  <a:moveTo>
                    <a:pt x="0" y="0"/>
                  </a:moveTo>
                  <a:cubicBezTo>
                    <a:pt x="0" y="0"/>
                    <a:pt x="427"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1135149" y="3710437"/>
              <a:ext cx="35166" cy="40117"/>
            </a:xfrm>
            <a:custGeom>
              <a:rect b="b" l="l" r="r" t="t"/>
              <a:pathLst>
                <a:path extrusionOk="0" h="1831" w="1605">
                  <a:moveTo>
                    <a:pt x="0" y="1"/>
                  </a:moveTo>
                  <a:cubicBezTo>
                    <a:pt x="0" y="1"/>
                    <a:pt x="201" y="1379"/>
                    <a:pt x="1605" y="1830"/>
                  </a:cubicBezTo>
                  <a:cubicBezTo>
                    <a:pt x="1605"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1182913" y="3122327"/>
              <a:ext cx="161477" cy="592512"/>
            </a:xfrm>
            <a:custGeom>
              <a:rect b="b" l="l" r="r" t="t"/>
              <a:pathLst>
                <a:path extrusionOk="0" h="27043" w="7370">
                  <a:moveTo>
                    <a:pt x="6091" y="0"/>
                  </a:moveTo>
                  <a:cubicBezTo>
                    <a:pt x="3936" y="3910"/>
                    <a:pt x="1505" y="8346"/>
                    <a:pt x="577" y="13158"/>
                  </a:cubicBezTo>
                  <a:cubicBezTo>
                    <a:pt x="327" y="14512"/>
                    <a:pt x="151" y="15990"/>
                    <a:pt x="101" y="17695"/>
                  </a:cubicBezTo>
                  <a:cubicBezTo>
                    <a:pt x="1" y="19900"/>
                    <a:pt x="76" y="22131"/>
                    <a:pt x="302" y="24336"/>
                  </a:cubicBezTo>
                  <a:cubicBezTo>
                    <a:pt x="302" y="24336"/>
                    <a:pt x="3259" y="25765"/>
                    <a:pt x="4111" y="27043"/>
                  </a:cubicBezTo>
                  <a:cubicBezTo>
                    <a:pt x="3560" y="24010"/>
                    <a:pt x="3359" y="20903"/>
                    <a:pt x="3485" y="17820"/>
                  </a:cubicBezTo>
                  <a:cubicBezTo>
                    <a:pt x="3535" y="16291"/>
                    <a:pt x="3685" y="14988"/>
                    <a:pt x="3911" y="13810"/>
                  </a:cubicBezTo>
                  <a:cubicBezTo>
                    <a:pt x="4512" y="10652"/>
                    <a:pt x="5866" y="7669"/>
                    <a:pt x="7369" y="4762"/>
                  </a:cubicBezTo>
                  <a:cubicBezTo>
                    <a:pt x="5239" y="2682"/>
                    <a:pt x="6091" y="1"/>
                    <a:pt x="609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1189508" y="3655530"/>
              <a:ext cx="83499" cy="59310"/>
            </a:xfrm>
            <a:custGeom>
              <a:rect b="b" l="l" r="r" t="t"/>
              <a:pathLst>
                <a:path extrusionOk="0" h="2707" w="3811">
                  <a:moveTo>
                    <a:pt x="1" y="0"/>
                  </a:moveTo>
                  <a:cubicBezTo>
                    <a:pt x="1028" y="1980"/>
                    <a:pt x="3810" y="2707"/>
                    <a:pt x="3810" y="2707"/>
                  </a:cubicBezTo>
                  <a:cubicBezTo>
                    <a:pt x="2958" y="1429"/>
                    <a:pt x="1" y="0"/>
                    <a:pt x="1"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1297699" y="3122327"/>
              <a:ext cx="67001" cy="104357"/>
            </a:xfrm>
            <a:custGeom>
              <a:rect b="b" l="l" r="r" t="t"/>
              <a:pathLst>
                <a:path extrusionOk="0" h="4763" w="3058">
                  <a:moveTo>
                    <a:pt x="1178" y="1203"/>
                  </a:moveTo>
                  <a:lnTo>
                    <a:pt x="1178" y="1203"/>
                  </a:lnTo>
                  <a:cubicBezTo>
                    <a:pt x="2256" y="2131"/>
                    <a:pt x="1805" y="3559"/>
                    <a:pt x="1805" y="3559"/>
                  </a:cubicBezTo>
                  <a:cubicBezTo>
                    <a:pt x="752" y="2532"/>
                    <a:pt x="1178" y="1203"/>
                    <a:pt x="1178" y="1203"/>
                  </a:cubicBezTo>
                  <a:close/>
                  <a:moveTo>
                    <a:pt x="852" y="0"/>
                  </a:moveTo>
                  <a:cubicBezTo>
                    <a:pt x="852" y="0"/>
                    <a:pt x="0" y="2682"/>
                    <a:pt x="2130" y="4762"/>
                  </a:cubicBezTo>
                  <a:cubicBezTo>
                    <a:pt x="2130" y="4762"/>
                    <a:pt x="3058" y="1905"/>
                    <a:pt x="8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1314176" y="3148684"/>
              <a:ext cx="32953" cy="51642"/>
            </a:xfrm>
            <a:custGeom>
              <a:rect b="b" l="l" r="r" t="t"/>
              <a:pathLst>
                <a:path extrusionOk="0" h="2357" w="1504">
                  <a:moveTo>
                    <a:pt x="426" y="0"/>
                  </a:moveTo>
                  <a:cubicBezTo>
                    <a:pt x="426" y="0"/>
                    <a:pt x="0" y="1329"/>
                    <a:pt x="1053" y="2356"/>
                  </a:cubicBezTo>
                  <a:cubicBezTo>
                    <a:pt x="1053" y="2356"/>
                    <a:pt x="1504" y="928"/>
                    <a:pt x="4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1334486" y="3281021"/>
              <a:ext cx="235050" cy="549152"/>
            </a:xfrm>
            <a:custGeom>
              <a:rect b="b" l="l" r="r" t="t"/>
              <a:pathLst>
                <a:path extrusionOk="0" h="25064" w="10728">
                  <a:moveTo>
                    <a:pt x="376" y="0"/>
                  </a:moveTo>
                  <a:lnTo>
                    <a:pt x="376" y="0"/>
                  </a:lnTo>
                  <a:cubicBezTo>
                    <a:pt x="201" y="4462"/>
                    <a:pt x="0" y="9499"/>
                    <a:pt x="1329" y="14236"/>
                  </a:cubicBezTo>
                  <a:cubicBezTo>
                    <a:pt x="1705" y="15564"/>
                    <a:pt x="2231" y="16943"/>
                    <a:pt x="2933" y="18497"/>
                  </a:cubicBezTo>
                  <a:cubicBezTo>
                    <a:pt x="3835" y="20527"/>
                    <a:pt x="4913" y="22482"/>
                    <a:pt x="6091" y="24336"/>
                  </a:cubicBezTo>
                  <a:cubicBezTo>
                    <a:pt x="6091" y="24336"/>
                    <a:pt x="6133" y="24336"/>
                    <a:pt x="6211" y="24336"/>
                  </a:cubicBezTo>
                  <a:cubicBezTo>
                    <a:pt x="6816" y="24336"/>
                    <a:pt x="9528" y="24375"/>
                    <a:pt x="10727" y="25063"/>
                  </a:cubicBezTo>
                  <a:cubicBezTo>
                    <a:pt x="8873" y="22582"/>
                    <a:pt x="7294" y="19925"/>
                    <a:pt x="6015" y="17093"/>
                  </a:cubicBezTo>
                  <a:cubicBezTo>
                    <a:pt x="5389" y="15715"/>
                    <a:pt x="4938" y="14462"/>
                    <a:pt x="4612" y="13309"/>
                  </a:cubicBezTo>
                  <a:cubicBezTo>
                    <a:pt x="3735" y="10226"/>
                    <a:pt x="3584" y="6943"/>
                    <a:pt x="3634" y="3685"/>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1467918" y="3814203"/>
              <a:ext cx="101619" cy="18952"/>
            </a:xfrm>
            <a:custGeom>
              <a:rect b="b" l="l" r="r" t="t"/>
              <a:pathLst>
                <a:path extrusionOk="0" h="865" w="4638">
                  <a:moveTo>
                    <a:pt x="121" y="1"/>
                  </a:moveTo>
                  <a:cubicBezTo>
                    <a:pt x="43" y="1"/>
                    <a:pt x="1" y="1"/>
                    <a:pt x="1" y="1"/>
                  </a:cubicBezTo>
                  <a:cubicBezTo>
                    <a:pt x="961" y="698"/>
                    <a:pt x="2190" y="864"/>
                    <a:pt x="3141" y="864"/>
                  </a:cubicBezTo>
                  <a:cubicBezTo>
                    <a:pt x="4003" y="864"/>
                    <a:pt x="4637" y="728"/>
                    <a:pt x="4637" y="728"/>
                  </a:cubicBezTo>
                  <a:cubicBezTo>
                    <a:pt x="3438" y="40"/>
                    <a:pt x="726" y="1"/>
                    <a:pt x="1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1342724" y="3281021"/>
              <a:ext cx="71405" cy="80738"/>
            </a:xfrm>
            <a:custGeom>
              <a:rect b="b" l="l" r="r" t="t"/>
              <a:pathLst>
                <a:path extrusionOk="0" h="3685" w="3259">
                  <a:moveTo>
                    <a:pt x="827" y="928"/>
                  </a:moveTo>
                  <a:lnTo>
                    <a:pt x="827" y="928"/>
                  </a:lnTo>
                  <a:cubicBezTo>
                    <a:pt x="2206" y="1279"/>
                    <a:pt x="2456" y="2757"/>
                    <a:pt x="2456" y="2757"/>
                  </a:cubicBezTo>
                  <a:cubicBezTo>
                    <a:pt x="1028" y="2306"/>
                    <a:pt x="827" y="928"/>
                    <a:pt x="827" y="928"/>
                  </a:cubicBezTo>
                  <a:close/>
                  <a:moveTo>
                    <a:pt x="0" y="0"/>
                  </a:moveTo>
                  <a:cubicBezTo>
                    <a:pt x="0" y="1"/>
                    <a:pt x="426" y="2782"/>
                    <a:pt x="3258" y="3685"/>
                  </a:cubicBezTo>
                  <a:cubicBezTo>
                    <a:pt x="3258" y="3685"/>
                    <a:pt x="2807" y="702"/>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1360844" y="3301332"/>
              <a:ext cx="35713" cy="40117"/>
            </a:xfrm>
            <a:custGeom>
              <a:rect b="b" l="l" r="r" t="t"/>
              <a:pathLst>
                <a:path extrusionOk="0" h="1831" w="1630">
                  <a:moveTo>
                    <a:pt x="0" y="1"/>
                  </a:moveTo>
                  <a:cubicBezTo>
                    <a:pt x="0" y="1"/>
                    <a:pt x="201" y="1379"/>
                    <a:pt x="1629" y="1830"/>
                  </a:cubicBezTo>
                  <a:cubicBezTo>
                    <a:pt x="1629" y="1830"/>
                    <a:pt x="1379" y="352"/>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723306" y="3279378"/>
              <a:ext cx="234503" cy="549130"/>
            </a:xfrm>
            <a:custGeom>
              <a:rect b="b" l="l" r="r" t="t"/>
              <a:pathLst>
                <a:path extrusionOk="0" h="25063" w="10703">
                  <a:moveTo>
                    <a:pt x="376" y="0"/>
                  </a:moveTo>
                  <a:lnTo>
                    <a:pt x="376" y="0"/>
                  </a:lnTo>
                  <a:cubicBezTo>
                    <a:pt x="201" y="4461"/>
                    <a:pt x="0" y="9524"/>
                    <a:pt x="1329" y="14261"/>
                  </a:cubicBezTo>
                  <a:cubicBezTo>
                    <a:pt x="1705" y="15564"/>
                    <a:pt x="2231" y="16968"/>
                    <a:pt x="2933" y="18497"/>
                  </a:cubicBezTo>
                  <a:cubicBezTo>
                    <a:pt x="3835" y="20527"/>
                    <a:pt x="4888" y="22482"/>
                    <a:pt x="6091" y="24361"/>
                  </a:cubicBezTo>
                  <a:cubicBezTo>
                    <a:pt x="6091" y="24361"/>
                    <a:pt x="6136" y="24361"/>
                    <a:pt x="6218" y="24361"/>
                  </a:cubicBezTo>
                  <a:cubicBezTo>
                    <a:pt x="6836" y="24361"/>
                    <a:pt x="9530" y="24400"/>
                    <a:pt x="10702" y="25063"/>
                  </a:cubicBezTo>
                  <a:cubicBezTo>
                    <a:pt x="8873" y="22582"/>
                    <a:pt x="7294" y="19925"/>
                    <a:pt x="6015" y="17118"/>
                  </a:cubicBezTo>
                  <a:cubicBezTo>
                    <a:pt x="5389" y="15715"/>
                    <a:pt x="4913" y="14487"/>
                    <a:pt x="4587" y="13334"/>
                  </a:cubicBezTo>
                  <a:cubicBezTo>
                    <a:pt x="3710" y="10226"/>
                    <a:pt x="3584" y="6968"/>
                    <a:pt x="3635" y="3684"/>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856738" y="3813107"/>
              <a:ext cx="101071" cy="18448"/>
            </a:xfrm>
            <a:custGeom>
              <a:rect b="b" l="l" r="r" t="t"/>
              <a:pathLst>
                <a:path extrusionOk="0" h="842" w="4613">
                  <a:moveTo>
                    <a:pt x="128" y="1"/>
                  </a:moveTo>
                  <a:cubicBezTo>
                    <a:pt x="46" y="1"/>
                    <a:pt x="1" y="1"/>
                    <a:pt x="1" y="1"/>
                  </a:cubicBezTo>
                  <a:cubicBezTo>
                    <a:pt x="939" y="679"/>
                    <a:pt x="2148" y="842"/>
                    <a:pt x="3093" y="842"/>
                  </a:cubicBezTo>
                  <a:cubicBezTo>
                    <a:pt x="3965" y="842"/>
                    <a:pt x="4612" y="703"/>
                    <a:pt x="4612" y="703"/>
                  </a:cubicBezTo>
                  <a:cubicBezTo>
                    <a:pt x="3440"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731544" y="3279378"/>
              <a:ext cx="71405" cy="80738"/>
            </a:xfrm>
            <a:custGeom>
              <a:rect b="b" l="l" r="r" t="t"/>
              <a:pathLst>
                <a:path extrusionOk="0" h="3685" w="3259">
                  <a:moveTo>
                    <a:pt x="827" y="928"/>
                  </a:moveTo>
                  <a:cubicBezTo>
                    <a:pt x="2206" y="1278"/>
                    <a:pt x="2431" y="2757"/>
                    <a:pt x="2431" y="2757"/>
                  </a:cubicBezTo>
                  <a:cubicBezTo>
                    <a:pt x="1028" y="2306"/>
                    <a:pt x="827" y="928"/>
                    <a:pt x="827" y="928"/>
                  </a:cubicBezTo>
                  <a:close/>
                  <a:moveTo>
                    <a:pt x="0" y="0"/>
                  </a:moveTo>
                  <a:lnTo>
                    <a:pt x="0" y="0"/>
                  </a:lnTo>
                  <a:cubicBezTo>
                    <a:pt x="0" y="0"/>
                    <a:pt x="426"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749664" y="3299689"/>
              <a:ext cx="35166" cy="40117"/>
            </a:xfrm>
            <a:custGeom>
              <a:rect b="b" l="l" r="r" t="t"/>
              <a:pathLst>
                <a:path extrusionOk="0" h="1831" w="1605">
                  <a:moveTo>
                    <a:pt x="0" y="1"/>
                  </a:moveTo>
                  <a:cubicBezTo>
                    <a:pt x="0" y="1"/>
                    <a:pt x="201" y="1379"/>
                    <a:pt x="1604" y="1830"/>
                  </a:cubicBezTo>
                  <a:cubicBezTo>
                    <a:pt x="1604"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914953" y="2973513"/>
              <a:ext cx="490390" cy="628225"/>
            </a:xfrm>
            <a:custGeom>
              <a:rect b="b" l="l" r="r" t="t"/>
              <a:pathLst>
                <a:path extrusionOk="0" h="28673" w="22382">
                  <a:moveTo>
                    <a:pt x="22381" y="0"/>
                  </a:moveTo>
                  <a:cubicBezTo>
                    <a:pt x="22381" y="0"/>
                    <a:pt x="21231" y="1486"/>
                    <a:pt x="19493" y="1486"/>
                  </a:cubicBezTo>
                  <a:cubicBezTo>
                    <a:pt x="19053" y="1486"/>
                    <a:pt x="18576" y="1391"/>
                    <a:pt x="18071" y="1153"/>
                  </a:cubicBezTo>
                  <a:cubicBezTo>
                    <a:pt x="16015" y="5940"/>
                    <a:pt x="13033" y="8872"/>
                    <a:pt x="9474" y="12908"/>
                  </a:cubicBezTo>
                  <a:cubicBezTo>
                    <a:pt x="8772" y="13710"/>
                    <a:pt x="8020" y="14537"/>
                    <a:pt x="7319" y="15339"/>
                  </a:cubicBezTo>
                  <a:cubicBezTo>
                    <a:pt x="4612" y="18497"/>
                    <a:pt x="2406" y="21253"/>
                    <a:pt x="0" y="24662"/>
                  </a:cubicBezTo>
                  <a:cubicBezTo>
                    <a:pt x="25" y="24662"/>
                    <a:pt x="25" y="24662"/>
                    <a:pt x="25" y="24687"/>
                  </a:cubicBezTo>
                  <a:cubicBezTo>
                    <a:pt x="1454" y="25639"/>
                    <a:pt x="1203" y="27695"/>
                    <a:pt x="1253" y="28421"/>
                  </a:cubicBezTo>
                  <a:cubicBezTo>
                    <a:pt x="1279" y="28522"/>
                    <a:pt x="1329" y="28597"/>
                    <a:pt x="1354" y="28672"/>
                  </a:cubicBezTo>
                  <a:cubicBezTo>
                    <a:pt x="3960" y="24812"/>
                    <a:pt x="6842" y="21078"/>
                    <a:pt x="9875" y="17569"/>
                  </a:cubicBezTo>
                  <a:cubicBezTo>
                    <a:pt x="10577" y="16767"/>
                    <a:pt x="11304" y="15940"/>
                    <a:pt x="12005" y="15163"/>
                  </a:cubicBezTo>
                  <a:cubicBezTo>
                    <a:pt x="16066" y="10577"/>
                    <a:pt x="20251" y="5840"/>
                    <a:pt x="2238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1310867" y="2970950"/>
              <a:ext cx="94476" cy="35122"/>
            </a:xfrm>
            <a:custGeom>
              <a:rect b="b" l="l" r="r" t="t"/>
              <a:pathLst>
                <a:path extrusionOk="0" h="1603" w="4312">
                  <a:moveTo>
                    <a:pt x="2489" y="306"/>
                  </a:moveTo>
                  <a:cubicBezTo>
                    <a:pt x="2855" y="306"/>
                    <a:pt x="3172" y="349"/>
                    <a:pt x="3284" y="368"/>
                  </a:cubicBezTo>
                  <a:cubicBezTo>
                    <a:pt x="3309" y="368"/>
                    <a:pt x="3334" y="393"/>
                    <a:pt x="3334" y="393"/>
                  </a:cubicBezTo>
                  <a:cubicBezTo>
                    <a:pt x="3334" y="393"/>
                    <a:pt x="2696" y="1191"/>
                    <a:pt x="1747" y="1191"/>
                  </a:cubicBezTo>
                  <a:cubicBezTo>
                    <a:pt x="1568" y="1191"/>
                    <a:pt x="1378" y="1162"/>
                    <a:pt x="1179" y="1095"/>
                  </a:cubicBezTo>
                  <a:cubicBezTo>
                    <a:pt x="1103" y="1070"/>
                    <a:pt x="1028" y="1045"/>
                    <a:pt x="953" y="1019"/>
                  </a:cubicBezTo>
                  <a:lnTo>
                    <a:pt x="978" y="994"/>
                  </a:lnTo>
                  <a:cubicBezTo>
                    <a:pt x="1120" y="428"/>
                    <a:pt x="1873" y="306"/>
                    <a:pt x="2489" y="306"/>
                  </a:cubicBezTo>
                  <a:close/>
                  <a:moveTo>
                    <a:pt x="2810" y="1"/>
                  </a:moveTo>
                  <a:cubicBezTo>
                    <a:pt x="1691" y="1"/>
                    <a:pt x="311" y="218"/>
                    <a:pt x="51" y="1245"/>
                  </a:cubicBezTo>
                  <a:lnTo>
                    <a:pt x="1" y="1270"/>
                  </a:lnTo>
                  <a:cubicBezTo>
                    <a:pt x="506" y="1508"/>
                    <a:pt x="983" y="1603"/>
                    <a:pt x="1423" y="1603"/>
                  </a:cubicBezTo>
                  <a:cubicBezTo>
                    <a:pt x="3161" y="1603"/>
                    <a:pt x="4311" y="117"/>
                    <a:pt x="4311" y="117"/>
                  </a:cubicBezTo>
                  <a:cubicBezTo>
                    <a:pt x="4311" y="117"/>
                    <a:pt x="3631" y="1"/>
                    <a:pt x="2810"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1331726" y="2977654"/>
              <a:ext cx="52190" cy="19390"/>
            </a:xfrm>
            <a:custGeom>
              <a:rect b="b" l="l" r="r" t="t"/>
              <a:pathLst>
                <a:path extrusionOk="0" h="885" w="2382">
                  <a:moveTo>
                    <a:pt x="1537" y="0"/>
                  </a:moveTo>
                  <a:cubicBezTo>
                    <a:pt x="921" y="0"/>
                    <a:pt x="168" y="122"/>
                    <a:pt x="26" y="688"/>
                  </a:cubicBezTo>
                  <a:lnTo>
                    <a:pt x="1" y="713"/>
                  </a:lnTo>
                  <a:cubicBezTo>
                    <a:pt x="76" y="739"/>
                    <a:pt x="151" y="764"/>
                    <a:pt x="227" y="789"/>
                  </a:cubicBezTo>
                  <a:cubicBezTo>
                    <a:pt x="426" y="856"/>
                    <a:pt x="616" y="885"/>
                    <a:pt x="795" y="885"/>
                  </a:cubicBezTo>
                  <a:cubicBezTo>
                    <a:pt x="1744" y="885"/>
                    <a:pt x="2382" y="87"/>
                    <a:pt x="2382" y="87"/>
                  </a:cubicBezTo>
                  <a:cubicBezTo>
                    <a:pt x="2382" y="87"/>
                    <a:pt x="2357" y="62"/>
                    <a:pt x="2332" y="62"/>
                  </a:cubicBezTo>
                  <a:cubicBezTo>
                    <a:pt x="2220" y="43"/>
                    <a:pt x="1903" y="0"/>
                    <a:pt x="1537"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901215" y="3513860"/>
              <a:ext cx="45595" cy="87881"/>
            </a:xfrm>
            <a:custGeom>
              <a:rect b="b" l="l" r="r" t="t"/>
              <a:pathLst>
                <a:path extrusionOk="0" h="4011" w="2081">
                  <a:moveTo>
                    <a:pt x="627" y="0"/>
                  </a:moveTo>
                  <a:cubicBezTo>
                    <a:pt x="652" y="0"/>
                    <a:pt x="652" y="25"/>
                    <a:pt x="652" y="25"/>
                  </a:cubicBezTo>
                  <a:cubicBezTo>
                    <a:pt x="652" y="0"/>
                    <a:pt x="652" y="0"/>
                    <a:pt x="627" y="0"/>
                  </a:cubicBezTo>
                  <a:close/>
                  <a:moveTo>
                    <a:pt x="652" y="25"/>
                  </a:moveTo>
                  <a:cubicBezTo>
                    <a:pt x="652" y="301"/>
                    <a:pt x="1" y="1955"/>
                    <a:pt x="1906" y="3935"/>
                  </a:cubicBezTo>
                  <a:cubicBezTo>
                    <a:pt x="1931" y="3985"/>
                    <a:pt x="1931" y="4010"/>
                    <a:pt x="1981" y="4010"/>
                  </a:cubicBezTo>
                  <a:cubicBezTo>
                    <a:pt x="1956" y="3935"/>
                    <a:pt x="1906" y="3860"/>
                    <a:pt x="1880" y="3759"/>
                  </a:cubicBezTo>
                  <a:cubicBezTo>
                    <a:pt x="1830" y="3033"/>
                    <a:pt x="2081" y="977"/>
                    <a:pt x="652" y="25"/>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1656827" y="3249712"/>
              <a:ext cx="125763" cy="778681"/>
            </a:xfrm>
            <a:custGeom>
              <a:rect b="b" l="l" r="r" t="t"/>
              <a:pathLst>
                <a:path extrusionOk="0" h="35540" w="5740">
                  <a:moveTo>
                    <a:pt x="4136" y="1"/>
                  </a:moveTo>
                  <a:cubicBezTo>
                    <a:pt x="4136" y="1"/>
                    <a:pt x="3985" y="2958"/>
                    <a:pt x="1253" y="3434"/>
                  </a:cubicBezTo>
                  <a:cubicBezTo>
                    <a:pt x="2331" y="8522"/>
                    <a:pt x="1579" y="12632"/>
                    <a:pt x="978" y="17996"/>
                  </a:cubicBezTo>
                  <a:cubicBezTo>
                    <a:pt x="852" y="19049"/>
                    <a:pt x="727" y="20126"/>
                    <a:pt x="627" y="21204"/>
                  </a:cubicBezTo>
                  <a:cubicBezTo>
                    <a:pt x="201" y="25339"/>
                    <a:pt x="0" y="28873"/>
                    <a:pt x="0" y="33034"/>
                  </a:cubicBezTo>
                  <a:lnTo>
                    <a:pt x="25" y="33034"/>
                  </a:lnTo>
                  <a:cubicBezTo>
                    <a:pt x="1729" y="33034"/>
                    <a:pt x="2732" y="34838"/>
                    <a:pt x="3183" y="35389"/>
                  </a:cubicBezTo>
                  <a:cubicBezTo>
                    <a:pt x="3258" y="35465"/>
                    <a:pt x="3333" y="35515"/>
                    <a:pt x="3409" y="35540"/>
                  </a:cubicBezTo>
                  <a:cubicBezTo>
                    <a:pt x="3333" y="30878"/>
                    <a:pt x="3534" y="26191"/>
                    <a:pt x="4010" y="21555"/>
                  </a:cubicBezTo>
                  <a:cubicBezTo>
                    <a:pt x="4110" y="20502"/>
                    <a:pt x="4236" y="19424"/>
                    <a:pt x="4336" y="18372"/>
                  </a:cubicBezTo>
                  <a:cubicBezTo>
                    <a:pt x="5038" y="12282"/>
                    <a:pt x="5740" y="5991"/>
                    <a:pt x="413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1670542" y="3249712"/>
              <a:ext cx="76904" cy="75261"/>
            </a:xfrm>
            <a:custGeom>
              <a:rect b="b" l="l" r="r" t="t"/>
              <a:pathLst>
                <a:path extrusionOk="0" h="3435" w="3510">
                  <a:moveTo>
                    <a:pt x="2858" y="778"/>
                  </a:moveTo>
                  <a:cubicBezTo>
                    <a:pt x="2858" y="778"/>
                    <a:pt x="2783" y="2231"/>
                    <a:pt x="1504" y="2607"/>
                  </a:cubicBezTo>
                  <a:cubicBezTo>
                    <a:pt x="1429" y="2632"/>
                    <a:pt x="1354" y="2657"/>
                    <a:pt x="1279" y="2657"/>
                  </a:cubicBezTo>
                  <a:lnTo>
                    <a:pt x="1279" y="2632"/>
                  </a:lnTo>
                  <a:cubicBezTo>
                    <a:pt x="953" y="1780"/>
                    <a:pt x="2532" y="928"/>
                    <a:pt x="2808" y="803"/>
                  </a:cubicBezTo>
                  <a:cubicBezTo>
                    <a:pt x="2833" y="778"/>
                    <a:pt x="2858" y="778"/>
                    <a:pt x="2858" y="778"/>
                  </a:cubicBezTo>
                  <a:close/>
                  <a:moveTo>
                    <a:pt x="3510" y="1"/>
                  </a:moveTo>
                  <a:lnTo>
                    <a:pt x="3510" y="1"/>
                  </a:lnTo>
                  <a:cubicBezTo>
                    <a:pt x="3509" y="1"/>
                    <a:pt x="1" y="1655"/>
                    <a:pt x="652" y="3384"/>
                  </a:cubicBezTo>
                  <a:lnTo>
                    <a:pt x="627" y="3434"/>
                  </a:lnTo>
                  <a:cubicBezTo>
                    <a:pt x="3359" y="2958"/>
                    <a:pt x="3509" y="1"/>
                    <a:pt x="351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1691423" y="3266736"/>
              <a:ext cx="41739" cy="41213"/>
            </a:xfrm>
            <a:custGeom>
              <a:rect b="b" l="l" r="r" t="t"/>
              <a:pathLst>
                <a:path extrusionOk="0" h="1881" w="1905">
                  <a:moveTo>
                    <a:pt x="1905" y="1"/>
                  </a:moveTo>
                  <a:cubicBezTo>
                    <a:pt x="1905" y="1"/>
                    <a:pt x="1880" y="1"/>
                    <a:pt x="1855" y="26"/>
                  </a:cubicBezTo>
                  <a:cubicBezTo>
                    <a:pt x="1579" y="151"/>
                    <a:pt x="0" y="1003"/>
                    <a:pt x="326" y="1855"/>
                  </a:cubicBezTo>
                  <a:lnTo>
                    <a:pt x="326" y="1880"/>
                  </a:lnTo>
                  <a:cubicBezTo>
                    <a:pt x="401" y="1880"/>
                    <a:pt x="476" y="1855"/>
                    <a:pt x="551" y="1830"/>
                  </a:cubicBezTo>
                  <a:cubicBezTo>
                    <a:pt x="1830" y="1454"/>
                    <a:pt x="1905" y="1"/>
                    <a:pt x="19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1656827" y="3973467"/>
              <a:ext cx="74691" cy="55345"/>
            </a:xfrm>
            <a:custGeom>
              <a:rect b="b" l="l" r="r" t="t"/>
              <a:pathLst>
                <a:path extrusionOk="0" h="2526" w="3409">
                  <a:moveTo>
                    <a:pt x="0" y="1"/>
                  </a:moveTo>
                  <a:cubicBezTo>
                    <a:pt x="25" y="1"/>
                    <a:pt x="25" y="26"/>
                    <a:pt x="50" y="26"/>
                  </a:cubicBezTo>
                  <a:cubicBezTo>
                    <a:pt x="201" y="251"/>
                    <a:pt x="602" y="1981"/>
                    <a:pt x="3308" y="2507"/>
                  </a:cubicBezTo>
                  <a:cubicBezTo>
                    <a:pt x="3321" y="2519"/>
                    <a:pt x="3340" y="2526"/>
                    <a:pt x="3359" y="2526"/>
                  </a:cubicBezTo>
                  <a:cubicBezTo>
                    <a:pt x="3377" y="2526"/>
                    <a:pt x="3396" y="2519"/>
                    <a:pt x="3409" y="2507"/>
                  </a:cubicBezTo>
                  <a:cubicBezTo>
                    <a:pt x="3333" y="2482"/>
                    <a:pt x="3258" y="2432"/>
                    <a:pt x="3183" y="2356"/>
                  </a:cubicBezTo>
                  <a:cubicBezTo>
                    <a:pt x="2732" y="1805"/>
                    <a:pt x="1729" y="1"/>
                    <a:pt x="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1064314" y="4038365"/>
              <a:ext cx="948352" cy="117021"/>
            </a:xfrm>
            <a:custGeom>
              <a:rect b="b" l="l" r="r" t="t"/>
              <a:pathLst>
                <a:path extrusionOk="0" h="5341" w="43284">
                  <a:moveTo>
                    <a:pt x="41711" y="1"/>
                  </a:moveTo>
                  <a:cubicBezTo>
                    <a:pt x="38867" y="1"/>
                    <a:pt x="36065" y="421"/>
                    <a:pt x="33334" y="823"/>
                  </a:cubicBezTo>
                  <a:cubicBezTo>
                    <a:pt x="32532" y="923"/>
                    <a:pt x="31730" y="1049"/>
                    <a:pt x="30928" y="1149"/>
                  </a:cubicBezTo>
                  <a:cubicBezTo>
                    <a:pt x="26897" y="1684"/>
                    <a:pt x="22853" y="1953"/>
                    <a:pt x="18815" y="1953"/>
                  </a:cubicBezTo>
                  <a:cubicBezTo>
                    <a:pt x="13587" y="1953"/>
                    <a:pt x="8370" y="1502"/>
                    <a:pt x="3208" y="597"/>
                  </a:cubicBezTo>
                  <a:cubicBezTo>
                    <a:pt x="3208" y="597"/>
                    <a:pt x="2782" y="2928"/>
                    <a:pt x="0" y="3430"/>
                  </a:cubicBezTo>
                  <a:cubicBezTo>
                    <a:pt x="6246" y="4700"/>
                    <a:pt x="12556" y="5341"/>
                    <a:pt x="18886" y="5341"/>
                  </a:cubicBezTo>
                  <a:cubicBezTo>
                    <a:pt x="23046" y="5341"/>
                    <a:pt x="27214" y="5064"/>
                    <a:pt x="31379" y="4507"/>
                  </a:cubicBezTo>
                  <a:cubicBezTo>
                    <a:pt x="32181" y="4407"/>
                    <a:pt x="33008" y="4282"/>
                    <a:pt x="33810" y="4181"/>
                  </a:cubicBezTo>
                  <a:cubicBezTo>
                    <a:pt x="36291" y="3806"/>
                    <a:pt x="38647" y="3455"/>
                    <a:pt x="41003" y="3405"/>
                  </a:cubicBezTo>
                  <a:cubicBezTo>
                    <a:pt x="40727" y="923"/>
                    <a:pt x="43284" y="46"/>
                    <a:pt x="43284" y="46"/>
                  </a:cubicBezTo>
                  <a:cubicBezTo>
                    <a:pt x="42758" y="15"/>
                    <a:pt x="42234" y="1"/>
                    <a:pt x="4171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1064314" y="4051445"/>
              <a:ext cx="70309" cy="62071"/>
            </a:xfrm>
            <a:custGeom>
              <a:rect b="b" l="l" r="r" t="t"/>
              <a:pathLst>
                <a:path extrusionOk="0" h="2833" w="3209">
                  <a:moveTo>
                    <a:pt x="2381" y="577"/>
                  </a:moveTo>
                  <a:cubicBezTo>
                    <a:pt x="2381" y="577"/>
                    <a:pt x="2331" y="777"/>
                    <a:pt x="2181" y="1053"/>
                  </a:cubicBezTo>
                  <a:cubicBezTo>
                    <a:pt x="2030" y="1354"/>
                    <a:pt x="1705" y="1730"/>
                    <a:pt x="1178" y="1955"/>
                  </a:cubicBezTo>
                  <a:cubicBezTo>
                    <a:pt x="1028" y="2006"/>
                    <a:pt x="853" y="2056"/>
                    <a:pt x="677" y="2081"/>
                  </a:cubicBezTo>
                  <a:cubicBezTo>
                    <a:pt x="677" y="2081"/>
                    <a:pt x="727" y="602"/>
                    <a:pt x="2381" y="577"/>
                  </a:cubicBezTo>
                  <a:close/>
                  <a:moveTo>
                    <a:pt x="3208" y="0"/>
                  </a:moveTo>
                  <a:lnTo>
                    <a:pt x="3208" y="0"/>
                  </a:lnTo>
                  <a:cubicBezTo>
                    <a:pt x="101" y="51"/>
                    <a:pt x="0" y="2833"/>
                    <a:pt x="0" y="2833"/>
                  </a:cubicBezTo>
                  <a:cubicBezTo>
                    <a:pt x="2782" y="2331"/>
                    <a:pt x="3208" y="1"/>
                    <a:pt x="32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1079147" y="4064065"/>
              <a:ext cx="37357" cy="32975"/>
            </a:xfrm>
            <a:custGeom>
              <a:rect b="b" l="l" r="r" t="t"/>
              <a:pathLst>
                <a:path extrusionOk="0" h="1505" w="1705">
                  <a:moveTo>
                    <a:pt x="1704" y="1"/>
                  </a:moveTo>
                  <a:lnTo>
                    <a:pt x="1704" y="1"/>
                  </a:lnTo>
                  <a:cubicBezTo>
                    <a:pt x="50" y="26"/>
                    <a:pt x="0" y="1505"/>
                    <a:pt x="0" y="1505"/>
                  </a:cubicBezTo>
                  <a:cubicBezTo>
                    <a:pt x="176" y="1480"/>
                    <a:pt x="351" y="1430"/>
                    <a:pt x="501" y="1379"/>
                  </a:cubicBezTo>
                  <a:cubicBezTo>
                    <a:pt x="852" y="1079"/>
                    <a:pt x="1178" y="803"/>
                    <a:pt x="1504" y="477"/>
                  </a:cubicBezTo>
                  <a:cubicBezTo>
                    <a:pt x="1654" y="201"/>
                    <a:pt x="1704" y="1"/>
                    <a:pt x="1704"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1090124" y="4074516"/>
              <a:ext cx="21976" cy="19785"/>
            </a:xfrm>
            <a:custGeom>
              <a:rect b="b" l="l" r="r" t="t"/>
              <a:pathLst>
                <a:path extrusionOk="0" h="903" w="1003">
                  <a:moveTo>
                    <a:pt x="1003" y="0"/>
                  </a:moveTo>
                  <a:lnTo>
                    <a:pt x="1003" y="0"/>
                  </a:lnTo>
                  <a:cubicBezTo>
                    <a:pt x="677" y="326"/>
                    <a:pt x="351" y="602"/>
                    <a:pt x="0" y="902"/>
                  </a:cubicBezTo>
                  <a:cubicBezTo>
                    <a:pt x="527" y="677"/>
                    <a:pt x="852" y="301"/>
                    <a:pt x="100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1956644" y="4039373"/>
              <a:ext cx="56024" cy="73596"/>
            </a:xfrm>
            <a:custGeom>
              <a:rect b="b" l="l" r="r" t="t"/>
              <a:pathLst>
                <a:path extrusionOk="0" h="3359" w="2557">
                  <a:moveTo>
                    <a:pt x="2557" y="0"/>
                  </a:moveTo>
                  <a:lnTo>
                    <a:pt x="2557" y="0"/>
                  </a:lnTo>
                  <a:cubicBezTo>
                    <a:pt x="2557" y="0"/>
                    <a:pt x="0" y="877"/>
                    <a:pt x="276" y="3359"/>
                  </a:cubicBezTo>
                  <a:cubicBezTo>
                    <a:pt x="276" y="3359"/>
                    <a:pt x="2256" y="2481"/>
                    <a:pt x="25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830380" y="3175590"/>
              <a:ext cx="128524" cy="948900"/>
            </a:xfrm>
            <a:custGeom>
              <a:rect b="b" l="l" r="r" t="t"/>
              <a:pathLst>
                <a:path extrusionOk="0" h="43309" w="5866">
                  <a:moveTo>
                    <a:pt x="2707" y="0"/>
                  </a:moveTo>
                  <a:cubicBezTo>
                    <a:pt x="477" y="10326"/>
                    <a:pt x="1" y="20878"/>
                    <a:pt x="1304" y="31354"/>
                  </a:cubicBezTo>
                  <a:cubicBezTo>
                    <a:pt x="1404" y="32181"/>
                    <a:pt x="1504" y="33008"/>
                    <a:pt x="1605" y="33810"/>
                  </a:cubicBezTo>
                  <a:cubicBezTo>
                    <a:pt x="1956" y="36291"/>
                    <a:pt x="2281" y="38672"/>
                    <a:pt x="2306" y="41003"/>
                  </a:cubicBezTo>
                  <a:cubicBezTo>
                    <a:pt x="2412" y="40993"/>
                    <a:pt x="2515" y="40989"/>
                    <a:pt x="2615" y="40989"/>
                  </a:cubicBezTo>
                  <a:cubicBezTo>
                    <a:pt x="4859" y="40989"/>
                    <a:pt x="5640" y="43309"/>
                    <a:pt x="5640" y="43309"/>
                  </a:cubicBezTo>
                  <a:cubicBezTo>
                    <a:pt x="5865" y="39950"/>
                    <a:pt x="5414" y="36592"/>
                    <a:pt x="4963" y="33359"/>
                  </a:cubicBezTo>
                  <a:cubicBezTo>
                    <a:pt x="4863" y="32557"/>
                    <a:pt x="4763" y="31755"/>
                    <a:pt x="4662" y="30953"/>
                  </a:cubicBezTo>
                  <a:cubicBezTo>
                    <a:pt x="3534" y="21680"/>
                    <a:pt x="3810" y="12381"/>
                    <a:pt x="5514" y="3233"/>
                  </a:cubicBezTo>
                  <a:cubicBezTo>
                    <a:pt x="5514" y="3233"/>
                    <a:pt x="3184" y="2782"/>
                    <a:pt x="270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889691" y="3175590"/>
              <a:ext cx="61523" cy="70857"/>
            </a:xfrm>
            <a:custGeom>
              <a:rect b="b" l="l" r="r" t="t"/>
              <a:pathLst>
                <a:path extrusionOk="0" h="3234" w="2808">
                  <a:moveTo>
                    <a:pt x="727" y="702"/>
                  </a:moveTo>
                  <a:cubicBezTo>
                    <a:pt x="727" y="702"/>
                    <a:pt x="2206" y="752"/>
                    <a:pt x="2231" y="2406"/>
                  </a:cubicBezTo>
                  <a:cubicBezTo>
                    <a:pt x="2231" y="2406"/>
                    <a:pt x="2031" y="2356"/>
                    <a:pt x="1755" y="2206"/>
                  </a:cubicBezTo>
                  <a:cubicBezTo>
                    <a:pt x="1454" y="2030"/>
                    <a:pt x="1103" y="1730"/>
                    <a:pt x="878" y="1178"/>
                  </a:cubicBezTo>
                  <a:cubicBezTo>
                    <a:pt x="827" y="1028"/>
                    <a:pt x="777" y="878"/>
                    <a:pt x="727" y="702"/>
                  </a:cubicBezTo>
                  <a:close/>
                  <a:moveTo>
                    <a:pt x="0" y="0"/>
                  </a:moveTo>
                  <a:cubicBezTo>
                    <a:pt x="477" y="2782"/>
                    <a:pt x="2807" y="3233"/>
                    <a:pt x="2807" y="3233"/>
                  </a:cubicBezTo>
                  <a:cubicBezTo>
                    <a:pt x="2782" y="151"/>
                    <a:pt x="1" y="0"/>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905619" y="3190971"/>
              <a:ext cx="32975" cy="37357"/>
            </a:xfrm>
            <a:custGeom>
              <a:rect b="b" l="l" r="r" t="t"/>
              <a:pathLst>
                <a:path extrusionOk="0" h="1705" w="1505">
                  <a:moveTo>
                    <a:pt x="0" y="0"/>
                  </a:moveTo>
                  <a:lnTo>
                    <a:pt x="0" y="0"/>
                  </a:lnTo>
                  <a:cubicBezTo>
                    <a:pt x="50" y="176"/>
                    <a:pt x="100" y="326"/>
                    <a:pt x="151" y="476"/>
                  </a:cubicBezTo>
                  <a:cubicBezTo>
                    <a:pt x="426" y="827"/>
                    <a:pt x="727" y="1178"/>
                    <a:pt x="1028" y="1504"/>
                  </a:cubicBezTo>
                  <a:cubicBezTo>
                    <a:pt x="1304" y="1654"/>
                    <a:pt x="1504" y="1704"/>
                    <a:pt x="1504" y="1704"/>
                  </a:cubicBezTo>
                  <a:cubicBezTo>
                    <a:pt x="1479" y="50"/>
                    <a:pt x="0" y="0"/>
                    <a:pt x="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908906" y="3201400"/>
              <a:ext cx="19237" cy="22523"/>
            </a:xfrm>
            <a:custGeom>
              <a:rect b="b" l="l" r="r" t="t"/>
              <a:pathLst>
                <a:path extrusionOk="0" h="1028" w="878">
                  <a:moveTo>
                    <a:pt x="1" y="0"/>
                  </a:moveTo>
                  <a:lnTo>
                    <a:pt x="1" y="0"/>
                  </a:lnTo>
                  <a:cubicBezTo>
                    <a:pt x="226" y="552"/>
                    <a:pt x="577" y="852"/>
                    <a:pt x="878" y="1028"/>
                  </a:cubicBezTo>
                  <a:cubicBezTo>
                    <a:pt x="577" y="702"/>
                    <a:pt x="276" y="351"/>
                    <a:pt x="1"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880905" y="4073640"/>
              <a:ext cx="73048" cy="50853"/>
            </a:xfrm>
            <a:custGeom>
              <a:rect b="b" l="l" r="r" t="t"/>
              <a:pathLst>
                <a:path extrusionOk="0" h="2321" w="3334">
                  <a:moveTo>
                    <a:pt x="309" y="1"/>
                  </a:moveTo>
                  <a:cubicBezTo>
                    <a:pt x="209" y="1"/>
                    <a:pt x="106" y="5"/>
                    <a:pt x="0" y="15"/>
                  </a:cubicBezTo>
                  <a:cubicBezTo>
                    <a:pt x="0" y="15"/>
                    <a:pt x="853" y="1995"/>
                    <a:pt x="3334" y="2321"/>
                  </a:cubicBezTo>
                  <a:cubicBezTo>
                    <a:pt x="3334" y="2321"/>
                    <a:pt x="2553" y="1"/>
                    <a:pt x="3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1311415" y="2955635"/>
              <a:ext cx="324005" cy="307967"/>
            </a:xfrm>
            <a:custGeom>
              <a:rect b="b" l="l" r="r" t="t"/>
              <a:pathLst>
                <a:path extrusionOk="0" h="14056" w="14788">
                  <a:moveTo>
                    <a:pt x="2928" y="1"/>
                  </a:moveTo>
                  <a:cubicBezTo>
                    <a:pt x="2050" y="1"/>
                    <a:pt x="1297" y="214"/>
                    <a:pt x="853" y="791"/>
                  </a:cubicBezTo>
                  <a:cubicBezTo>
                    <a:pt x="803" y="866"/>
                    <a:pt x="753" y="916"/>
                    <a:pt x="702" y="992"/>
                  </a:cubicBezTo>
                  <a:lnTo>
                    <a:pt x="677" y="1017"/>
                  </a:lnTo>
                  <a:cubicBezTo>
                    <a:pt x="452" y="1267"/>
                    <a:pt x="1" y="1994"/>
                    <a:pt x="377" y="3197"/>
                  </a:cubicBezTo>
                  <a:cubicBezTo>
                    <a:pt x="527" y="3749"/>
                    <a:pt x="803" y="4175"/>
                    <a:pt x="1103" y="4701"/>
                  </a:cubicBezTo>
                  <a:cubicBezTo>
                    <a:pt x="1329" y="5077"/>
                    <a:pt x="1605" y="5503"/>
                    <a:pt x="1855" y="6029"/>
                  </a:cubicBezTo>
                  <a:cubicBezTo>
                    <a:pt x="2006" y="6355"/>
                    <a:pt x="3409" y="9262"/>
                    <a:pt x="5489" y="11493"/>
                  </a:cubicBezTo>
                  <a:cubicBezTo>
                    <a:pt x="6191" y="12270"/>
                    <a:pt x="6918" y="12846"/>
                    <a:pt x="7620" y="13247"/>
                  </a:cubicBezTo>
                  <a:cubicBezTo>
                    <a:pt x="8541" y="13784"/>
                    <a:pt x="9568" y="14056"/>
                    <a:pt x="10547" y="14056"/>
                  </a:cubicBezTo>
                  <a:cubicBezTo>
                    <a:pt x="11353" y="14056"/>
                    <a:pt x="12126" y="13871"/>
                    <a:pt x="12783" y="13498"/>
                  </a:cubicBezTo>
                  <a:cubicBezTo>
                    <a:pt x="14036" y="12821"/>
                    <a:pt x="14713" y="11543"/>
                    <a:pt x="14738" y="9914"/>
                  </a:cubicBezTo>
                  <a:cubicBezTo>
                    <a:pt x="14788" y="8009"/>
                    <a:pt x="13961" y="6104"/>
                    <a:pt x="12382" y="4425"/>
                  </a:cubicBezTo>
                  <a:cubicBezTo>
                    <a:pt x="10903" y="2846"/>
                    <a:pt x="8798" y="1518"/>
                    <a:pt x="6467" y="716"/>
                  </a:cubicBezTo>
                  <a:cubicBezTo>
                    <a:pt x="5336" y="339"/>
                    <a:pt x="4033" y="1"/>
                    <a:pt x="292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1320201" y="2963435"/>
              <a:ext cx="308077" cy="292389"/>
            </a:xfrm>
            <a:custGeom>
              <a:rect b="b" l="l" r="r" t="t"/>
              <a:pathLst>
                <a:path extrusionOk="0" h="13345" w="14061">
                  <a:moveTo>
                    <a:pt x="2550" y="0"/>
                  </a:moveTo>
                  <a:cubicBezTo>
                    <a:pt x="1356" y="0"/>
                    <a:pt x="920" y="432"/>
                    <a:pt x="753" y="661"/>
                  </a:cubicBezTo>
                  <a:cubicBezTo>
                    <a:pt x="677" y="736"/>
                    <a:pt x="627" y="811"/>
                    <a:pt x="552" y="886"/>
                  </a:cubicBezTo>
                  <a:cubicBezTo>
                    <a:pt x="377" y="1112"/>
                    <a:pt x="1" y="1713"/>
                    <a:pt x="301" y="2716"/>
                  </a:cubicBezTo>
                  <a:cubicBezTo>
                    <a:pt x="602" y="3618"/>
                    <a:pt x="1179" y="4295"/>
                    <a:pt x="1780" y="5523"/>
                  </a:cubicBezTo>
                  <a:cubicBezTo>
                    <a:pt x="2357" y="6776"/>
                    <a:pt x="4637" y="11012"/>
                    <a:pt x="7394" y="12591"/>
                  </a:cubicBezTo>
                  <a:cubicBezTo>
                    <a:pt x="8263" y="13088"/>
                    <a:pt x="9231" y="13344"/>
                    <a:pt x="10152" y="13344"/>
                  </a:cubicBezTo>
                  <a:cubicBezTo>
                    <a:pt x="12154" y="13344"/>
                    <a:pt x="13934" y="12133"/>
                    <a:pt x="13986" y="9558"/>
                  </a:cubicBezTo>
                  <a:cubicBezTo>
                    <a:pt x="14061" y="5799"/>
                    <a:pt x="10552" y="2290"/>
                    <a:pt x="5941" y="711"/>
                  </a:cubicBezTo>
                  <a:cubicBezTo>
                    <a:pt x="4407" y="180"/>
                    <a:pt x="3321" y="0"/>
                    <a:pt x="2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1300986" y="2979539"/>
              <a:ext cx="302029" cy="299488"/>
            </a:xfrm>
            <a:custGeom>
              <a:rect b="b" l="l" r="r" t="t"/>
              <a:pathLst>
                <a:path extrusionOk="0" h="13669" w="13785">
                  <a:moveTo>
                    <a:pt x="13785" y="12056"/>
                  </a:moveTo>
                  <a:cubicBezTo>
                    <a:pt x="13785" y="12056"/>
                    <a:pt x="13759" y="12082"/>
                    <a:pt x="13710" y="12126"/>
                  </a:cubicBezTo>
                  <a:lnTo>
                    <a:pt x="13710" y="12126"/>
                  </a:lnTo>
                  <a:cubicBezTo>
                    <a:pt x="13736" y="12104"/>
                    <a:pt x="13761" y="12081"/>
                    <a:pt x="13785" y="12056"/>
                  </a:cubicBezTo>
                  <a:close/>
                  <a:moveTo>
                    <a:pt x="1103" y="1"/>
                  </a:moveTo>
                  <a:cubicBezTo>
                    <a:pt x="1028" y="51"/>
                    <a:pt x="978" y="176"/>
                    <a:pt x="928" y="226"/>
                  </a:cubicBezTo>
                  <a:cubicBezTo>
                    <a:pt x="0" y="1755"/>
                    <a:pt x="351" y="3610"/>
                    <a:pt x="928" y="5214"/>
                  </a:cubicBezTo>
                  <a:cubicBezTo>
                    <a:pt x="2031" y="8322"/>
                    <a:pt x="3810" y="11931"/>
                    <a:pt x="7093" y="13184"/>
                  </a:cubicBezTo>
                  <a:cubicBezTo>
                    <a:pt x="7988" y="13533"/>
                    <a:pt x="8819" y="13668"/>
                    <a:pt x="9569" y="13668"/>
                  </a:cubicBezTo>
                  <a:cubicBezTo>
                    <a:pt x="11834" y="13668"/>
                    <a:pt x="13362" y="12435"/>
                    <a:pt x="13710" y="12126"/>
                  </a:cubicBezTo>
                  <a:lnTo>
                    <a:pt x="13710" y="12126"/>
                  </a:lnTo>
                  <a:cubicBezTo>
                    <a:pt x="13577" y="12239"/>
                    <a:pt x="13427" y="12323"/>
                    <a:pt x="13259" y="12407"/>
                  </a:cubicBezTo>
                  <a:cubicBezTo>
                    <a:pt x="12602" y="12780"/>
                    <a:pt x="11829" y="12965"/>
                    <a:pt x="11023" y="12965"/>
                  </a:cubicBezTo>
                  <a:cubicBezTo>
                    <a:pt x="10044" y="12965"/>
                    <a:pt x="9017" y="12693"/>
                    <a:pt x="8096" y="12156"/>
                  </a:cubicBezTo>
                  <a:cubicBezTo>
                    <a:pt x="7394" y="11755"/>
                    <a:pt x="6667" y="11179"/>
                    <a:pt x="5965" y="10402"/>
                  </a:cubicBezTo>
                  <a:cubicBezTo>
                    <a:pt x="3885" y="8171"/>
                    <a:pt x="2482" y="5264"/>
                    <a:pt x="2331" y="4938"/>
                  </a:cubicBezTo>
                  <a:cubicBezTo>
                    <a:pt x="2081" y="4412"/>
                    <a:pt x="1805" y="3986"/>
                    <a:pt x="1579" y="3610"/>
                  </a:cubicBezTo>
                  <a:cubicBezTo>
                    <a:pt x="1279" y="3084"/>
                    <a:pt x="1003" y="2658"/>
                    <a:pt x="853" y="2106"/>
                  </a:cubicBezTo>
                  <a:cubicBezTo>
                    <a:pt x="502" y="1029"/>
                    <a:pt x="853" y="327"/>
                    <a:pt x="110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1445395" y="3038564"/>
              <a:ext cx="164763" cy="156941"/>
            </a:xfrm>
            <a:custGeom>
              <a:rect b="b" l="l" r="r" t="t"/>
              <a:pathLst>
                <a:path extrusionOk="0" h="7163" w="7520">
                  <a:moveTo>
                    <a:pt x="2480" y="1"/>
                  </a:moveTo>
                  <a:cubicBezTo>
                    <a:pt x="2137" y="1"/>
                    <a:pt x="1796" y="70"/>
                    <a:pt x="1480" y="214"/>
                  </a:cubicBezTo>
                  <a:cubicBezTo>
                    <a:pt x="577" y="615"/>
                    <a:pt x="1" y="1492"/>
                    <a:pt x="51" y="2495"/>
                  </a:cubicBezTo>
                  <a:cubicBezTo>
                    <a:pt x="101" y="3347"/>
                    <a:pt x="577" y="4124"/>
                    <a:pt x="1104" y="4751"/>
                  </a:cubicBezTo>
                  <a:cubicBezTo>
                    <a:pt x="2031" y="5903"/>
                    <a:pt x="3359" y="7056"/>
                    <a:pt x="4888" y="7157"/>
                  </a:cubicBezTo>
                  <a:cubicBezTo>
                    <a:pt x="4934" y="7161"/>
                    <a:pt x="4978" y="7162"/>
                    <a:pt x="5023" y="7162"/>
                  </a:cubicBezTo>
                  <a:cubicBezTo>
                    <a:pt x="5539" y="7162"/>
                    <a:pt x="5969" y="6899"/>
                    <a:pt x="6292" y="6530"/>
                  </a:cubicBezTo>
                  <a:cubicBezTo>
                    <a:pt x="7520" y="5177"/>
                    <a:pt x="6943" y="3347"/>
                    <a:pt x="5941" y="2069"/>
                  </a:cubicBezTo>
                  <a:cubicBezTo>
                    <a:pt x="5239" y="1167"/>
                    <a:pt x="4287" y="490"/>
                    <a:pt x="3234" y="114"/>
                  </a:cubicBezTo>
                  <a:cubicBezTo>
                    <a:pt x="2988" y="39"/>
                    <a:pt x="2734" y="1"/>
                    <a:pt x="2480"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1445395" y="3042158"/>
              <a:ext cx="134571" cy="153260"/>
            </a:xfrm>
            <a:custGeom>
              <a:rect b="b" l="l" r="r" t="t"/>
              <a:pathLst>
                <a:path extrusionOk="0" h="6995" w="6142">
                  <a:moveTo>
                    <a:pt x="1580" y="0"/>
                  </a:moveTo>
                  <a:lnTo>
                    <a:pt x="1580" y="0"/>
                  </a:lnTo>
                  <a:cubicBezTo>
                    <a:pt x="1578" y="2"/>
                    <a:pt x="1576" y="4"/>
                    <a:pt x="1574" y="5"/>
                  </a:cubicBezTo>
                  <a:lnTo>
                    <a:pt x="1574" y="5"/>
                  </a:lnTo>
                  <a:cubicBezTo>
                    <a:pt x="1576" y="4"/>
                    <a:pt x="1578" y="2"/>
                    <a:pt x="1580" y="0"/>
                  </a:cubicBezTo>
                  <a:close/>
                  <a:moveTo>
                    <a:pt x="1574" y="5"/>
                  </a:moveTo>
                  <a:cubicBezTo>
                    <a:pt x="1547" y="25"/>
                    <a:pt x="1503" y="27"/>
                    <a:pt x="1480" y="50"/>
                  </a:cubicBezTo>
                  <a:cubicBezTo>
                    <a:pt x="577" y="451"/>
                    <a:pt x="1" y="1328"/>
                    <a:pt x="51" y="2331"/>
                  </a:cubicBezTo>
                  <a:cubicBezTo>
                    <a:pt x="101" y="3183"/>
                    <a:pt x="577" y="3960"/>
                    <a:pt x="1104" y="4587"/>
                  </a:cubicBezTo>
                  <a:cubicBezTo>
                    <a:pt x="2031" y="5739"/>
                    <a:pt x="3359" y="6892"/>
                    <a:pt x="4888" y="6993"/>
                  </a:cubicBezTo>
                  <a:cubicBezTo>
                    <a:pt x="4920" y="6994"/>
                    <a:pt x="4951" y="6995"/>
                    <a:pt x="4982" y="6995"/>
                  </a:cubicBezTo>
                  <a:cubicBezTo>
                    <a:pt x="5443" y="6995"/>
                    <a:pt x="5836" y="6822"/>
                    <a:pt x="6141" y="6516"/>
                  </a:cubicBezTo>
                  <a:lnTo>
                    <a:pt x="6141" y="6516"/>
                  </a:lnTo>
                  <a:cubicBezTo>
                    <a:pt x="5966" y="6567"/>
                    <a:pt x="5790" y="6592"/>
                    <a:pt x="5565" y="6592"/>
                  </a:cubicBezTo>
                  <a:cubicBezTo>
                    <a:pt x="4036" y="6491"/>
                    <a:pt x="2708" y="5338"/>
                    <a:pt x="1780" y="4186"/>
                  </a:cubicBezTo>
                  <a:cubicBezTo>
                    <a:pt x="1254" y="3534"/>
                    <a:pt x="803" y="2782"/>
                    <a:pt x="753" y="1930"/>
                  </a:cubicBezTo>
                  <a:cubicBezTo>
                    <a:pt x="703" y="1181"/>
                    <a:pt x="1026" y="481"/>
                    <a:pt x="1574" y="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703543" y="3624922"/>
              <a:ext cx="382746" cy="235554"/>
            </a:xfrm>
            <a:custGeom>
              <a:rect b="b" l="l" r="r" t="t"/>
              <a:pathLst>
                <a:path extrusionOk="0" h="10751" w="17469">
                  <a:moveTo>
                    <a:pt x="9852" y="1"/>
                  </a:moveTo>
                  <a:cubicBezTo>
                    <a:pt x="8270" y="1"/>
                    <a:pt x="6738" y="235"/>
                    <a:pt x="5389" y="695"/>
                  </a:cubicBezTo>
                  <a:cubicBezTo>
                    <a:pt x="3208" y="1472"/>
                    <a:pt x="1604" y="2751"/>
                    <a:pt x="752" y="4455"/>
                  </a:cubicBezTo>
                  <a:cubicBezTo>
                    <a:pt x="0" y="5909"/>
                    <a:pt x="25" y="7362"/>
                    <a:pt x="777" y="8540"/>
                  </a:cubicBezTo>
                  <a:cubicBezTo>
                    <a:pt x="1643" y="9888"/>
                    <a:pt x="3388" y="10750"/>
                    <a:pt x="5256" y="10750"/>
                  </a:cubicBezTo>
                  <a:cubicBezTo>
                    <a:pt x="5333" y="10750"/>
                    <a:pt x="5411" y="10749"/>
                    <a:pt x="5489" y="10746"/>
                  </a:cubicBezTo>
                  <a:cubicBezTo>
                    <a:pt x="6291" y="10721"/>
                    <a:pt x="7193" y="10520"/>
                    <a:pt x="8196" y="10169"/>
                  </a:cubicBezTo>
                  <a:cubicBezTo>
                    <a:pt x="11078" y="9192"/>
                    <a:pt x="13659" y="7262"/>
                    <a:pt x="13960" y="7061"/>
                  </a:cubicBezTo>
                  <a:cubicBezTo>
                    <a:pt x="14436" y="6685"/>
                    <a:pt x="14862" y="6435"/>
                    <a:pt x="15238" y="6209"/>
                  </a:cubicBezTo>
                  <a:cubicBezTo>
                    <a:pt x="15740" y="5883"/>
                    <a:pt x="16191" y="5633"/>
                    <a:pt x="16592" y="5232"/>
                  </a:cubicBezTo>
                  <a:cubicBezTo>
                    <a:pt x="17469" y="4355"/>
                    <a:pt x="17419" y="3477"/>
                    <a:pt x="17344" y="3152"/>
                  </a:cubicBezTo>
                  <a:lnTo>
                    <a:pt x="17319" y="3101"/>
                  </a:lnTo>
                  <a:cubicBezTo>
                    <a:pt x="17319" y="3026"/>
                    <a:pt x="17293" y="2951"/>
                    <a:pt x="17268" y="2876"/>
                  </a:cubicBezTo>
                  <a:cubicBezTo>
                    <a:pt x="17018" y="1247"/>
                    <a:pt x="14461" y="520"/>
                    <a:pt x="12356" y="194"/>
                  </a:cubicBezTo>
                  <a:cubicBezTo>
                    <a:pt x="11521" y="65"/>
                    <a:pt x="10680" y="1"/>
                    <a:pt x="98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690528" y="3632612"/>
              <a:ext cx="387522" cy="220130"/>
            </a:xfrm>
            <a:custGeom>
              <a:rect b="b" l="l" r="r" t="t"/>
              <a:pathLst>
                <a:path extrusionOk="0" h="10047" w="17687">
                  <a:moveTo>
                    <a:pt x="10434" y="0"/>
                  </a:moveTo>
                  <a:cubicBezTo>
                    <a:pt x="6546" y="0"/>
                    <a:pt x="3057" y="1479"/>
                    <a:pt x="1647" y="4279"/>
                  </a:cubicBezTo>
                  <a:cubicBezTo>
                    <a:pt x="0" y="7573"/>
                    <a:pt x="2764" y="10047"/>
                    <a:pt x="5873" y="10047"/>
                  </a:cubicBezTo>
                  <a:cubicBezTo>
                    <a:pt x="5935" y="10047"/>
                    <a:pt x="5996" y="10046"/>
                    <a:pt x="6058" y="10044"/>
                  </a:cubicBezTo>
                  <a:cubicBezTo>
                    <a:pt x="9241" y="9918"/>
                    <a:pt x="13226" y="7237"/>
                    <a:pt x="14329" y="6410"/>
                  </a:cubicBezTo>
                  <a:cubicBezTo>
                    <a:pt x="15431" y="5583"/>
                    <a:pt x="16258" y="5282"/>
                    <a:pt x="16935" y="4630"/>
                  </a:cubicBezTo>
                  <a:cubicBezTo>
                    <a:pt x="17687" y="3878"/>
                    <a:pt x="17637" y="3152"/>
                    <a:pt x="17587" y="2876"/>
                  </a:cubicBezTo>
                  <a:cubicBezTo>
                    <a:pt x="17562" y="2776"/>
                    <a:pt x="17537" y="2675"/>
                    <a:pt x="17512" y="2600"/>
                  </a:cubicBezTo>
                  <a:cubicBezTo>
                    <a:pt x="17436" y="2124"/>
                    <a:pt x="16985" y="846"/>
                    <a:pt x="12900" y="194"/>
                  </a:cubicBezTo>
                  <a:cubicBezTo>
                    <a:pt x="12071" y="65"/>
                    <a:pt x="11244" y="0"/>
                    <a:pt x="10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714520" y="3696151"/>
              <a:ext cx="372317" cy="195415"/>
            </a:xfrm>
            <a:custGeom>
              <a:rect b="b" l="l" r="r" t="t"/>
              <a:pathLst>
                <a:path extrusionOk="0" h="8919" w="16993">
                  <a:moveTo>
                    <a:pt x="16843" y="1"/>
                  </a:moveTo>
                  <a:lnTo>
                    <a:pt x="16843" y="1"/>
                  </a:lnTo>
                  <a:cubicBezTo>
                    <a:pt x="16918" y="377"/>
                    <a:pt x="16893" y="1179"/>
                    <a:pt x="16091" y="1981"/>
                  </a:cubicBezTo>
                  <a:cubicBezTo>
                    <a:pt x="15690" y="2382"/>
                    <a:pt x="15239" y="2632"/>
                    <a:pt x="14737" y="2958"/>
                  </a:cubicBezTo>
                  <a:cubicBezTo>
                    <a:pt x="14361" y="3184"/>
                    <a:pt x="13935" y="3434"/>
                    <a:pt x="13459" y="3810"/>
                  </a:cubicBezTo>
                  <a:cubicBezTo>
                    <a:pt x="13158" y="4011"/>
                    <a:pt x="10577" y="5941"/>
                    <a:pt x="7695" y="6918"/>
                  </a:cubicBezTo>
                  <a:cubicBezTo>
                    <a:pt x="6692" y="7269"/>
                    <a:pt x="5790" y="7470"/>
                    <a:pt x="4988" y="7495"/>
                  </a:cubicBezTo>
                  <a:cubicBezTo>
                    <a:pt x="4910" y="7498"/>
                    <a:pt x="4832" y="7499"/>
                    <a:pt x="4755" y="7499"/>
                  </a:cubicBezTo>
                  <a:cubicBezTo>
                    <a:pt x="2887" y="7499"/>
                    <a:pt x="1142" y="6637"/>
                    <a:pt x="276" y="5289"/>
                  </a:cubicBezTo>
                  <a:cubicBezTo>
                    <a:pt x="176" y="5114"/>
                    <a:pt x="76" y="4938"/>
                    <a:pt x="0" y="4738"/>
                  </a:cubicBezTo>
                  <a:lnTo>
                    <a:pt x="0" y="4738"/>
                  </a:lnTo>
                  <a:cubicBezTo>
                    <a:pt x="1" y="4739"/>
                    <a:pt x="1154" y="8372"/>
                    <a:pt x="5389" y="8873"/>
                  </a:cubicBezTo>
                  <a:cubicBezTo>
                    <a:pt x="5655" y="8903"/>
                    <a:pt x="5919" y="8918"/>
                    <a:pt x="6181" y="8918"/>
                  </a:cubicBezTo>
                  <a:cubicBezTo>
                    <a:pt x="9386" y="8918"/>
                    <a:pt x="12340" y="6749"/>
                    <a:pt x="14587" y="4688"/>
                  </a:cubicBezTo>
                  <a:cubicBezTo>
                    <a:pt x="15815" y="3535"/>
                    <a:pt x="16993" y="2081"/>
                    <a:pt x="16893" y="277"/>
                  </a:cubicBezTo>
                  <a:cubicBezTo>
                    <a:pt x="16868" y="201"/>
                    <a:pt x="16893" y="76"/>
                    <a:pt x="1684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750759" y="3660022"/>
              <a:ext cx="183431" cy="127670"/>
            </a:xfrm>
            <a:custGeom>
              <a:rect b="b" l="l" r="r" t="t"/>
              <a:pathLst>
                <a:path extrusionOk="0" h="5827" w="8372">
                  <a:moveTo>
                    <a:pt x="5263" y="0"/>
                  </a:moveTo>
                  <a:cubicBezTo>
                    <a:pt x="4440" y="0"/>
                    <a:pt x="3609" y="174"/>
                    <a:pt x="2858" y="522"/>
                  </a:cubicBezTo>
                  <a:cubicBezTo>
                    <a:pt x="1379" y="1174"/>
                    <a:pt x="1" y="2527"/>
                    <a:pt x="452" y="4307"/>
                  </a:cubicBezTo>
                  <a:cubicBezTo>
                    <a:pt x="602" y="4833"/>
                    <a:pt x="903" y="5284"/>
                    <a:pt x="1404" y="5510"/>
                  </a:cubicBezTo>
                  <a:cubicBezTo>
                    <a:pt x="1916" y="5734"/>
                    <a:pt x="2462" y="5826"/>
                    <a:pt x="3016" y="5826"/>
                  </a:cubicBezTo>
                  <a:cubicBezTo>
                    <a:pt x="4008" y="5826"/>
                    <a:pt x="5021" y="5529"/>
                    <a:pt x="5890" y="5159"/>
                  </a:cubicBezTo>
                  <a:cubicBezTo>
                    <a:pt x="6642" y="4833"/>
                    <a:pt x="7419" y="4382"/>
                    <a:pt x="7870" y="3630"/>
                  </a:cubicBezTo>
                  <a:cubicBezTo>
                    <a:pt x="8372" y="2803"/>
                    <a:pt x="8271" y="1725"/>
                    <a:pt x="7670" y="948"/>
                  </a:cubicBezTo>
                  <a:cubicBezTo>
                    <a:pt x="7294" y="497"/>
                    <a:pt x="6767" y="171"/>
                    <a:pt x="6166" y="71"/>
                  </a:cubicBezTo>
                  <a:cubicBezTo>
                    <a:pt x="5869" y="24"/>
                    <a:pt x="5567" y="0"/>
                    <a:pt x="5263"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762284" y="3679127"/>
              <a:ext cx="171906" cy="108564"/>
            </a:xfrm>
            <a:custGeom>
              <a:rect b="b" l="l" r="r" t="t"/>
              <a:pathLst>
                <a:path extrusionOk="0" h="4955" w="7846">
                  <a:moveTo>
                    <a:pt x="7069" y="1"/>
                  </a:moveTo>
                  <a:lnTo>
                    <a:pt x="7069" y="1"/>
                  </a:lnTo>
                  <a:cubicBezTo>
                    <a:pt x="7344" y="678"/>
                    <a:pt x="7319" y="1455"/>
                    <a:pt x="6918" y="2081"/>
                  </a:cubicBezTo>
                  <a:cubicBezTo>
                    <a:pt x="6467" y="2808"/>
                    <a:pt x="5715" y="3284"/>
                    <a:pt x="4938" y="3610"/>
                  </a:cubicBezTo>
                  <a:cubicBezTo>
                    <a:pt x="4069" y="3980"/>
                    <a:pt x="3056" y="4278"/>
                    <a:pt x="2070" y="4278"/>
                  </a:cubicBezTo>
                  <a:cubicBezTo>
                    <a:pt x="1521" y="4278"/>
                    <a:pt x="980" y="4185"/>
                    <a:pt x="477" y="3961"/>
                  </a:cubicBezTo>
                  <a:cubicBezTo>
                    <a:pt x="277" y="3886"/>
                    <a:pt x="126" y="3760"/>
                    <a:pt x="1" y="3635"/>
                  </a:cubicBezTo>
                  <a:lnTo>
                    <a:pt x="1" y="3635"/>
                  </a:lnTo>
                  <a:cubicBezTo>
                    <a:pt x="151" y="4061"/>
                    <a:pt x="427" y="4437"/>
                    <a:pt x="878" y="4638"/>
                  </a:cubicBezTo>
                  <a:cubicBezTo>
                    <a:pt x="1390" y="4862"/>
                    <a:pt x="1936" y="4954"/>
                    <a:pt x="2490" y="4954"/>
                  </a:cubicBezTo>
                  <a:cubicBezTo>
                    <a:pt x="3482" y="4954"/>
                    <a:pt x="4495" y="4657"/>
                    <a:pt x="5364" y="4287"/>
                  </a:cubicBezTo>
                  <a:cubicBezTo>
                    <a:pt x="6116" y="3961"/>
                    <a:pt x="6893" y="3485"/>
                    <a:pt x="7344" y="2758"/>
                  </a:cubicBezTo>
                  <a:cubicBezTo>
                    <a:pt x="7846" y="1931"/>
                    <a:pt x="7745" y="853"/>
                    <a:pt x="7144" y="76"/>
                  </a:cubicBezTo>
                  <a:cubicBezTo>
                    <a:pt x="7119" y="51"/>
                    <a:pt x="7094" y="26"/>
                    <a:pt x="7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762284" y="3076600"/>
              <a:ext cx="332243" cy="312261"/>
            </a:xfrm>
            <a:custGeom>
              <a:rect b="b" l="l" r="r" t="t"/>
              <a:pathLst>
                <a:path extrusionOk="0" h="14252" w="15164">
                  <a:moveTo>
                    <a:pt x="12280" y="0"/>
                  </a:moveTo>
                  <a:cubicBezTo>
                    <a:pt x="12055" y="0"/>
                    <a:pt x="11804" y="31"/>
                    <a:pt x="11530" y="107"/>
                  </a:cubicBezTo>
                  <a:cubicBezTo>
                    <a:pt x="10978" y="258"/>
                    <a:pt x="10527" y="508"/>
                    <a:pt x="10001" y="809"/>
                  </a:cubicBezTo>
                  <a:cubicBezTo>
                    <a:pt x="9600" y="1010"/>
                    <a:pt x="9174" y="1260"/>
                    <a:pt x="8622" y="1486"/>
                  </a:cubicBezTo>
                  <a:cubicBezTo>
                    <a:pt x="8297" y="1636"/>
                    <a:pt x="5339" y="2914"/>
                    <a:pt x="3033" y="4919"/>
                  </a:cubicBezTo>
                  <a:cubicBezTo>
                    <a:pt x="2257" y="5621"/>
                    <a:pt x="1630" y="6298"/>
                    <a:pt x="1204" y="7000"/>
                  </a:cubicBezTo>
                  <a:cubicBezTo>
                    <a:pt x="176" y="8654"/>
                    <a:pt x="1" y="10684"/>
                    <a:pt x="753" y="12162"/>
                  </a:cubicBezTo>
                  <a:cubicBezTo>
                    <a:pt x="1404" y="13416"/>
                    <a:pt x="2658" y="14142"/>
                    <a:pt x="4287" y="14243"/>
                  </a:cubicBezTo>
                  <a:cubicBezTo>
                    <a:pt x="4399" y="14249"/>
                    <a:pt x="4511" y="14252"/>
                    <a:pt x="4624" y="14252"/>
                  </a:cubicBezTo>
                  <a:cubicBezTo>
                    <a:pt x="6418" y="14252"/>
                    <a:pt x="8223" y="13501"/>
                    <a:pt x="9851" y="12062"/>
                  </a:cubicBezTo>
                  <a:cubicBezTo>
                    <a:pt x="11480" y="10659"/>
                    <a:pt x="12883" y="8604"/>
                    <a:pt x="13760" y="6273"/>
                  </a:cubicBezTo>
                  <a:cubicBezTo>
                    <a:pt x="14537" y="4293"/>
                    <a:pt x="15164" y="1736"/>
                    <a:pt x="13886" y="684"/>
                  </a:cubicBezTo>
                  <a:cubicBezTo>
                    <a:pt x="13836" y="634"/>
                    <a:pt x="13785" y="583"/>
                    <a:pt x="13710" y="533"/>
                  </a:cubicBezTo>
                  <a:lnTo>
                    <a:pt x="13685" y="508"/>
                  </a:lnTo>
                  <a:cubicBezTo>
                    <a:pt x="13493" y="335"/>
                    <a:pt x="13021" y="0"/>
                    <a:pt x="1228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758450" y="3084575"/>
              <a:ext cx="330600" cy="296048"/>
            </a:xfrm>
            <a:custGeom>
              <a:rect b="b" l="l" r="r" t="t"/>
              <a:pathLst>
                <a:path extrusionOk="0" h="13512" w="15089">
                  <a:moveTo>
                    <a:pt x="12454" y="0"/>
                  </a:moveTo>
                  <a:cubicBezTo>
                    <a:pt x="12254" y="0"/>
                    <a:pt x="12030" y="27"/>
                    <a:pt x="11780" y="94"/>
                  </a:cubicBezTo>
                  <a:cubicBezTo>
                    <a:pt x="10878" y="345"/>
                    <a:pt x="10201" y="921"/>
                    <a:pt x="8948" y="1448"/>
                  </a:cubicBezTo>
                  <a:cubicBezTo>
                    <a:pt x="7670" y="1999"/>
                    <a:pt x="3359" y="4129"/>
                    <a:pt x="1680" y="6811"/>
                  </a:cubicBezTo>
                  <a:cubicBezTo>
                    <a:pt x="0" y="9518"/>
                    <a:pt x="727" y="13302"/>
                    <a:pt x="4487" y="13503"/>
                  </a:cubicBezTo>
                  <a:cubicBezTo>
                    <a:pt x="4594" y="13508"/>
                    <a:pt x="4700" y="13511"/>
                    <a:pt x="4807" y="13511"/>
                  </a:cubicBezTo>
                  <a:cubicBezTo>
                    <a:pt x="8450" y="13511"/>
                    <a:pt x="11905" y="10215"/>
                    <a:pt x="13610" y="5783"/>
                  </a:cubicBezTo>
                  <a:cubicBezTo>
                    <a:pt x="15088" y="1924"/>
                    <a:pt x="14211" y="896"/>
                    <a:pt x="13835" y="595"/>
                  </a:cubicBezTo>
                  <a:cubicBezTo>
                    <a:pt x="13760" y="545"/>
                    <a:pt x="13685" y="470"/>
                    <a:pt x="13610" y="395"/>
                  </a:cubicBezTo>
                  <a:cubicBezTo>
                    <a:pt x="13458" y="262"/>
                    <a:pt x="13076" y="0"/>
                    <a:pt x="12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729901" y="3067946"/>
              <a:ext cx="330578" cy="286670"/>
            </a:xfrm>
            <a:custGeom>
              <a:rect b="b" l="l" r="r" t="t"/>
              <a:pathLst>
                <a:path extrusionOk="0" h="13084" w="15088">
                  <a:moveTo>
                    <a:pt x="12503" y="0"/>
                  </a:moveTo>
                  <a:cubicBezTo>
                    <a:pt x="11624" y="0"/>
                    <a:pt x="10728" y="205"/>
                    <a:pt x="9900" y="477"/>
                  </a:cubicBezTo>
                  <a:cubicBezTo>
                    <a:pt x="6742" y="1455"/>
                    <a:pt x="3083" y="3109"/>
                    <a:pt x="1679" y="6342"/>
                  </a:cubicBezTo>
                  <a:cubicBezTo>
                    <a:pt x="0" y="10277"/>
                    <a:pt x="2582" y="13084"/>
                    <a:pt x="2582" y="13084"/>
                  </a:cubicBezTo>
                  <a:cubicBezTo>
                    <a:pt x="2456" y="12908"/>
                    <a:pt x="2331" y="12733"/>
                    <a:pt x="2256" y="12557"/>
                  </a:cubicBezTo>
                  <a:cubicBezTo>
                    <a:pt x="1479" y="11079"/>
                    <a:pt x="1654" y="9049"/>
                    <a:pt x="2682" y="7395"/>
                  </a:cubicBezTo>
                  <a:cubicBezTo>
                    <a:pt x="3108" y="6693"/>
                    <a:pt x="3735" y="6016"/>
                    <a:pt x="4511" y="5314"/>
                  </a:cubicBezTo>
                  <a:cubicBezTo>
                    <a:pt x="6817" y="3309"/>
                    <a:pt x="9775" y="2031"/>
                    <a:pt x="10100" y="1881"/>
                  </a:cubicBezTo>
                  <a:cubicBezTo>
                    <a:pt x="10652" y="1655"/>
                    <a:pt x="11078" y="1405"/>
                    <a:pt x="11479" y="1204"/>
                  </a:cubicBezTo>
                  <a:cubicBezTo>
                    <a:pt x="12005" y="903"/>
                    <a:pt x="12456" y="653"/>
                    <a:pt x="13008" y="502"/>
                  </a:cubicBezTo>
                  <a:cubicBezTo>
                    <a:pt x="13292" y="423"/>
                    <a:pt x="13549" y="391"/>
                    <a:pt x="13780" y="391"/>
                  </a:cubicBezTo>
                  <a:cubicBezTo>
                    <a:pt x="14427" y="391"/>
                    <a:pt x="14866" y="643"/>
                    <a:pt x="15088" y="828"/>
                  </a:cubicBezTo>
                  <a:cubicBezTo>
                    <a:pt x="15038" y="753"/>
                    <a:pt x="14938" y="703"/>
                    <a:pt x="14862" y="653"/>
                  </a:cubicBezTo>
                  <a:cubicBezTo>
                    <a:pt x="14135" y="180"/>
                    <a:pt x="13326" y="0"/>
                    <a:pt x="12503"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835332" y="3203569"/>
              <a:ext cx="161455" cy="150127"/>
            </a:xfrm>
            <a:custGeom>
              <a:rect b="b" l="l" r="r" t="t"/>
              <a:pathLst>
                <a:path extrusionOk="0" h="6852" w="7369">
                  <a:moveTo>
                    <a:pt x="4945" y="1"/>
                  </a:moveTo>
                  <a:cubicBezTo>
                    <a:pt x="4926" y="1"/>
                    <a:pt x="4907" y="1"/>
                    <a:pt x="4887" y="2"/>
                  </a:cubicBezTo>
                  <a:cubicBezTo>
                    <a:pt x="4035" y="27"/>
                    <a:pt x="3258" y="478"/>
                    <a:pt x="2582" y="954"/>
                  </a:cubicBezTo>
                  <a:cubicBezTo>
                    <a:pt x="1404" y="1856"/>
                    <a:pt x="226" y="3134"/>
                    <a:pt x="50" y="4663"/>
                  </a:cubicBezTo>
                  <a:cubicBezTo>
                    <a:pt x="0" y="5240"/>
                    <a:pt x="251" y="5716"/>
                    <a:pt x="627" y="6092"/>
                  </a:cubicBezTo>
                  <a:cubicBezTo>
                    <a:pt x="1180" y="6634"/>
                    <a:pt x="1836" y="6851"/>
                    <a:pt x="2508" y="6851"/>
                  </a:cubicBezTo>
                  <a:cubicBezTo>
                    <a:pt x="3421" y="6851"/>
                    <a:pt x="4362" y="6450"/>
                    <a:pt x="5113" y="5916"/>
                  </a:cubicBezTo>
                  <a:cubicBezTo>
                    <a:pt x="6015" y="5240"/>
                    <a:pt x="6742" y="4312"/>
                    <a:pt x="7143" y="3260"/>
                  </a:cubicBezTo>
                  <a:cubicBezTo>
                    <a:pt x="7369" y="2708"/>
                    <a:pt x="7344" y="2082"/>
                    <a:pt x="7118" y="1505"/>
                  </a:cubicBezTo>
                  <a:cubicBezTo>
                    <a:pt x="6749" y="621"/>
                    <a:pt x="5923" y="1"/>
                    <a:pt x="494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835332" y="3203569"/>
              <a:ext cx="157073" cy="130189"/>
            </a:xfrm>
            <a:custGeom>
              <a:rect b="b" l="l" r="r" t="t"/>
              <a:pathLst>
                <a:path extrusionOk="0" h="5942" w="7169">
                  <a:moveTo>
                    <a:pt x="4945" y="1"/>
                  </a:moveTo>
                  <a:cubicBezTo>
                    <a:pt x="4926" y="1"/>
                    <a:pt x="4907" y="1"/>
                    <a:pt x="4887" y="2"/>
                  </a:cubicBezTo>
                  <a:cubicBezTo>
                    <a:pt x="4035" y="27"/>
                    <a:pt x="3258" y="478"/>
                    <a:pt x="2582" y="954"/>
                  </a:cubicBezTo>
                  <a:cubicBezTo>
                    <a:pt x="1404" y="1856"/>
                    <a:pt x="226" y="3134"/>
                    <a:pt x="50" y="4663"/>
                  </a:cubicBezTo>
                  <a:cubicBezTo>
                    <a:pt x="0" y="5164"/>
                    <a:pt x="176" y="5591"/>
                    <a:pt x="476" y="5941"/>
                  </a:cubicBezTo>
                  <a:cubicBezTo>
                    <a:pt x="426" y="5766"/>
                    <a:pt x="426" y="5565"/>
                    <a:pt x="451" y="5365"/>
                  </a:cubicBezTo>
                  <a:cubicBezTo>
                    <a:pt x="602" y="3836"/>
                    <a:pt x="1780" y="2558"/>
                    <a:pt x="2983" y="1681"/>
                  </a:cubicBezTo>
                  <a:cubicBezTo>
                    <a:pt x="3634" y="1180"/>
                    <a:pt x="4436" y="728"/>
                    <a:pt x="5288" y="703"/>
                  </a:cubicBezTo>
                  <a:cubicBezTo>
                    <a:pt x="5312" y="703"/>
                    <a:pt x="5336" y="702"/>
                    <a:pt x="5359" y="702"/>
                  </a:cubicBezTo>
                  <a:cubicBezTo>
                    <a:pt x="6083" y="702"/>
                    <a:pt x="6731" y="1072"/>
                    <a:pt x="7168" y="1631"/>
                  </a:cubicBezTo>
                  <a:cubicBezTo>
                    <a:pt x="7143" y="1581"/>
                    <a:pt x="7143" y="1555"/>
                    <a:pt x="7118" y="1505"/>
                  </a:cubicBezTo>
                  <a:cubicBezTo>
                    <a:pt x="6749" y="621"/>
                    <a:pt x="5923" y="1"/>
                    <a:pt x="494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1664517" y="3401088"/>
              <a:ext cx="298195" cy="328694"/>
            </a:xfrm>
            <a:custGeom>
              <a:rect b="b" l="l" r="r" t="t"/>
              <a:pathLst>
                <a:path extrusionOk="0" h="15002" w="13610">
                  <a:moveTo>
                    <a:pt x="6661" y="1"/>
                  </a:moveTo>
                  <a:cubicBezTo>
                    <a:pt x="6274" y="1"/>
                    <a:pt x="5874" y="101"/>
                    <a:pt x="5464" y="335"/>
                  </a:cubicBezTo>
                  <a:cubicBezTo>
                    <a:pt x="3835" y="1287"/>
                    <a:pt x="2381" y="2816"/>
                    <a:pt x="1454" y="4571"/>
                  </a:cubicBezTo>
                  <a:cubicBezTo>
                    <a:pt x="301" y="6751"/>
                    <a:pt x="0" y="9307"/>
                    <a:pt x="1253" y="11538"/>
                  </a:cubicBezTo>
                  <a:cubicBezTo>
                    <a:pt x="2323" y="13435"/>
                    <a:pt x="4266" y="15001"/>
                    <a:pt x="6510" y="15001"/>
                  </a:cubicBezTo>
                  <a:cubicBezTo>
                    <a:pt x="6578" y="15001"/>
                    <a:pt x="6647" y="15000"/>
                    <a:pt x="6717" y="14997"/>
                  </a:cubicBezTo>
                  <a:cubicBezTo>
                    <a:pt x="8973" y="14922"/>
                    <a:pt x="10927" y="13292"/>
                    <a:pt x="11930" y="11363"/>
                  </a:cubicBezTo>
                  <a:cubicBezTo>
                    <a:pt x="13609" y="8180"/>
                    <a:pt x="12105" y="4520"/>
                    <a:pt x="9900" y="2039"/>
                  </a:cubicBezTo>
                  <a:cubicBezTo>
                    <a:pt x="9055" y="1079"/>
                    <a:pt x="7930" y="1"/>
                    <a:pt x="6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1660661" y="3395436"/>
              <a:ext cx="309172" cy="340284"/>
            </a:xfrm>
            <a:custGeom>
              <a:rect b="b" l="l" r="r" t="t"/>
              <a:pathLst>
                <a:path extrusionOk="0" h="15531" w="14111">
                  <a:moveTo>
                    <a:pt x="6843" y="543"/>
                  </a:moveTo>
                  <a:cubicBezTo>
                    <a:pt x="7971" y="543"/>
                    <a:pt x="9023" y="1520"/>
                    <a:pt x="9875" y="2473"/>
                  </a:cubicBezTo>
                  <a:cubicBezTo>
                    <a:pt x="11930" y="4778"/>
                    <a:pt x="13534" y="8362"/>
                    <a:pt x="11880" y="11495"/>
                  </a:cubicBezTo>
                  <a:cubicBezTo>
                    <a:pt x="10803" y="13550"/>
                    <a:pt x="8823" y="14929"/>
                    <a:pt x="6893" y="15004"/>
                  </a:cubicBezTo>
                  <a:cubicBezTo>
                    <a:pt x="6826" y="15007"/>
                    <a:pt x="6760" y="15008"/>
                    <a:pt x="6694" y="15008"/>
                  </a:cubicBezTo>
                  <a:cubicBezTo>
                    <a:pt x="4361" y="15008"/>
                    <a:pt x="2581" y="13304"/>
                    <a:pt x="1655" y="11671"/>
                  </a:cubicBezTo>
                  <a:cubicBezTo>
                    <a:pt x="552" y="9716"/>
                    <a:pt x="627" y="7310"/>
                    <a:pt x="1880" y="4954"/>
                  </a:cubicBezTo>
                  <a:cubicBezTo>
                    <a:pt x="2757" y="3250"/>
                    <a:pt x="4186" y="1746"/>
                    <a:pt x="5765" y="819"/>
                  </a:cubicBezTo>
                  <a:cubicBezTo>
                    <a:pt x="6141" y="618"/>
                    <a:pt x="6492" y="543"/>
                    <a:pt x="6843" y="543"/>
                  </a:cubicBezTo>
                  <a:close/>
                  <a:moveTo>
                    <a:pt x="6827" y="0"/>
                  </a:moveTo>
                  <a:cubicBezTo>
                    <a:pt x="6406" y="0"/>
                    <a:pt x="5965" y="108"/>
                    <a:pt x="5514" y="367"/>
                  </a:cubicBezTo>
                  <a:cubicBezTo>
                    <a:pt x="3835" y="1345"/>
                    <a:pt x="2331" y="2924"/>
                    <a:pt x="1404" y="4703"/>
                  </a:cubicBezTo>
                  <a:cubicBezTo>
                    <a:pt x="76" y="7235"/>
                    <a:pt x="1" y="9816"/>
                    <a:pt x="1204" y="11921"/>
                  </a:cubicBezTo>
                  <a:cubicBezTo>
                    <a:pt x="2181" y="13676"/>
                    <a:pt x="4136" y="15530"/>
                    <a:pt x="6692" y="15530"/>
                  </a:cubicBezTo>
                  <a:lnTo>
                    <a:pt x="6918" y="15530"/>
                  </a:lnTo>
                  <a:cubicBezTo>
                    <a:pt x="9499" y="15430"/>
                    <a:pt x="11404" y="13500"/>
                    <a:pt x="12357" y="11721"/>
                  </a:cubicBezTo>
                  <a:cubicBezTo>
                    <a:pt x="14111" y="8387"/>
                    <a:pt x="12432" y="4578"/>
                    <a:pt x="10276" y="2122"/>
                  </a:cubicBezTo>
                  <a:cubicBezTo>
                    <a:pt x="9703" y="1489"/>
                    <a:pt x="8398" y="0"/>
                    <a:pt x="682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1734235" y="3525384"/>
              <a:ext cx="146644" cy="158716"/>
            </a:xfrm>
            <a:custGeom>
              <a:rect b="b" l="l" r="r" t="t"/>
              <a:pathLst>
                <a:path extrusionOk="0" h="7244" w="6693">
                  <a:moveTo>
                    <a:pt x="3359" y="0"/>
                  </a:moveTo>
                  <a:cubicBezTo>
                    <a:pt x="1505" y="0"/>
                    <a:pt x="1" y="1629"/>
                    <a:pt x="1" y="3634"/>
                  </a:cubicBezTo>
                  <a:cubicBezTo>
                    <a:pt x="1" y="5639"/>
                    <a:pt x="1505" y="7243"/>
                    <a:pt x="3359" y="7243"/>
                  </a:cubicBezTo>
                  <a:cubicBezTo>
                    <a:pt x="5189" y="7243"/>
                    <a:pt x="6693" y="5639"/>
                    <a:pt x="6693" y="3634"/>
                  </a:cubicBezTo>
                  <a:cubicBezTo>
                    <a:pt x="6693" y="1629"/>
                    <a:pt x="5189" y="0"/>
                    <a:pt x="335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1734235" y="3546243"/>
              <a:ext cx="135119" cy="137858"/>
            </a:xfrm>
            <a:custGeom>
              <a:rect b="b" l="l" r="r" t="t"/>
              <a:pathLst>
                <a:path extrusionOk="0" h="6292" w="6167">
                  <a:moveTo>
                    <a:pt x="1104" y="1"/>
                  </a:moveTo>
                  <a:cubicBezTo>
                    <a:pt x="427" y="652"/>
                    <a:pt x="1" y="1605"/>
                    <a:pt x="1" y="2682"/>
                  </a:cubicBezTo>
                  <a:cubicBezTo>
                    <a:pt x="1" y="4687"/>
                    <a:pt x="1505" y="6291"/>
                    <a:pt x="3359" y="6291"/>
                  </a:cubicBezTo>
                  <a:cubicBezTo>
                    <a:pt x="4537" y="6291"/>
                    <a:pt x="5565" y="5640"/>
                    <a:pt x="6166" y="4637"/>
                  </a:cubicBezTo>
                  <a:lnTo>
                    <a:pt x="6166" y="4637"/>
                  </a:lnTo>
                  <a:cubicBezTo>
                    <a:pt x="5565" y="5214"/>
                    <a:pt x="4788" y="5590"/>
                    <a:pt x="3911" y="5590"/>
                  </a:cubicBezTo>
                  <a:cubicBezTo>
                    <a:pt x="2081" y="5590"/>
                    <a:pt x="577" y="3961"/>
                    <a:pt x="577" y="1956"/>
                  </a:cubicBezTo>
                  <a:cubicBezTo>
                    <a:pt x="577" y="1229"/>
                    <a:pt x="778" y="552"/>
                    <a:pt x="110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1048933" y="3211763"/>
              <a:ext cx="331695" cy="272495"/>
            </a:xfrm>
            <a:custGeom>
              <a:rect b="b" l="l" r="r" t="t"/>
              <a:pathLst>
                <a:path extrusionOk="0" h="12437" w="15139">
                  <a:moveTo>
                    <a:pt x="8030" y="0"/>
                  </a:moveTo>
                  <a:cubicBezTo>
                    <a:pt x="7943" y="0"/>
                    <a:pt x="7857" y="1"/>
                    <a:pt x="7770" y="3"/>
                  </a:cubicBezTo>
                  <a:cubicBezTo>
                    <a:pt x="5289" y="54"/>
                    <a:pt x="2908" y="1006"/>
                    <a:pt x="1580" y="3186"/>
                  </a:cubicBezTo>
                  <a:cubicBezTo>
                    <a:pt x="402" y="5116"/>
                    <a:pt x="1" y="7648"/>
                    <a:pt x="1204" y="9653"/>
                  </a:cubicBezTo>
                  <a:cubicBezTo>
                    <a:pt x="2351" y="11532"/>
                    <a:pt x="4638" y="12437"/>
                    <a:pt x="6771" y="12437"/>
                  </a:cubicBezTo>
                  <a:cubicBezTo>
                    <a:pt x="6828" y="12437"/>
                    <a:pt x="6886" y="12436"/>
                    <a:pt x="6943" y="12435"/>
                  </a:cubicBezTo>
                  <a:cubicBezTo>
                    <a:pt x="10527" y="12359"/>
                    <a:pt x="12983" y="9277"/>
                    <a:pt x="14086" y="6144"/>
                  </a:cubicBezTo>
                  <a:cubicBezTo>
                    <a:pt x="14637" y="4565"/>
                    <a:pt x="15139" y="2485"/>
                    <a:pt x="13409" y="1432"/>
                  </a:cubicBezTo>
                  <a:cubicBezTo>
                    <a:pt x="11875" y="521"/>
                    <a:pt x="9929" y="0"/>
                    <a:pt x="8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1041242" y="3205716"/>
              <a:ext cx="350911" cy="284589"/>
            </a:xfrm>
            <a:custGeom>
              <a:rect b="b" l="l" r="r" t="t"/>
              <a:pathLst>
                <a:path extrusionOk="0" h="12989" w="16016">
                  <a:moveTo>
                    <a:pt x="8375" y="527"/>
                  </a:moveTo>
                  <a:cubicBezTo>
                    <a:pt x="10226" y="527"/>
                    <a:pt x="12125" y="1047"/>
                    <a:pt x="13635" y="1934"/>
                  </a:cubicBezTo>
                  <a:cubicBezTo>
                    <a:pt x="13986" y="2159"/>
                    <a:pt x="14236" y="2435"/>
                    <a:pt x="14412" y="2736"/>
                  </a:cubicBezTo>
                  <a:cubicBezTo>
                    <a:pt x="14963" y="3738"/>
                    <a:pt x="14612" y="5142"/>
                    <a:pt x="14186" y="6320"/>
                  </a:cubicBezTo>
                  <a:cubicBezTo>
                    <a:pt x="13159" y="9252"/>
                    <a:pt x="10803" y="12385"/>
                    <a:pt x="7269" y="12460"/>
                  </a:cubicBezTo>
                  <a:cubicBezTo>
                    <a:pt x="7216" y="12461"/>
                    <a:pt x="7164" y="12462"/>
                    <a:pt x="7111" y="12462"/>
                  </a:cubicBezTo>
                  <a:cubicBezTo>
                    <a:pt x="4865" y="12462"/>
                    <a:pt x="2784" y="11420"/>
                    <a:pt x="1780" y="9803"/>
                  </a:cubicBezTo>
                  <a:cubicBezTo>
                    <a:pt x="527" y="7723"/>
                    <a:pt x="1154" y="5242"/>
                    <a:pt x="2156" y="3613"/>
                  </a:cubicBezTo>
                  <a:cubicBezTo>
                    <a:pt x="3334" y="1683"/>
                    <a:pt x="5464" y="605"/>
                    <a:pt x="8121" y="530"/>
                  </a:cubicBezTo>
                  <a:cubicBezTo>
                    <a:pt x="8206" y="528"/>
                    <a:pt x="8290" y="527"/>
                    <a:pt x="8375" y="527"/>
                  </a:cubicBezTo>
                  <a:close/>
                  <a:moveTo>
                    <a:pt x="8374" y="1"/>
                  </a:moveTo>
                  <a:cubicBezTo>
                    <a:pt x="8289" y="1"/>
                    <a:pt x="8205" y="2"/>
                    <a:pt x="8121" y="4"/>
                  </a:cubicBezTo>
                  <a:cubicBezTo>
                    <a:pt x="5264" y="79"/>
                    <a:pt x="2983" y="1257"/>
                    <a:pt x="1705" y="3337"/>
                  </a:cubicBezTo>
                  <a:cubicBezTo>
                    <a:pt x="652" y="5041"/>
                    <a:pt x="1" y="7648"/>
                    <a:pt x="1229" y="9879"/>
                  </a:cubicBezTo>
                  <a:cubicBezTo>
                    <a:pt x="1254" y="9954"/>
                    <a:pt x="1304" y="10004"/>
                    <a:pt x="1329" y="10079"/>
                  </a:cubicBezTo>
                  <a:cubicBezTo>
                    <a:pt x="2641" y="12216"/>
                    <a:pt x="5129" y="12989"/>
                    <a:pt x="7107" y="12989"/>
                  </a:cubicBezTo>
                  <a:cubicBezTo>
                    <a:pt x="7170" y="12989"/>
                    <a:pt x="7232" y="12988"/>
                    <a:pt x="7294" y="12986"/>
                  </a:cubicBezTo>
                  <a:cubicBezTo>
                    <a:pt x="11079" y="12911"/>
                    <a:pt x="13585" y="9578"/>
                    <a:pt x="14688" y="6495"/>
                  </a:cubicBezTo>
                  <a:cubicBezTo>
                    <a:pt x="15038" y="5467"/>
                    <a:pt x="16016" y="2761"/>
                    <a:pt x="13911" y="1483"/>
                  </a:cubicBezTo>
                  <a:cubicBezTo>
                    <a:pt x="12302" y="546"/>
                    <a:pt x="10302" y="1"/>
                    <a:pt x="837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1093410" y="3284505"/>
              <a:ext cx="177953" cy="149514"/>
            </a:xfrm>
            <a:custGeom>
              <a:rect b="b" l="l" r="r" t="t"/>
              <a:pathLst>
                <a:path extrusionOk="0" h="6824" w="8122">
                  <a:moveTo>
                    <a:pt x="4311" y="1"/>
                  </a:moveTo>
                  <a:cubicBezTo>
                    <a:pt x="3688" y="1"/>
                    <a:pt x="3047" y="159"/>
                    <a:pt x="2457" y="493"/>
                  </a:cubicBezTo>
                  <a:cubicBezTo>
                    <a:pt x="702" y="1445"/>
                    <a:pt x="1" y="3551"/>
                    <a:pt x="903" y="5155"/>
                  </a:cubicBezTo>
                  <a:cubicBezTo>
                    <a:pt x="1498" y="6229"/>
                    <a:pt x="2627" y="6824"/>
                    <a:pt x="3831" y="6824"/>
                  </a:cubicBezTo>
                  <a:cubicBezTo>
                    <a:pt x="4452" y="6824"/>
                    <a:pt x="5093" y="6665"/>
                    <a:pt x="5690" y="6333"/>
                  </a:cubicBezTo>
                  <a:cubicBezTo>
                    <a:pt x="7444" y="5355"/>
                    <a:pt x="8121" y="3275"/>
                    <a:pt x="7244" y="1646"/>
                  </a:cubicBezTo>
                  <a:cubicBezTo>
                    <a:pt x="6650" y="590"/>
                    <a:pt x="5512" y="1"/>
                    <a:pt x="431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1093410" y="3284330"/>
              <a:ext cx="116999" cy="149360"/>
            </a:xfrm>
            <a:custGeom>
              <a:rect b="b" l="l" r="r" t="t"/>
              <a:pathLst>
                <a:path extrusionOk="0" h="6817" w="5340">
                  <a:moveTo>
                    <a:pt x="4313" y="1"/>
                  </a:moveTo>
                  <a:cubicBezTo>
                    <a:pt x="3689" y="1"/>
                    <a:pt x="3052" y="163"/>
                    <a:pt x="2457" y="501"/>
                  </a:cubicBezTo>
                  <a:cubicBezTo>
                    <a:pt x="702" y="1453"/>
                    <a:pt x="1" y="3559"/>
                    <a:pt x="903" y="5163"/>
                  </a:cubicBezTo>
                  <a:cubicBezTo>
                    <a:pt x="1479" y="6190"/>
                    <a:pt x="2557" y="6792"/>
                    <a:pt x="3710" y="6817"/>
                  </a:cubicBezTo>
                  <a:cubicBezTo>
                    <a:pt x="2908" y="6591"/>
                    <a:pt x="2231" y="6065"/>
                    <a:pt x="1805" y="5313"/>
                  </a:cubicBezTo>
                  <a:cubicBezTo>
                    <a:pt x="903" y="3709"/>
                    <a:pt x="1605" y="1604"/>
                    <a:pt x="3359" y="626"/>
                  </a:cubicBezTo>
                  <a:cubicBezTo>
                    <a:pt x="3941" y="300"/>
                    <a:pt x="4566" y="147"/>
                    <a:pt x="5195" y="147"/>
                  </a:cubicBezTo>
                  <a:cubicBezTo>
                    <a:pt x="5243" y="147"/>
                    <a:pt x="5291" y="148"/>
                    <a:pt x="5339" y="150"/>
                  </a:cubicBezTo>
                  <a:cubicBezTo>
                    <a:pt x="5007" y="51"/>
                    <a:pt x="4662" y="1"/>
                    <a:pt x="431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1009407" y="3425430"/>
              <a:ext cx="824802" cy="473935"/>
            </a:xfrm>
            <a:custGeom>
              <a:rect b="b" l="l" r="r" t="t"/>
              <a:pathLst>
                <a:path extrusionOk="0" h="21631" w="37645">
                  <a:moveTo>
                    <a:pt x="37644" y="1"/>
                  </a:moveTo>
                  <a:lnTo>
                    <a:pt x="37644" y="1"/>
                  </a:lnTo>
                  <a:cubicBezTo>
                    <a:pt x="34512" y="1279"/>
                    <a:pt x="31705" y="3134"/>
                    <a:pt x="28973" y="4963"/>
                  </a:cubicBezTo>
                  <a:cubicBezTo>
                    <a:pt x="28321" y="5414"/>
                    <a:pt x="27644" y="5866"/>
                    <a:pt x="26968" y="6292"/>
                  </a:cubicBezTo>
                  <a:cubicBezTo>
                    <a:pt x="19123" y="11379"/>
                    <a:pt x="10652" y="15214"/>
                    <a:pt x="1679" y="17695"/>
                  </a:cubicBezTo>
                  <a:cubicBezTo>
                    <a:pt x="1679" y="17695"/>
                    <a:pt x="2306" y="19976"/>
                    <a:pt x="0" y="21630"/>
                  </a:cubicBezTo>
                  <a:cubicBezTo>
                    <a:pt x="10251" y="19099"/>
                    <a:pt x="19950" y="14913"/>
                    <a:pt x="28797" y="9149"/>
                  </a:cubicBezTo>
                  <a:cubicBezTo>
                    <a:pt x="29499" y="8698"/>
                    <a:pt x="30201" y="8222"/>
                    <a:pt x="30877" y="7770"/>
                  </a:cubicBezTo>
                  <a:cubicBezTo>
                    <a:pt x="32933" y="6392"/>
                    <a:pt x="34938" y="5064"/>
                    <a:pt x="37018" y="4011"/>
                  </a:cubicBezTo>
                  <a:cubicBezTo>
                    <a:pt x="35740" y="1881"/>
                    <a:pt x="37644" y="1"/>
                    <a:pt x="3764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985788" y="3813129"/>
              <a:ext cx="74143" cy="86238"/>
            </a:xfrm>
            <a:custGeom>
              <a:rect b="b" l="l" r="r" t="t"/>
              <a:pathLst>
                <a:path extrusionOk="0" h="3936" w="3384">
                  <a:moveTo>
                    <a:pt x="2256" y="877"/>
                  </a:moveTo>
                  <a:cubicBezTo>
                    <a:pt x="2256" y="877"/>
                    <a:pt x="2331" y="1078"/>
                    <a:pt x="2306" y="1404"/>
                  </a:cubicBezTo>
                  <a:cubicBezTo>
                    <a:pt x="2281" y="1730"/>
                    <a:pt x="2156" y="2206"/>
                    <a:pt x="1755" y="2632"/>
                  </a:cubicBezTo>
                  <a:cubicBezTo>
                    <a:pt x="1655" y="2757"/>
                    <a:pt x="1529" y="2857"/>
                    <a:pt x="1379" y="2983"/>
                  </a:cubicBezTo>
                  <a:cubicBezTo>
                    <a:pt x="1379" y="2983"/>
                    <a:pt x="802" y="1604"/>
                    <a:pt x="2256" y="877"/>
                  </a:cubicBezTo>
                  <a:close/>
                  <a:moveTo>
                    <a:pt x="2757" y="0"/>
                  </a:moveTo>
                  <a:lnTo>
                    <a:pt x="2757" y="0"/>
                  </a:lnTo>
                  <a:cubicBezTo>
                    <a:pt x="0" y="1379"/>
                    <a:pt x="1078" y="3935"/>
                    <a:pt x="1078" y="3935"/>
                  </a:cubicBezTo>
                  <a:cubicBezTo>
                    <a:pt x="3384" y="2281"/>
                    <a:pt x="2757" y="0"/>
                    <a:pt x="27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1003360" y="3832344"/>
              <a:ext cx="33522" cy="46142"/>
            </a:xfrm>
            <a:custGeom>
              <a:rect b="b" l="l" r="r" t="t"/>
              <a:pathLst>
                <a:path extrusionOk="0" h="2106" w="1530">
                  <a:moveTo>
                    <a:pt x="1454" y="0"/>
                  </a:moveTo>
                  <a:cubicBezTo>
                    <a:pt x="0" y="727"/>
                    <a:pt x="577" y="2106"/>
                    <a:pt x="577" y="2106"/>
                  </a:cubicBezTo>
                  <a:cubicBezTo>
                    <a:pt x="727" y="1980"/>
                    <a:pt x="853" y="1880"/>
                    <a:pt x="953" y="1755"/>
                  </a:cubicBezTo>
                  <a:cubicBezTo>
                    <a:pt x="1153" y="1354"/>
                    <a:pt x="1329" y="928"/>
                    <a:pt x="1504" y="527"/>
                  </a:cubicBezTo>
                  <a:cubicBezTo>
                    <a:pt x="1529" y="201"/>
                    <a:pt x="1454" y="0"/>
                    <a:pt x="14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1024218" y="3843869"/>
              <a:ext cx="12116" cy="26927"/>
            </a:xfrm>
            <a:custGeom>
              <a:rect b="b" l="l" r="r" t="t"/>
              <a:pathLst>
                <a:path extrusionOk="0" h="1229" w="553">
                  <a:moveTo>
                    <a:pt x="552" y="1"/>
                  </a:moveTo>
                  <a:lnTo>
                    <a:pt x="552" y="1"/>
                  </a:lnTo>
                  <a:cubicBezTo>
                    <a:pt x="377" y="402"/>
                    <a:pt x="201" y="828"/>
                    <a:pt x="1" y="1229"/>
                  </a:cubicBezTo>
                  <a:cubicBezTo>
                    <a:pt x="402" y="803"/>
                    <a:pt x="527" y="327"/>
                    <a:pt x="552"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1792450" y="3425430"/>
              <a:ext cx="59332" cy="87881"/>
            </a:xfrm>
            <a:custGeom>
              <a:rect b="b" l="l" r="r" t="t"/>
              <a:pathLst>
                <a:path extrusionOk="0" h="4011" w="2708">
                  <a:moveTo>
                    <a:pt x="1905" y="1"/>
                  </a:moveTo>
                  <a:cubicBezTo>
                    <a:pt x="1905" y="1"/>
                    <a:pt x="1" y="1881"/>
                    <a:pt x="1279" y="4011"/>
                  </a:cubicBezTo>
                  <a:cubicBezTo>
                    <a:pt x="1279" y="4011"/>
                    <a:pt x="2707" y="2357"/>
                    <a:pt x="190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963812" y="3869701"/>
              <a:ext cx="275694" cy="313510"/>
            </a:xfrm>
            <a:custGeom>
              <a:rect b="b" l="l" r="r" t="t"/>
              <a:pathLst>
                <a:path extrusionOk="0" h="14309" w="12583">
                  <a:moveTo>
                    <a:pt x="3916" y="1"/>
                  </a:moveTo>
                  <a:cubicBezTo>
                    <a:pt x="3115" y="1"/>
                    <a:pt x="2368" y="278"/>
                    <a:pt x="1830" y="1077"/>
                  </a:cubicBezTo>
                  <a:cubicBezTo>
                    <a:pt x="778" y="2631"/>
                    <a:pt x="126" y="4661"/>
                    <a:pt x="76" y="6641"/>
                  </a:cubicBezTo>
                  <a:cubicBezTo>
                    <a:pt x="1" y="9098"/>
                    <a:pt x="828" y="11554"/>
                    <a:pt x="2933" y="13007"/>
                  </a:cubicBezTo>
                  <a:cubicBezTo>
                    <a:pt x="4089" y="13804"/>
                    <a:pt x="5499" y="14309"/>
                    <a:pt x="6894" y="14309"/>
                  </a:cubicBezTo>
                  <a:cubicBezTo>
                    <a:pt x="7737" y="14309"/>
                    <a:pt x="8575" y="14124"/>
                    <a:pt x="9349" y="13709"/>
                  </a:cubicBezTo>
                  <a:cubicBezTo>
                    <a:pt x="11354" y="12656"/>
                    <a:pt x="12382" y="10326"/>
                    <a:pt x="12457" y="8145"/>
                  </a:cubicBezTo>
                  <a:cubicBezTo>
                    <a:pt x="12582" y="4586"/>
                    <a:pt x="9625" y="1955"/>
                    <a:pt x="6542" y="676"/>
                  </a:cubicBezTo>
                  <a:cubicBezTo>
                    <a:pt x="5742" y="335"/>
                    <a:pt x="4797" y="1"/>
                    <a:pt x="39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957787" y="3864048"/>
              <a:ext cx="287766" cy="325079"/>
            </a:xfrm>
            <a:custGeom>
              <a:rect b="b" l="l" r="r" t="t"/>
              <a:pathLst>
                <a:path extrusionOk="0" h="14837" w="13134">
                  <a:moveTo>
                    <a:pt x="4212" y="535"/>
                  </a:moveTo>
                  <a:cubicBezTo>
                    <a:pt x="5035" y="535"/>
                    <a:pt x="5929" y="842"/>
                    <a:pt x="6717" y="1185"/>
                  </a:cubicBezTo>
                  <a:cubicBezTo>
                    <a:pt x="9574" y="2363"/>
                    <a:pt x="12582" y="4894"/>
                    <a:pt x="12481" y="8403"/>
                  </a:cubicBezTo>
                  <a:cubicBezTo>
                    <a:pt x="12381" y="10734"/>
                    <a:pt x="11228" y="12814"/>
                    <a:pt x="9524" y="13741"/>
                  </a:cubicBezTo>
                  <a:cubicBezTo>
                    <a:pt x="8768" y="14146"/>
                    <a:pt x="7979" y="14313"/>
                    <a:pt x="7204" y="14313"/>
                  </a:cubicBezTo>
                  <a:cubicBezTo>
                    <a:pt x="5769" y="14313"/>
                    <a:pt x="4384" y="13740"/>
                    <a:pt x="3359" y="13040"/>
                  </a:cubicBezTo>
                  <a:cubicBezTo>
                    <a:pt x="1504" y="11762"/>
                    <a:pt x="527" y="9581"/>
                    <a:pt x="602" y="6899"/>
                  </a:cubicBezTo>
                  <a:cubicBezTo>
                    <a:pt x="677" y="4995"/>
                    <a:pt x="1303" y="3015"/>
                    <a:pt x="2331" y="1486"/>
                  </a:cubicBezTo>
                  <a:cubicBezTo>
                    <a:pt x="2557" y="1135"/>
                    <a:pt x="2832" y="909"/>
                    <a:pt x="3133" y="759"/>
                  </a:cubicBezTo>
                  <a:cubicBezTo>
                    <a:pt x="3466" y="600"/>
                    <a:pt x="3831" y="535"/>
                    <a:pt x="4212" y="535"/>
                  </a:cubicBezTo>
                  <a:close/>
                  <a:moveTo>
                    <a:pt x="4216" y="0"/>
                  </a:moveTo>
                  <a:cubicBezTo>
                    <a:pt x="3355" y="0"/>
                    <a:pt x="2492" y="284"/>
                    <a:pt x="1880" y="1185"/>
                  </a:cubicBezTo>
                  <a:cubicBezTo>
                    <a:pt x="802" y="2789"/>
                    <a:pt x="151" y="4869"/>
                    <a:pt x="75" y="6874"/>
                  </a:cubicBezTo>
                  <a:cubicBezTo>
                    <a:pt x="0" y="9757"/>
                    <a:pt x="1053" y="12087"/>
                    <a:pt x="3058" y="13466"/>
                  </a:cubicBezTo>
                  <a:cubicBezTo>
                    <a:pt x="4151" y="14228"/>
                    <a:pt x="5637" y="14836"/>
                    <a:pt x="7186" y="14836"/>
                  </a:cubicBezTo>
                  <a:cubicBezTo>
                    <a:pt x="7981" y="14836"/>
                    <a:pt x="8792" y="14676"/>
                    <a:pt x="9574" y="14293"/>
                  </a:cubicBezTo>
                  <a:cubicBezTo>
                    <a:pt x="9624" y="14268"/>
                    <a:pt x="9700" y="14243"/>
                    <a:pt x="9750" y="14218"/>
                  </a:cubicBezTo>
                  <a:cubicBezTo>
                    <a:pt x="12055" y="12990"/>
                    <a:pt x="12933" y="10408"/>
                    <a:pt x="13008" y="8428"/>
                  </a:cubicBezTo>
                  <a:cubicBezTo>
                    <a:pt x="13133" y="4644"/>
                    <a:pt x="9950" y="1937"/>
                    <a:pt x="6943" y="684"/>
                  </a:cubicBezTo>
                  <a:cubicBezTo>
                    <a:pt x="6371" y="447"/>
                    <a:pt x="5295" y="0"/>
                    <a:pt x="421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1025862" y="3981486"/>
              <a:ext cx="169715" cy="156415"/>
            </a:xfrm>
            <a:custGeom>
              <a:rect b="b" l="l" r="r" t="t"/>
              <a:pathLst>
                <a:path extrusionOk="0" h="7139" w="7746">
                  <a:moveTo>
                    <a:pt x="3656" y="0"/>
                  </a:moveTo>
                  <a:cubicBezTo>
                    <a:pt x="3191" y="0"/>
                    <a:pt x="2723" y="100"/>
                    <a:pt x="2282" y="311"/>
                  </a:cubicBezTo>
                  <a:cubicBezTo>
                    <a:pt x="628" y="1113"/>
                    <a:pt x="1" y="3244"/>
                    <a:pt x="853" y="5023"/>
                  </a:cubicBezTo>
                  <a:cubicBezTo>
                    <a:pt x="1500" y="6353"/>
                    <a:pt x="2786" y="7138"/>
                    <a:pt x="4090" y="7138"/>
                  </a:cubicBezTo>
                  <a:cubicBezTo>
                    <a:pt x="4556" y="7138"/>
                    <a:pt x="5023" y="7039"/>
                    <a:pt x="5465" y="6828"/>
                  </a:cubicBezTo>
                  <a:cubicBezTo>
                    <a:pt x="7119" y="6026"/>
                    <a:pt x="7745" y="3920"/>
                    <a:pt x="6868" y="2116"/>
                  </a:cubicBezTo>
                  <a:cubicBezTo>
                    <a:pt x="6240" y="786"/>
                    <a:pt x="4959" y="0"/>
                    <a:pt x="365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1034100" y="4028374"/>
              <a:ext cx="150500" cy="109528"/>
            </a:xfrm>
            <a:custGeom>
              <a:rect b="b" l="l" r="r" t="t"/>
              <a:pathLst>
                <a:path extrusionOk="0" h="4999" w="6869">
                  <a:moveTo>
                    <a:pt x="302" y="1"/>
                  </a:moveTo>
                  <a:lnTo>
                    <a:pt x="302" y="1"/>
                  </a:lnTo>
                  <a:cubicBezTo>
                    <a:pt x="1" y="903"/>
                    <a:pt x="26" y="1931"/>
                    <a:pt x="477" y="2883"/>
                  </a:cubicBezTo>
                  <a:cubicBezTo>
                    <a:pt x="1124" y="4213"/>
                    <a:pt x="2410" y="4998"/>
                    <a:pt x="3714" y="4998"/>
                  </a:cubicBezTo>
                  <a:cubicBezTo>
                    <a:pt x="4180" y="4998"/>
                    <a:pt x="4647" y="4899"/>
                    <a:pt x="5089" y="4688"/>
                  </a:cubicBezTo>
                  <a:cubicBezTo>
                    <a:pt x="6141" y="4186"/>
                    <a:pt x="6768" y="3134"/>
                    <a:pt x="6868" y="1981"/>
                  </a:cubicBezTo>
                  <a:lnTo>
                    <a:pt x="6868" y="1981"/>
                  </a:lnTo>
                  <a:cubicBezTo>
                    <a:pt x="6592" y="2758"/>
                    <a:pt x="6041" y="3409"/>
                    <a:pt x="5264" y="3785"/>
                  </a:cubicBezTo>
                  <a:cubicBezTo>
                    <a:pt x="4821" y="4007"/>
                    <a:pt x="4350" y="4111"/>
                    <a:pt x="3880" y="4111"/>
                  </a:cubicBezTo>
                  <a:cubicBezTo>
                    <a:pt x="2594" y="4111"/>
                    <a:pt x="1320" y="3327"/>
                    <a:pt x="678" y="2006"/>
                  </a:cubicBezTo>
                  <a:cubicBezTo>
                    <a:pt x="377" y="1354"/>
                    <a:pt x="252" y="652"/>
                    <a:pt x="30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1205984" y="3518811"/>
              <a:ext cx="276241" cy="313510"/>
            </a:xfrm>
            <a:custGeom>
              <a:rect b="b" l="l" r="r" t="t"/>
              <a:pathLst>
                <a:path extrusionOk="0" h="14309" w="12608">
                  <a:moveTo>
                    <a:pt x="3928" y="1"/>
                  </a:moveTo>
                  <a:cubicBezTo>
                    <a:pt x="3121" y="1"/>
                    <a:pt x="2367" y="277"/>
                    <a:pt x="1830" y="1077"/>
                  </a:cubicBezTo>
                  <a:cubicBezTo>
                    <a:pt x="803" y="2631"/>
                    <a:pt x="151" y="4661"/>
                    <a:pt x="76" y="6641"/>
                  </a:cubicBezTo>
                  <a:cubicBezTo>
                    <a:pt x="1" y="9097"/>
                    <a:pt x="853" y="11554"/>
                    <a:pt x="2933" y="13007"/>
                  </a:cubicBezTo>
                  <a:cubicBezTo>
                    <a:pt x="4089" y="13804"/>
                    <a:pt x="5508" y="14309"/>
                    <a:pt x="6911" y="14309"/>
                  </a:cubicBezTo>
                  <a:cubicBezTo>
                    <a:pt x="7758" y="14309"/>
                    <a:pt x="8600" y="14124"/>
                    <a:pt x="9374" y="13709"/>
                  </a:cubicBezTo>
                  <a:cubicBezTo>
                    <a:pt x="11354" y="12656"/>
                    <a:pt x="12407" y="10325"/>
                    <a:pt x="12482" y="8145"/>
                  </a:cubicBezTo>
                  <a:cubicBezTo>
                    <a:pt x="12607" y="4586"/>
                    <a:pt x="9625" y="1954"/>
                    <a:pt x="6567" y="676"/>
                  </a:cubicBezTo>
                  <a:cubicBezTo>
                    <a:pt x="5766" y="335"/>
                    <a:pt x="4815" y="1"/>
                    <a:pt x="3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1199937" y="3513158"/>
              <a:ext cx="287766" cy="325057"/>
            </a:xfrm>
            <a:custGeom>
              <a:rect b="b" l="l" r="r" t="t"/>
              <a:pathLst>
                <a:path extrusionOk="0" h="14836" w="13134">
                  <a:moveTo>
                    <a:pt x="4221" y="535"/>
                  </a:moveTo>
                  <a:cubicBezTo>
                    <a:pt x="5038" y="535"/>
                    <a:pt x="5937" y="842"/>
                    <a:pt x="6743" y="1185"/>
                  </a:cubicBezTo>
                  <a:cubicBezTo>
                    <a:pt x="9600" y="2363"/>
                    <a:pt x="12607" y="4894"/>
                    <a:pt x="12482" y="8403"/>
                  </a:cubicBezTo>
                  <a:cubicBezTo>
                    <a:pt x="12407" y="10734"/>
                    <a:pt x="11254" y="12814"/>
                    <a:pt x="9525" y="13741"/>
                  </a:cubicBezTo>
                  <a:cubicBezTo>
                    <a:pt x="8778" y="14146"/>
                    <a:pt x="7991" y="14313"/>
                    <a:pt x="7216" y="14313"/>
                  </a:cubicBezTo>
                  <a:cubicBezTo>
                    <a:pt x="5780" y="14313"/>
                    <a:pt x="4385" y="13739"/>
                    <a:pt x="3359" y="13040"/>
                  </a:cubicBezTo>
                  <a:cubicBezTo>
                    <a:pt x="1530" y="11761"/>
                    <a:pt x="552" y="9581"/>
                    <a:pt x="627" y="6899"/>
                  </a:cubicBezTo>
                  <a:cubicBezTo>
                    <a:pt x="678" y="4994"/>
                    <a:pt x="1304" y="3014"/>
                    <a:pt x="2332" y="1486"/>
                  </a:cubicBezTo>
                  <a:cubicBezTo>
                    <a:pt x="2557" y="1135"/>
                    <a:pt x="2858" y="909"/>
                    <a:pt x="3159" y="759"/>
                  </a:cubicBezTo>
                  <a:cubicBezTo>
                    <a:pt x="3484" y="600"/>
                    <a:pt x="3844" y="535"/>
                    <a:pt x="4221" y="535"/>
                  </a:cubicBezTo>
                  <a:close/>
                  <a:moveTo>
                    <a:pt x="4229" y="0"/>
                  </a:moveTo>
                  <a:cubicBezTo>
                    <a:pt x="3368" y="0"/>
                    <a:pt x="2506" y="284"/>
                    <a:pt x="1906" y="1185"/>
                  </a:cubicBezTo>
                  <a:cubicBezTo>
                    <a:pt x="828" y="2789"/>
                    <a:pt x="151" y="4869"/>
                    <a:pt x="101" y="6874"/>
                  </a:cubicBezTo>
                  <a:cubicBezTo>
                    <a:pt x="1" y="9756"/>
                    <a:pt x="1054" y="12087"/>
                    <a:pt x="3059" y="13466"/>
                  </a:cubicBezTo>
                  <a:cubicBezTo>
                    <a:pt x="4168" y="14227"/>
                    <a:pt x="5660" y="14836"/>
                    <a:pt x="7203" y="14836"/>
                  </a:cubicBezTo>
                  <a:cubicBezTo>
                    <a:pt x="7995" y="14836"/>
                    <a:pt x="8801" y="14675"/>
                    <a:pt x="9575" y="14293"/>
                  </a:cubicBezTo>
                  <a:cubicBezTo>
                    <a:pt x="9650" y="14268"/>
                    <a:pt x="9725" y="14243"/>
                    <a:pt x="9775" y="14218"/>
                  </a:cubicBezTo>
                  <a:cubicBezTo>
                    <a:pt x="12056" y="12989"/>
                    <a:pt x="12933" y="10408"/>
                    <a:pt x="13008" y="8428"/>
                  </a:cubicBezTo>
                  <a:cubicBezTo>
                    <a:pt x="13134" y="4644"/>
                    <a:pt x="9951" y="1937"/>
                    <a:pt x="6943" y="684"/>
                  </a:cubicBezTo>
                  <a:cubicBezTo>
                    <a:pt x="6386" y="447"/>
                    <a:pt x="5308" y="0"/>
                    <a:pt x="422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1268033" y="3630596"/>
              <a:ext cx="170263" cy="156415"/>
            </a:xfrm>
            <a:custGeom>
              <a:rect b="b" l="l" r="r" t="t"/>
              <a:pathLst>
                <a:path extrusionOk="0" h="7139" w="7771">
                  <a:moveTo>
                    <a:pt x="3666" y="0"/>
                  </a:moveTo>
                  <a:cubicBezTo>
                    <a:pt x="3204" y="0"/>
                    <a:pt x="2741" y="100"/>
                    <a:pt x="2306" y="311"/>
                  </a:cubicBezTo>
                  <a:cubicBezTo>
                    <a:pt x="652" y="1113"/>
                    <a:pt x="1" y="3244"/>
                    <a:pt x="878" y="5023"/>
                  </a:cubicBezTo>
                  <a:cubicBezTo>
                    <a:pt x="1524" y="6353"/>
                    <a:pt x="2811" y="7138"/>
                    <a:pt x="4105" y="7138"/>
                  </a:cubicBezTo>
                  <a:cubicBezTo>
                    <a:pt x="4567" y="7138"/>
                    <a:pt x="5029" y="7038"/>
                    <a:pt x="5464" y="6827"/>
                  </a:cubicBezTo>
                  <a:cubicBezTo>
                    <a:pt x="7119" y="6025"/>
                    <a:pt x="7770" y="3920"/>
                    <a:pt x="6893" y="2116"/>
                  </a:cubicBezTo>
                  <a:cubicBezTo>
                    <a:pt x="6246" y="786"/>
                    <a:pt x="4960" y="0"/>
                    <a:pt x="366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1276271" y="3677484"/>
              <a:ext cx="151026" cy="109528"/>
            </a:xfrm>
            <a:custGeom>
              <a:rect b="b" l="l" r="r" t="t"/>
              <a:pathLst>
                <a:path extrusionOk="0" h="4999" w="6893">
                  <a:moveTo>
                    <a:pt x="326" y="1"/>
                  </a:moveTo>
                  <a:cubicBezTo>
                    <a:pt x="1" y="878"/>
                    <a:pt x="26" y="1931"/>
                    <a:pt x="502" y="2883"/>
                  </a:cubicBezTo>
                  <a:cubicBezTo>
                    <a:pt x="1148" y="4213"/>
                    <a:pt x="2435" y="4998"/>
                    <a:pt x="3729" y="4998"/>
                  </a:cubicBezTo>
                  <a:cubicBezTo>
                    <a:pt x="4191" y="4998"/>
                    <a:pt x="4653" y="4898"/>
                    <a:pt x="5088" y="4687"/>
                  </a:cubicBezTo>
                  <a:cubicBezTo>
                    <a:pt x="6141" y="4186"/>
                    <a:pt x="6793" y="3134"/>
                    <a:pt x="6893" y="1981"/>
                  </a:cubicBezTo>
                  <a:lnTo>
                    <a:pt x="6893" y="1981"/>
                  </a:lnTo>
                  <a:cubicBezTo>
                    <a:pt x="6617" y="2758"/>
                    <a:pt x="6066" y="3409"/>
                    <a:pt x="5289" y="3785"/>
                  </a:cubicBezTo>
                  <a:cubicBezTo>
                    <a:pt x="4846" y="4007"/>
                    <a:pt x="4375" y="4111"/>
                    <a:pt x="3905" y="4111"/>
                  </a:cubicBezTo>
                  <a:cubicBezTo>
                    <a:pt x="2619" y="4111"/>
                    <a:pt x="1345" y="3327"/>
                    <a:pt x="702" y="2006"/>
                  </a:cubicBezTo>
                  <a:cubicBezTo>
                    <a:pt x="377" y="1354"/>
                    <a:pt x="276" y="652"/>
                    <a:pt x="32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904524" y="3999825"/>
              <a:ext cx="41739" cy="41760"/>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1367439" y="3654982"/>
              <a:ext cx="41739" cy="41739"/>
            </a:xfrm>
            <a:custGeom>
              <a:rect b="b" l="l" r="r" t="t"/>
              <a:pathLst>
                <a:path extrusionOk="0" h="1905" w="1905">
                  <a:moveTo>
                    <a:pt x="952" y="0"/>
                  </a:moveTo>
                  <a:cubicBezTo>
                    <a:pt x="426" y="0"/>
                    <a:pt x="0" y="426"/>
                    <a:pt x="0" y="953"/>
                  </a:cubicBezTo>
                  <a:cubicBezTo>
                    <a:pt x="0" y="1479"/>
                    <a:pt x="426" y="1905"/>
                    <a:pt x="952" y="1905"/>
                  </a:cubicBezTo>
                  <a:cubicBezTo>
                    <a:pt x="1479" y="1905"/>
                    <a:pt x="1905" y="1479"/>
                    <a:pt x="1905" y="953"/>
                  </a:cubicBezTo>
                  <a:cubicBezTo>
                    <a:pt x="1905" y="426"/>
                    <a:pt x="1479"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756806" y="3386452"/>
              <a:ext cx="41739" cy="41760"/>
            </a:xfrm>
            <a:custGeom>
              <a:rect b="b" l="l" r="r" t="t"/>
              <a:pathLst>
                <a:path extrusionOk="0" h="1906" w="1905">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1375655" y="3360095"/>
              <a:ext cx="41760" cy="41760"/>
            </a:xfrm>
            <a:custGeom>
              <a:rect b="b" l="l" r="r" t="t"/>
              <a:pathLst>
                <a:path extrusionOk="0" h="1906" w="1906">
                  <a:moveTo>
                    <a:pt x="953" y="0"/>
                  </a:moveTo>
                  <a:cubicBezTo>
                    <a:pt x="427" y="0"/>
                    <a:pt x="1" y="427"/>
                    <a:pt x="1" y="953"/>
                  </a:cubicBezTo>
                  <a:cubicBezTo>
                    <a:pt x="1" y="1479"/>
                    <a:pt x="427" y="1905"/>
                    <a:pt x="953" y="1905"/>
                  </a:cubicBezTo>
                  <a:cubicBezTo>
                    <a:pt x="1480" y="1905"/>
                    <a:pt x="1906" y="1479"/>
                    <a:pt x="1906" y="953"/>
                  </a:cubicBezTo>
                  <a:cubicBezTo>
                    <a:pt x="1906" y="427"/>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1873166" y="3802700"/>
              <a:ext cx="41760" cy="41739"/>
            </a:xfrm>
            <a:custGeom>
              <a:rect b="b" l="l" r="r" t="t"/>
              <a:pathLst>
                <a:path extrusionOk="0" h="1905" w="1906">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1376773" y="4106899"/>
              <a:ext cx="42286" cy="41760"/>
            </a:xfrm>
            <a:custGeom>
              <a:rect b="b" l="l" r="r" t="t"/>
              <a:pathLst>
                <a:path extrusionOk="0" h="1906" w="1930">
                  <a:moveTo>
                    <a:pt x="978" y="1"/>
                  </a:moveTo>
                  <a:cubicBezTo>
                    <a:pt x="451" y="1"/>
                    <a:pt x="0" y="427"/>
                    <a:pt x="0" y="953"/>
                  </a:cubicBezTo>
                  <a:cubicBezTo>
                    <a:pt x="0" y="1480"/>
                    <a:pt x="451" y="1906"/>
                    <a:pt x="978" y="1906"/>
                  </a:cubicBezTo>
                  <a:cubicBezTo>
                    <a:pt x="1504" y="1906"/>
                    <a:pt x="1930" y="1480"/>
                    <a:pt x="1930" y="953"/>
                  </a:cubicBezTo>
                  <a:cubicBezTo>
                    <a:pt x="1930" y="427"/>
                    <a:pt x="1504"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1800688" y="4058040"/>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1633208" y="3781820"/>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1712281" y="3318356"/>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1247175" y="3071802"/>
              <a:ext cx="41760" cy="41760"/>
            </a:xfrm>
            <a:custGeom>
              <a:rect b="b" l="l" r="r" t="t"/>
              <a:pathLst>
                <a:path extrusionOk="0" h="1906" w="1906">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1100005" y="3561076"/>
              <a:ext cx="41760" cy="41760"/>
            </a:xfrm>
            <a:custGeom>
              <a:rect b="b" l="l" r="r" t="t"/>
              <a:pathLst>
                <a:path extrusionOk="0" h="1906" w="1906">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1654066" y="3542408"/>
              <a:ext cx="41760" cy="41760"/>
            </a:xfrm>
            <a:custGeom>
              <a:rect b="b" l="l" r="r" t="t"/>
              <a:pathLst>
                <a:path extrusionOk="0" h="1906" w="1906">
                  <a:moveTo>
                    <a:pt x="953" y="0"/>
                  </a:moveTo>
                  <a:cubicBezTo>
                    <a:pt x="427" y="0"/>
                    <a:pt x="1" y="426"/>
                    <a:pt x="1" y="953"/>
                  </a:cubicBezTo>
                  <a:cubicBezTo>
                    <a:pt x="1" y="1479"/>
                    <a:pt x="427" y="1905"/>
                    <a:pt x="953" y="1905"/>
                  </a:cubicBezTo>
                  <a:cubicBezTo>
                    <a:pt x="1480" y="1905"/>
                    <a:pt x="1906" y="1479"/>
                    <a:pt x="1906" y="953"/>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1406417" y="3865845"/>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1492633" y="2902130"/>
              <a:ext cx="41760" cy="42286"/>
            </a:xfrm>
            <a:custGeom>
              <a:rect b="b" l="l" r="r" t="t"/>
              <a:pathLst>
                <a:path extrusionOk="0" h="1930" w="1906">
                  <a:moveTo>
                    <a:pt x="953" y="0"/>
                  </a:moveTo>
                  <a:cubicBezTo>
                    <a:pt x="426" y="0"/>
                    <a:pt x="0" y="426"/>
                    <a:pt x="0" y="952"/>
                  </a:cubicBezTo>
                  <a:cubicBezTo>
                    <a:pt x="0" y="1479"/>
                    <a:pt x="426" y="1930"/>
                    <a:pt x="953" y="1930"/>
                  </a:cubicBezTo>
                  <a:cubicBezTo>
                    <a:pt x="1479" y="1930"/>
                    <a:pt x="1905" y="1479"/>
                    <a:pt x="1905" y="952"/>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1282866" y="3546243"/>
              <a:ext cx="31309" cy="27322"/>
            </a:xfrm>
            <a:custGeom>
              <a:rect b="b" l="l" r="r" t="t"/>
              <a:pathLst>
                <a:path extrusionOk="0" h="1247" w="1429">
                  <a:moveTo>
                    <a:pt x="226" y="1"/>
                  </a:moveTo>
                  <a:cubicBezTo>
                    <a:pt x="201" y="26"/>
                    <a:pt x="151" y="26"/>
                    <a:pt x="126" y="51"/>
                  </a:cubicBezTo>
                  <a:cubicBezTo>
                    <a:pt x="25" y="126"/>
                    <a:pt x="0" y="276"/>
                    <a:pt x="25" y="377"/>
                  </a:cubicBezTo>
                  <a:cubicBezTo>
                    <a:pt x="76" y="502"/>
                    <a:pt x="201" y="577"/>
                    <a:pt x="301" y="577"/>
                  </a:cubicBezTo>
                  <a:lnTo>
                    <a:pt x="452" y="577"/>
                  </a:lnTo>
                  <a:cubicBezTo>
                    <a:pt x="477" y="577"/>
                    <a:pt x="527" y="602"/>
                    <a:pt x="552" y="627"/>
                  </a:cubicBezTo>
                  <a:cubicBezTo>
                    <a:pt x="577" y="677"/>
                    <a:pt x="552" y="753"/>
                    <a:pt x="527" y="778"/>
                  </a:cubicBezTo>
                  <a:cubicBezTo>
                    <a:pt x="502" y="828"/>
                    <a:pt x="452" y="853"/>
                    <a:pt x="426" y="903"/>
                  </a:cubicBezTo>
                  <a:cubicBezTo>
                    <a:pt x="376" y="1003"/>
                    <a:pt x="376" y="1154"/>
                    <a:pt x="477" y="1204"/>
                  </a:cubicBezTo>
                  <a:cubicBezTo>
                    <a:pt x="514" y="1232"/>
                    <a:pt x="559" y="1246"/>
                    <a:pt x="601" y="1246"/>
                  </a:cubicBezTo>
                  <a:cubicBezTo>
                    <a:pt x="672" y="1246"/>
                    <a:pt x="737" y="1207"/>
                    <a:pt x="752" y="1129"/>
                  </a:cubicBezTo>
                  <a:cubicBezTo>
                    <a:pt x="802" y="1028"/>
                    <a:pt x="752" y="903"/>
                    <a:pt x="827" y="828"/>
                  </a:cubicBezTo>
                  <a:cubicBezTo>
                    <a:pt x="827" y="803"/>
                    <a:pt x="827" y="803"/>
                    <a:pt x="853" y="803"/>
                  </a:cubicBezTo>
                  <a:lnTo>
                    <a:pt x="878" y="803"/>
                  </a:lnTo>
                  <a:cubicBezTo>
                    <a:pt x="928" y="828"/>
                    <a:pt x="978" y="853"/>
                    <a:pt x="1028" y="878"/>
                  </a:cubicBezTo>
                  <a:cubicBezTo>
                    <a:pt x="1053" y="903"/>
                    <a:pt x="1078" y="928"/>
                    <a:pt x="1128" y="953"/>
                  </a:cubicBezTo>
                  <a:cubicBezTo>
                    <a:pt x="1147" y="959"/>
                    <a:pt x="1169" y="963"/>
                    <a:pt x="1192" y="963"/>
                  </a:cubicBezTo>
                  <a:cubicBezTo>
                    <a:pt x="1261" y="963"/>
                    <a:pt x="1341" y="934"/>
                    <a:pt x="1379" y="878"/>
                  </a:cubicBezTo>
                  <a:cubicBezTo>
                    <a:pt x="1429" y="803"/>
                    <a:pt x="1404" y="677"/>
                    <a:pt x="1304" y="652"/>
                  </a:cubicBezTo>
                  <a:cubicBezTo>
                    <a:pt x="1254" y="652"/>
                    <a:pt x="1203" y="652"/>
                    <a:pt x="1153" y="677"/>
                  </a:cubicBezTo>
                  <a:cubicBezTo>
                    <a:pt x="1103" y="677"/>
                    <a:pt x="1053" y="677"/>
                    <a:pt x="1028" y="627"/>
                  </a:cubicBezTo>
                  <a:cubicBezTo>
                    <a:pt x="978" y="577"/>
                    <a:pt x="1028" y="502"/>
                    <a:pt x="1103" y="452"/>
                  </a:cubicBezTo>
                  <a:cubicBezTo>
                    <a:pt x="1128" y="427"/>
                    <a:pt x="1153" y="402"/>
                    <a:pt x="1178" y="377"/>
                  </a:cubicBezTo>
                  <a:cubicBezTo>
                    <a:pt x="1228" y="327"/>
                    <a:pt x="1254" y="201"/>
                    <a:pt x="1203" y="126"/>
                  </a:cubicBezTo>
                  <a:cubicBezTo>
                    <a:pt x="1162" y="64"/>
                    <a:pt x="1087" y="19"/>
                    <a:pt x="1020" y="19"/>
                  </a:cubicBezTo>
                  <a:cubicBezTo>
                    <a:pt x="1005" y="19"/>
                    <a:pt x="991" y="21"/>
                    <a:pt x="978" y="26"/>
                  </a:cubicBezTo>
                  <a:cubicBezTo>
                    <a:pt x="878" y="26"/>
                    <a:pt x="802" y="76"/>
                    <a:pt x="777" y="151"/>
                  </a:cubicBezTo>
                  <a:cubicBezTo>
                    <a:pt x="752" y="251"/>
                    <a:pt x="802" y="402"/>
                    <a:pt x="677" y="402"/>
                  </a:cubicBezTo>
                  <a:cubicBezTo>
                    <a:pt x="577" y="402"/>
                    <a:pt x="502" y="226"/>
                    <a:pt x="452" y="176"/>
                  </a:cubicBezTo>
                  <a:cubicBezTo>
                    <a:pt x="401" y="76"/>
                    <a:pt x="326" y="1"/>
                    <a:pt x="22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1251009" y="3620386"/>
              <a:ext cx="28023" cy="28571"/>
            </a:xfrm>
            <a:custGeom>
              <a:rect b="b" l="l" r="r" t="t"/>
              <a:pathLst>
                <a:path extrusionOk="0" h="1304" w="1279">
                  <a:moveTo>
                    <a:pt x="301" y="0"/>
                  </a:moveTo>
                  <a:cubicBezTo>
                    <a:pt x="251" y="0"/>
                    <a:pt x="226" y="0"/>
                    <a:pt x="176" y="25"/>
                  </a:cubicBezTo>
                  <a:cubicBezTo>
                    <a:pt x="76" y="75"/>
                    <a:pt x="1" y="201"/>
                    <a:pt x="26" y="326"/>
                  </a:cubicBezTo>
                  <a:cubicBezTo>
                    <a:pt x="26" y="451"/>
                    <a:pt x="126" y="552"/>
                    <a:pt x="226" y="577"/>
                  </a:cubicBezTo>
                  <a:cubicBezTo>
                    <a:pt x="276" y="602"/>
                    <a:pt x="327" y="602"/>
                    <a:pt x="377" y="602"/>
                  </a:cubicBezTo>
                  <a:cubicBezTo>
                    <a:pt x="402" y="627"/>
                    <a:pt x="452" y="652"/>
                    <a:pt x="452" y="702"/>
                  </a:cubicBezTo>
                  <a:cubicBezTo>
                    <a:pt x="477" y="752"/>
                    <a:pt x="452" y="802"/>
                    <a:pt x="402" y="827"/>
                  </a:cubicBezTo>
                  <a:cubicBezTo>
                    <a:pt x="377" y="852"/>
                    <a:pt x="327" y="877"/>
                    <a:pt x="276" y="928"/>
                  </a:cubicBezTo>
                  <a:cubicBezTo>
                    <a:pt x="201" y="1003"/>
                    <a:pt x="176" y="1153"/>
                    <a:pt x="251" y="1228"/>
                  </a:cubicBezTo>
                  <a:cubicBezTo>
                    <a:pt x="289" y="1278"/>
                    <a:pt x="345" y="1303"/>
                    <a:pt x="402" y="1303"/>
                  </a:cubicBezTo>
                  <a:cubicBezTo>
                    <a:pt x="458" y="1303"/>
                    <a:pt x="515" y="1278"/>
                    <a:pt x="552" y="1228"/>
                  </a:cubicBezTo>
                  <a:cubicBezTo>
                    <a:pt x="602" y="1128"/>
                    <a:pt x="602" y="1003"/>
                    <a:pt x="677" y="928"/>
                  </a:cubicBezTo>
                  <a:lnTo>
                    <a:pt x="728" y="928"/>
                  </a:lnTo>
                  <a:cubicBezTo>
                    <a:pt x="778" y="953"/>
                    <a:pt x="828" y="1003"/>
                    <a:pt x="853" y="1028"/>
                  </a:cubicBezTo>
                  <a:cubicBezTo>
                    <a:pt x="878" y="1078"/>
                    <a:pt x="903" y="1103"/>
                    <a:pt x="953" y="1128"/>
                  </a:cubicBezTo>
                  <a:cubicBezTo>
                    <a:pt x="991" y="1153"/>
                    <a:pt x="1035" y="1166"/>
                    <a:pt x="1078" y="1166"/>
                  </a:cubicBezTo>
                  <a:cubicBezTo>
                    <a:pt x="1122" y="1166"/>
                    <a:pt x="1166" y="1153"/>
                    <a:pt x="1204" y="1128"/>
                  </a:cubicBezTo>
                  <a:cubicBezTo>
                    <a:pt x="1279" y="1053"/>
                    <a:pt x="1279" y="928"/>
                    <a:pt x="1204" y="877"/>
                  </a:cubicBezTo>
                  <a:cubicBezTo>
                    <a:pt x="1154" y="852"/>
                    <a:pt x="1104" y="852"/>
                    <a:pt x="1053" y="852"/>
                  </a:cubicBezTo>
                  <a:cubicBezTo>
                    <a:pt x="1003" y="852"/>
                    <a:pt x="928" y="827"/>
                    <a:pt x="928" y="802"/>
                  </a:cubicBezTo>
                  <a:cubicBezTo>
                    <a:pt x="903" y="727"/>
                    <a:pt x="953" y="652"/>
                    <a:pt x="1028" y="627"/>
                  </a:cubicBezTo>
                  <a:cubicBezTo>
                    <a:pt x="1053" y="627"/>
                    <a:pt x="1078" y="602"/>
                    <a:pt x="1129" y="577"/>
                  </a:cubicBezTo>
                  <a:cubicBezTo>
                    <a:pt x="1204" y="552"/>
                    <a:pt x="1229" y="426"/>
                    <a:pt x="1204" y="351"/>
                  </a:cubicBezTo>
                  <a:cubicBezTo>
                    <a:pt x="1179" y="276"/>
                    <a:pt x="1104" y="201"/>
                    <a:pt x="1003" y="176"/>
                  </a:cubicBezTo>
                  <a:cubicBezTo>
                    <a:pt x="928" y="176"/>
                    <a:pt x="828" y="201"/>
                    <a:pt x="803" y="276"/>
                  </a:cubicBezTo>
                  <a:cubicBezTo>
                    <a:pt x="759" y="342"/>
                    <a:pt x="753" y="485"/>
                    <a:pt x="668" y="485"/>
                  </a:cubicBezTo>
                  <a:cubicBezTo>
                    <a:pt x="656" y="485"/>
                    <a:pt x="643" y="483"/>
                    <a:pt x="627" y="476"/>
                  </a:cubicBezTo>
                  <a:cubicBezTo>
                    <a:pt x="527" y="451"/>
                    <a:pt x="502" y="301"/>
                    <a:pt x="477" y="201"/>
                  </a:cubicBezTo>
                  <a:cubicBezTo>
                    <a:pt x="452" y="126"/>
                    <a:pt x="402" y="25"/>
                    <a:pt x="3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744208" y="3790584"/>
              <a:ext cx="29644" cy="33106"/>
            </a:xfrm>
            <a:custGeom>
              <a:rect b="b" l="l" r="r" t="t"/>
              <a:pathLst>
                <a:path extrusionOk="0" h="1511" w="1353">
                  <a:moveTo>
                    <a:pt x="806" y="1"/>
                  </a:moveTo>
                  <a:cubicBezTo>
                    <a:pt x="729" y="1"/>
                    <a:pt x="649" y="28"/>
                    <a:pt x="600" y="77"/>
                  </a:cubicBezTo>
                  <a:cubicBezTo>
                    <a:pt x="500" y="152"/>
                    <a:pt x="475" y="302"/>
                    <a:pt x="525" y="403"/>
                  </a:cubicBezTo>
                  <a:cubicBezTo>
                    <a:pt x="550" y="453"/>
                    <a:pt x="575" y="478"/>
                    <a:pt x="575" y="528"/>
                  </a:cubicBezTo>
                  <a:cubicBezTo>
                    <a:pt x="600" y="578"/>
                    <a:pt x="600" y="603"/>
                    <a:pt x="575" y="653"/>
                  </a:cubicBezTo>
                  <a:cubicBezTo>
                    <a:pt x="561" y="683"/>
                    <a:pt x="529" y="695"/>
                    <a:pt x="495" y="695"/>
                  </a:cubicBezTo>
                  <a:cubicBezTo>
                    <a:pt x="471" y="695"/>
                    <a:pt x="446" y="689"/>
                    <a:pt x="425" y="678"/>
                  </a:cubicBezTo>
                  <a:cubicBezTo>
                    <a:pt x="375" y="678"/>
                    <a:pt x="325" y="653"/>
                    <a:pt x="274" y="653"/>
                  </a:cubicBezTo>
                  <a:cubicBezTo>
                    <a:pt x="261" y="650"/>
                    <a:pt x="248" y="648"/>
                    <a:pt x="234" y="648"/>
                  </a:cubicBezTo>
                  <a:cubicBezTo>
                    <a:pt x="143" y="648"/>
                    <a:pt x="46" y="717"/>
                    <a:pt x="24" y="804"/>
                  </a:cubicBezTo>
                  <a:cubicBezTo>
                    <a:pt x="1" y="918"/>
                    <a:pt x="62" y="1032"/>
                    <a:pt x="168" y="1032"/>
                  </a:cubicBezTo>
                  <a:cubicBezTo>
                    <a:pt x="178" y="1032"/>
                    <a:pt x="188" y="1031"/>
                    <a:pt x="199" y="1029"/>
                  </a:cubicBezTo>
                  <a:cubicBezTo>
                    <a:pt x="288" y="1029"/>
                    <a:pt x="378" y="950"/>
                    <a:pt x="467" y="950"/>
                  </a:cubicBezTo>
                  <a:cubicBezTo>
                    <a:pt x="478" y="950"/>
                    <a:pt x="489" y="951"/>
                    <a:pt x="500" y="954"/>
                  </a:cubicBezTo>
                  <a:cubicBezTo>
                    <a:pt x="525" y="979"/>
                    <a:pt x="525" y="979"/>
                    <a:pt x="525" y="979"/>
                  </a:cubicBezTo>
                  <a:cubicBezTo>
                    <a:pt x="550" y="979"/>
                    <a:pt x="550" y="1004"/>
                    <a:pt x="550" y="1004"/>
                  </a:cubicBezTo>
                  <a:cubicBezTo>
                    <a:pt x="550" y="1079"/>
                    <a:pt x="550" y="1129"/>
                    <a:pt x="525" y="1180"/>
                  </a:cubicBezTo>
                  <a:cubicBezTo>
                    <a:pt x="525" y="1230"/>
                    <a:pt x="525" y="1255"/>
                    <a:pt x="525" y="1305"/>
                  </a:cubicBezTo>
                  <a:cubicBezTo>
                    <a:pt x="525" y="1380"/>
                    <a:pt x="575" y="1480"/>
                    <a:pt x="675" y="1505"/>
                  </a:cubicBezTo>
                  <a:cubicBezTo>
                    <a:pt x="689" y="1509"/>
                    <a:pt x="702" y="1510"/>
                    <a:pt x="715" y="1510"/>
                  </a:cubicBezTo>
                  <a:cubicBezTo>
                    <a:pt x="800" y="1510"/>
                    <a:pt x="873" y="1442"/>
                    <a:pt x="851" y="1355"/>
                  </a:cubicBezTo>
                  <a:cubicBezTo>
                    <a:pt x="851" y="1305"/>
                    <a:pt x="826" y="1255"/>
                    <a:pt x="776" y="1230"/>
                  </a:cubicBezTo>
                  <a:cubicBezTo>
                    <a:pt x="751" y="1180"/>
                    <a:pt x="751" y="1129"/>
                    <a:pt x="776" y="1079"/>
                  </a:cubicBezTo>
                  <a:cubicBezTo>
                    <a:pt x="788" y="1054"/>
                    <a:pt x="820" y="1042"/>
                    <a:pt x="854" y="1042"/>
                  </a:cubicBezTo>
                  <a:cubicBezTo>
                    <a:pt x="889" y="1042"/>
                    <a:pt x="926" y="1054"/>
                    <a:pt x="951" y="1079"/>
                  </a:cubicBezTo>
                  <a:cubicBezTo>
                    <a:pt x="976" y="1079"/>
                    <a:pt x="1026" y="1104"/>
                    <a:pt x="1051" y="1104"/>
                  </a:cubicBezTo>
                  <a:cubicBezTo>
                    <a:pt x="1072" y="1118"/>
                    <a:pt x="1095" y="1125"/>
                    <a:pt x="1119" y="1125"/>
                  </a:cubicBezTo>
                  <a:cubicBezTo>
                    <a:pt x="1179" y="1125"/>
                    <a:pt x="1241" y="1083"/>
                    <a:pt x="1277" y="1029"/>
                  </a:cubicBezTo>
                  <a:cubicBezTo>
                    <a:pt x="1352" y="979"/>
                    <a:pt x="1352" y="854"/>
                    <a:pt x="1302" y="779"/>
                  </a:cubicBezTo>
                  <a:cubicBezTo>
                    <a:pt x="1281" y="717"/>
                    <a:pt x="1210" y="672"/>
                    <a:pt x="1143" y="672"/>
                  </a:cubicBezTo>
                  <a:cubicBezTo>
                    <a:pt x="1129" y="672"/>
                    <a:pt x="1115" y="674"/>
                    <a:pt x="1102" y="678"/>
                  </a:cubicBezTo>
                  <a:cubicBezTo>
                    <a:pt x="1055" y="678"/>
                    <a:pt x="978" y="727"/>
                    <a:pt x="915" y="727"/>
                  </a:cubicBezTo>
                  <a:cubicBezTo>
                    <a:pt x="878" y="727"/>
                    <a:pt x="845" y="710"/>
                    <a:pt x="826" y="653"/>
                  </a:cubicBezTo>
                  <a:cubicBezTo>
                    <a:pt x="801" y="553"/>
                    <a:pt x="926" y="453"/>
                    <a:pt x="976" y="378"/>
                  </a:cubicBezTo>
                  <a:cubicBezTo>
                    <a:pt x="1026" y="302"/>
                    <a:pt x="1076" y="202"/>
                    <a:pt x="1026" y="102"/>
                  </a:cubicBezTo>
                  <a:cubicBezTo>
                    <a:pt x="1001" y="77"/>
                    <a:pt x="976" y="52"/>
                    <a:pt x="926" y="27"/>
                  </a:cubicBezTo>
                  <a:cubicBezTo>
                    <a:pt x="891" y="9"/>
                    <a:pt x="849" y="1"/>
                    <a:pt x="80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1306485" y="3272893"/>
              <a:ext cx="30214" cy="33413"/>
            </a:xfrm>
            <a:custGeom>
              <a:rect b="b" l="l" r="r" t="t"/>
              <a:pathLst>
                <a:path extrusionOk="0" h="1525" w="1379">
                  <a:moveTo>
                    <a:pt x="809" y="0"/>
                  </a:moveTo>
                  <a:cubicBezTo>
                    <a:pt x="739" y="0"/>
                    <a:pt x="670" y="27"/>
                    <a:pt x="627" y="71"/>
                  </a:cubicBezTo>
                  <a:cubicBezTo>
                    <a:pt x="526" y="171"/>
                    <a:pt x="501" y="296"/>
                    <a:pt x="551" y="422"/>
                  </a:cubicBezTo>
                  <a:cubicBezTo>
                    <a:pt x="551" y="447"/>
                    <a:pt x="577" y="497"/>
                    <a:pt x="602" y="522"/>
                  </a:cubicBezTo>
                  <a:cubicBezTo>
                    <a:pt x="627" y="572"/>
                    <a:pt x="627" y="622"/>
                    <a:pt x="602" y="647"/>
                  </a:cubicBezTo>
                  <a:cubicBezTo>
                    <a:pt x="551" y="697"/>
                    <a:pt x="501" y="697"/>
                    <a:pt x="451" y="697"/>
                  </a:cubicBezTo>
                  <a:cubicBezTo>
                    <a:pt x="401" y="672"/>
                    <a:pt x="351" y="647"/>
                    <a:pt x="301" y="647"/>
                  </a:cubicBezTo>
                  <a:cubicBezTo>
                    <a:pt x="284" y="644"/>
                    <a:pt x="268" y="642"/>
                    <a:pt x="252" y="642"/>
                  </a:cubicBezTo>
                  <a:cubicBezTo>
                    <a:pt x="144" y="642"/>
                    <a:pt x="47" y="710"/>
                    <a:pt x="25" y="797"/>
                  </a:cubicBezTo>
                  <a:cubicBezTo>
                    <a:pt x="0" y="923"/>
                    <a:pt x="100" y="1048"/>
                    <a:pt x="226" y="1048"/>
                  </a:cubicBezTo>
                  <a:cubicBezTo>
                    <a:pt x="315" y="1048"/>
                    <a:pt x="404" y="969"/>
                    <a:pt x="493" y="969"/>
                  </a:cubicBezTo>
                  <a:cubicBezTo>
                    <a:pt x="504" y="969"/>
                    <a:pt x="515" y="970"/>
                    <a:pt x="526" y="973"/>
                  </a:cubicBezTo>
                  <a:lnTo>
                    <a:pt x="551" y="973"/>
                  </a:lnTo>
                  <a:cubicBezTo>
                    <a:pt x="551" y="998"/>
                    <a:pt x="551" y="998"/>
                    <a:pt x="551" y="1023"/>
                  </a:cubicBezTo>
                  <a:cubicBezTo>
                    <a:pt x="577" y="1073"/>
                    <a:pt x="551" y="1123"/>
                    <a:pt x="551" y="1173"/>
                  </a:cubicBezTo>
                  <a:cubicBezTo>
                    <a:pt x="551" y="1224"/>
                    <a:pt x="551" y="1249"/>
                    <a:pt x="551" y="1299"/>
                  </a:cubicBezTo>
                  <a:cubicBezTo>
                    <a:pt x="551" y="1399"/>
                    <a:pt x="602" y="1499"/>
                    <a:pt x="702" y="1524"/>
                  </a:cubicBezTo>
                  <a:cubicBezTo>
                    <a:pt x="777" y="1524"/>
                    <a:pt x="902" y="1449"/>
                    <a:pt x="877" y="1349"/>
                  </a:cubicBezTo>
                  <a:cubicBezTo>
                    <a:pt x="877" y="1299"/>
                    <a:pt x="827" y="1274"/>
                    <a:pt x="802" y="1224"/>
                  </a:cubicBezTo>
                  <a:cubicBezTo>
                    <a:pt x="777" y="1173"/>
                    <a:pt x="752" y="1123"/>
                    <a:pt x="777" y="1073"/>
                  </a:cubicBezTo>
                  <a:cubicBezTo>
                    <a:pt x="798" y="1052"/>
                    <a:pt x="828" y="1044"/>
                    <a:pt x="860" y="1044"/>
                  </a:cubicBezTo>
                  <a:cubicBezTo>
                    <a:pt x="903" y="1044"/>
                    <a:pt x="949" y="1059"/>
                    <a:pt x="978" y="1073"/>
                  </a:cubicBezTo>
                  <a:cubicBezTo>
                    <a:pt x="1003" y="1098"/>
                    <a:pt x="1028" y="1098"/>
                    <a:pt x="1078" y="1123"/>
                  </a:cubicBezTo>
                  <a:cubicBezTo>
                    <a:pt x="1097" y="1130"/>
                    <a:pt x="1117" y="1133"/>
                    <a:pt x="1138" y="1133"/>
                  </a:cubicBezTo>
                  <a:cubicBezTo>
                    <a:pt x="1200" y="1133"/>
                    <a:pt x="1266" y="1104"/>
                    <a:pt x="1303" y="1048"/>
                  </a:cubicBezTo>
                  <a:cubicBezTo>
                    <a:pt x="1353" y="973"/>
                    <a:pt x="1379" y="873"/>
                    <a:pt x="1328" y="797"/>
                  </a:cubicBezTo>
                  <a:cubicBezTo>
                    <a:pt x="1308" y="714"/>
                    <a:pt x="1235" y="666"/>
                    <a:pt x="1168" y="666"/>
                  </a:cubicBezTo>
                  <a:cubicBezTo>
                    <a:pt x="1154" y="666"/>
                    <a:pt x="1141" y="668"/>
                    <a:pt x="1128" y="672"/>
                  </a:cubicBezTo>
                  <a:cubicBezTo>
                    <a:pt x="1080" y="688"/>
                    <a:pt x="1003" y="734"/>
                    <a:pt x="940" y="734"/>
                  </a:cubicBezTo>
                  <a:cubicBezTo>
                    <a:pt x="903" y="734"/>
                    <a:pt x="871" y="718"/>
                    <a:pt x="852" y="672"/>
                  </a:cubicBezTo>
                  <a:cubicBezTo>
                    <a:pt x="827" y="572"/>
                    <a:pt x="952" y="447"/>
                    <a:pt x="978" y="371"/>
                  </a:cubicBezTo>
                  <a:cubicBezTo>
                    <a:pt x="1053" y="296"/>
                    <a:pt x="1078" y="196"/>
                    <a:pt x="1053" y="121"/>
                  </a:cubicBezTo>
                  <a:cubicBezTo>
                    <a:pt x="1028" y="71"/>
                    <a:pt x="1003" y="46"/>
                    <a:pt x="952" y="46"/>
                  </a:cubicBezTo>
                  <a:cubicBezTo>
                    <a:pt x="910" y="14"/>
                    <a:pt x="860" y="0"/>
                    <a:pt x="80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1279580" y="3365134"/>
              <a:ext cx="29666" cy="33413"/>
            </a:xfrm>
            <a:custGeom>
              <a:rect b="b" l="l" r="r" t="t"/>
              <a:pathLst>
                <a:path extrusionOk="0" h="1525" w="1354">
                  <a:moveTo>
                    <a:pt x="784" y="1"/>
                  </a:moveTo>
                  <a:cubicBezTo>
                    <a:pt x="714" y="1"/>
                    <a:pt x="645" y="28"/>
                    <a:pt x="602" y="71"/>
                  </a:cubicBezTo>
                  <a:cubicBezTo>
                    <a:pt x="501" y="171"/>
                    <a:pt x="476" y="297"/>
                    <a:pt x="526" y="422"/>
                  </a:cubicBezTo>
                  <a:cubicBezTo>
                    <a:pt x="526" y="447"/>
                    <a:pt x="551" y="497"/>
                    <a:pt x="576" y="522"/>
                  </a:cubicBezTo>
                  <a:cubicBezTo>
                    <a:pt x="602" y="572"/>
                    <a:pt x="602" y="623"/>
                    <a:pt x="576" y="648"/>
                  </a:cubicBezTo>
                  <a:cubicBezTo>
                    <a:pt x="551" y="698"/>
                    <a:pt x="476" y="698"/>
                    <a:pt x="426" y="698"/>
                  </a:cubicBezTo>
                  <a:cubicBezTo>
                    <a:pt x="376" y="673"/>
                    <a:pt x="326" y="648"/>
                    <a:pt x="276" y="648"/>
                  </a:cubicBezTo>
                  <a:cubicBezTo>
                    <a:pt x="263" y="644"/>
                    <a:pt x="249" y="643"/>
                    <a:pt x="235" y="643"/>
                  </a:cubicBezTo>
                  <a:cubicBezTo>
                    <a:pt x="144" y="643"/>
                    <a:pt x="47" y="711"/>
                    <a:pt x="25" y="798"/>
                  </a:cubicBezTo>
                  <a:cubicBezTo>
                    <a:pt x="0" y="923"/>
                    <a:pt x="75" y="1049"/>
                    <a:pt x="201" y="1049"/>
                  </a:cubicBezTo>
                  <a:cubicBezTo>
                    <a:pt x="290" y="1049"/>
                    <a:pt x="379" y="969"/>
                    <a:pt x="468" y="969"/>
                  </a:cubicBezTo>
                  <a:cubicBezTo>
                    <a:pt x="479" y="969"/>
                    <a:pt x="490" y="971"/>
                    <a:pt x="501" y="973"/>
                  </a:cubicBezTo>
                  <a:cubicBezTo>
                    <a:pt x="526" y="973"/>
                    <a:pt x="526" y="973"/>
                    <a:pt x="526" y="999"/>
                  </a:cubicBezTo>
                  <a:cubicBezTo>
                    <a:pt x="551" y="999"/>
                    <a:pt x="551" y="999"/>
                    <a:pt x="551" y="1024"/>
                  </a:cubicBezTo>
                  <a:cubicBezTo>
                    <a:pt x="551" y="1074"/>
                    <a:pt x="551" y="1124"/>
                    <a:pt x="526" y="1174"/>
                  </a:cubicBezTo>
                  <a:cubicBezTo>
                    <a:pt x="526" y="1224"/>
                    <a:pt x="526" y="1249"/>
                    <a:pt x="526" y="1299"/>
                  </a:cubicBezTo>
                  <a:cubicBezTo>
                    <a:pt x="526" y="1400"/>
                    <a:pt x="576"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3" y="1059"/>
                    <a:pt x="952" y="1074"/>
                  </a:cubicBezTo>
                  <a:cubicBezTo>
                    <a:pt x="977" y="1099"/>
                    <a:pt x="1003" y="1099"/>
                    <a:pt x="1053" y="1124"/>
                  </a:cubicBezTo>
                  <a:cubicBezTo>
                    <a:pt x="1071" y="1130"/>
                    <a:pt x="1092" y="1133"/>
                    <a:pt x="1113" y="1133"/>
                  </a:cubicBezTo>
                  <a:cubicBezTo>
                    <a:pt x="1175" y="1133"/>
                    <a:pt x="1241" y="1105"/>
                    <a:pt x="1278" y="1049"/>
                  </a:cubicBezTo>
                  <a:cubicBezTo>
                    <a:pt x="1353" y="973"/>
                    <a:pt x="1353" y="873"/>
                    <a:pt x="1303" y="798"/>
                  </a:cubicBezTo>
                  <a:cubicBezTo>
                    <a:pt x="1282" y="733"/>
                    <a:pt x="1203" y="668"/>
                    <a:pt x="1134" y="668"/>
                  </a:cubicBezTo>
                  <a:cubicBezTo>
                    <a:pt x="1123" y="668"/>
                    <a:pt x="1113" y="669"/>
                    <a:pt x="1103" y="673"/>
                  </a:cubicBezTo>
                  <a:cubicBezTo>
                    <a:pt x="1055" y="689"/>
                    <a:pt x="978" y="734"/>
                    <a:pt x="914" y="734"/>
                  </a:cubicBezTo>
                  <a:cubicBezTo>
                    <a:pt x="878" y="734"/>
                    <a:pt x="846" y="719"/>
                    <a:pt x="827" y="673"/>
                  </a:cubicBezTo>
                  <a:cubicBezTo>
                    <a:pt x="802" y="572"/>
                    <a:pt x="927" y="447"/>
                    <a:pt x="977" y="372"/>
                  </a:cubicBezTo>
                  <a:cubicBezTo>
                    <a:pt x="1028" y="297"/>
                    <a:pt x="1078" y="197"/>
                    <a:pt x="1028" y="121"/>
                  </a:cubicBezTo>
                  <a:cubicBezTo>
                    <a:pt x="1003" y="71"/>
                    <a:pt x="977" y="46"/>
                    <a:pt x="927" y="46"/>
                  </a:cubicBezTo>
                  <a:cubicBezTo>
                    <a:pt x="885" y="15"/>
                    <a:pt x="835" y="1"/>
                    <a:pt x="784"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977002" y="3131091"/>
              <a:ext cx="30214" cy="33084"/>
            </a:xfrm>
            <a:custGeom>
              <a:rect b="b" l="l" r="r" t="t"/>
              <a:pathLst>
                <a:path extrusionOk="0" h="1510" w="1379">
                  <a:moveTo>
                    <a:pt x="833" y="0"/>
                  </a:moveTo>
                  <a:cubicBezTo>
                    <a:pt x="755" y="0"/>
                    <a:pt x="676" y="28"/>
                    <a:pt x="627" y="76"/>
                  </a:cubicBezTo>
                  <a:cubicBezTo>
                    <a:pt x="527" y="152"/>
                    <a:pt x="502" y="302"/>
                    <a:pt x="552" y="402"/>
                  </a:cubicBezTo>
                  <a:cubicBezTo>
                    <a:pt x="552" y="452"/>
                    <a:pt x="577" y="477"/>
                    <a:pt x="602" y="528"/>
                  </a:cubicBezTo>
                  <a:cubicBezTo>
                    <a:pt x="627" y="553"/>
                    <a:pt x="627" y="603"/>
                    <a:pt x="602" y="653"/>
                  </a:cubicBezTo>
                  <a:cubicBezTo>
                    <a:pt x="566" y="671"/>
                    <a:pt x="531" y="688"/>
                    <a:pt x="496" y="688"/>
                  </a:cubicBezTo>
                  <a:cubicBezTo>
                    <a:pt x="481" y="688"/>
                    <a:pt x="466" y="685"/>
                    <a:pt x="452" y="678"/>
                  </a:cubicBezTo>
                  <a:cubicBezTo>
                    <a:pt x="401" y="678"/>
                    <a:pt x="351" y="653"/>
                    <a:pt x="301" y="628"/>
                  </a:cubicBezTo>
                  <a:cubicBezTo>
                    <a:pt x="176" y="628"/>
                    <a:pt x="51" y="678"/>
                    <a:pt x="25" y="803"/>
                  </a:cubicBezTo>
                  <a:cubicBezTo>
                    <a:pt x="0" y="904"/>
                    <a:pt x="101" y="1029"/>
                    <a:pt x="226" y="1029"/>
                  </a:cubicBezTo>
                  <a:cubicBezTo>
                    <a:pt x="315" y="1029"/>
                    <a:pt x="404" y="950"/>
                    <a:pt x="493" y="950"/>
                  </a:cubicBezTo>
                  <a:cubicBezTo>
                    <a:pt x="504" y="950"/>
                    <a:pt x="516" y="951"/>
                    <a:pt x="527" y="954"/>
                  </a:cubicBezTo>
                  <a:cubicBezTo>
                    <a:pt x="552" y="954"/>
                    <a:pt x="552" y="979"/>
                    <a:pt x="552" y="979"/>
                  </a:cubicBezTo>
                  <a:cubicBezTo>
                    <a:pt x="552" y="979"/>
                    <a:pt x="552" y="1004"/>
                    <a:pt x="552" y="1004"/>
                  </a:cubicBezTo>
                  <a:cubicBezTo>
                    <a:pt x="577" y="1054"/>
                    <a:pt x="552" y="1129"/>
                    <a:pt x="552" y="1179"/>
                  </a:cubicBezTo>
                  <a:cubicBezTo>
                    <a:pt x="552" y="1204"/>
                    <a:pt x="552" y="1254"/>
                    <a:pt x="552" y="1279"/>
                  </a:cubicBezTo>
                  <a:cubicBezTo>
                    <a:pt x="552" y="1380"/>
                    <a:pt x="602" y="1480"/>
                    <a:pt x="702" y="1505"/>
                  </a:cubicBezTo>
                  <a:cubicBezTo>
                    <a:pt x="712" y="1508"/>
                    <a:pt x="723" y="1510"/>
                    <a:pt x="734" y="1510"/>
                  </a:cubicBezTo>
                  <a:cubicBezTo>
                    <a:pt x="808" y="1510"/>
                    <a:pt x="899" y="1442"/>
                    <a:pt x="878" y="1355"/>
                  </a:cubicBezTo>
                  <a:cubicBezTo>
                    <a:pt x="878" y="1305"/>
                    <a:pt x="827" y="1254"/>
                    <a:pt x="802" y="1204"/>
                  </a:cubicBezTo>
                  <a:cubicBezTo>
                    <a:pt x="777" y="1179"/>
                    <a:pt x="752" y="1104"/>
                    <a:pt x="777" y="1079"/>
                  </a:cubicBezTo>
                  <a:cubicBezTo>
                    <a:pt x="802" y="1041"/>
                    <a:pt x="840" y="1029"/>
                    <a:pt x="878" y="1029"/>
                  </a:cubicBezTo>
                  <a:cubicBezTo>
                    <a:pt x="915" y="1029"/>
                    <a:pt x="953" y="1041"/>
                    <a:pt x="978" y="1054"/>
                  </a:cubicBezTo>
                  <a:cubicBezTo>
                    <a:pt x="1003" y="1079"/>
                    <a:pt x="1028" y="1104"/>
                    <a:pt x="1078" y="1104"/>
                  </a:cubicBezTo>
                  <a:cubicBezTo>
                    <a:pt x="1099" y="1118"/>
                    <a:pt x="1122" y="1124"/>
                    <a:pt x="1145" y="1124"/>
                  </a:cubicBezTo>
                  <a:cubicBezTo>
                    <a:pt x="1205" y="1124"/>
                    <a:pt x="1268" y="1083"/>
                    <a:pt x="1304" y="1029"/>
                  </a:cubicBezTo>
                  <a:cubicBezTo>
                    <a:pt x="1354" y="954"/>
                    <a:pt x="1379" y="853"/>
                    <a:pt x="1329" y="778"/>
                  </a:cubicBezTo>
                  <a:cubicBezTo>
                    <a:pt x="1304" y="703"/>
                    <a:pt x="1203" y="653"/>
                    <a:pt x="1128" y="653"/>
                  </a:cubicBezTo>
                  <a:cubicBezTo>
                    <a:pt x="1080" y="669"/>
                    <a:pt x="1002" y="726"/>
                    <a:pt x="938" y="726"/>
                  </a:cubicBezTo>
                  <a:cubicBezTo>
                    <a:pt x="902" y="726"/>
                    <a:pt x="871" y="707"/>
                    <a:pt x="853" y="653"/>
                  </a:cubicBezTo>
                  <a:cubicBezTo>
                    <a:pt x="827" y="553"/>
                    <a:pt x="953" y="452"/>
                    <a:pt x="1003" y="377"/>
                  </a:cubicBezTo>
                  <a:cubicBezTo>
                    <a:pt x="1053" y="302"/>
                    <a:pt x="1078" y="202"/>
                    <a:pt x="1053" y="102"/>
                  </a:cubicBezTo>
                  <a:cubicBezTo>
                    <a:pt x="1028" y="76"/>
                    <a:pt x="1003" y="51"/>
                    <a:pt x="953" y="26"/>
                  </a:cubicBezTo>
                  <a:cubicBezTo>
                    <a:pt x="917" y="9"/>
                    <a:pt x="875" y="0"/>
                    <a:pt x="83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814452" y="3189284"/>
              <a:ext cx="29688" cy="33106"/>
            </a:xfrm>
            <a:custGeom>
              <a:rect b="b" l="l" r="r" t="t"/>
              <a:pathLst>
                <a:path extrusionOk="0" h="1511" w="1355">
                  <a:moveTo>
                    <a:pt x="832" y="1"/>
                  </a:moveTo>
                  <a:cubicBezTo>
                    <a:pt x="753" y="1"/>
                    <a:pt x="667" y="29"/>
                    <a:pt x="602" y="77"/>
                  </a:cubicBezTo>
                  <a:cubicBezTo>
                    <a:pt x="527" y="152"/>
                    <a:pt x="502" y="303"/>
                    <a:pt x="527" y="403"/>
                  </a:cubicBezTo>
                  <a:cubicBezTo>
                    <a:pt x="552" y="453"/>
                    <a:pt x="577" y="478"/>
                    <a:pt x="602" y="528"/>
                  </a:cubicBezTo>
                  <a:cubicBezTo>
                    <a:pt x="602" y="553"/>
                    <a:pt x="602" y="603"/>
                    <a:pt x="577" y="654"/>
                  </a:cubicBezTo>
                  <a:cubicBezTo>
                    <a:pt x="560" y="671"/>
                    <a:pt x="529" y="689"/>
                    <a:pt x="495" y="689"/>
                  </a:cubicBezTo>
                  <a:cubicBezTo>
                    <a:pt x="481" y="689"/>
                    <a:pt x="467" y="686"/>
                    <a:pt x="452" y="679"/>
                  </a:cubicBezTo>
                  <a:cubicBezTo>
                    <a:pt x="402" y="679"/>
                    <a:pt x="352" y="654"/>
                    <a:pt x="302" y="628"/>
                  </a:cubicBezTo>
                  <a:cubicBezTo>
                    <a:pt x="176" y="628"/>
                    <a:pt x="51" y="679"/>
                    <a:pt x="26" y="804"/>
                  </a:cubicBezTo>
                  <a:cubicBezTo>
                    <a:pt x="1" y="904"/>
                    <a:pt x="101" y="1029"/>
                    <a:pt x="201" y="1029"/>
                  </a:cubicBezTo>
                  <a:cubicBezTo>
                    <a:pt x="313" y="1029"/>
                    <a:pt x="404" y="950"/>
                    <a:pt x="494" y="950"/>
                  </a:cubicBezTo>
                  <a:cubicBezTo>
                    <a:pt x="505" y="950"/>
                    <a:pt x="516" y="952"/>
                    <a:pt x="527" y="954"/>
                  </a:cubicBezTo>
                  <a:cubicBezTo>
                    <a:pt x="527" y="954"/>
                    <a:pt x="552" y="979"/>
                    <a:pt x="552" y="979"/>
                  </a:cubicBezTo>
                  <a:cubicBezTo>
                    <a:pt x="552" y="979"/>
                    <a:pt x="552" y="1004"/>
                    <a:pt x="552" y="1004"/>
                  </a:cubicBezTo>
                  <a:cubicBezTo>
                    <a:pt x="552" y="1055"/>
                    <a:pt x="552" y="1130"/>
                    <a:pt x="552" y="1180"/>
                  </a:cubicBezTo>
                  <a:cubicBezTo>
                    <a:pt x="552" y="1205"/>
                    <a:pt x="527" y="1255"/>
                    <a:pt x="527" y="1305"/>
                  </a:cubicBezTo>
                  <a:cubicBezTo>
                    <a:pt x="527" y="1380"/>
                    <a:pt x="602" y="1481"/>
                    <a:pt x="678" y="1506"/>
                  </a:cubicBezTo>
                  <a:cubicBezTo>
                    <a:pt x="691" y="1509"/>
                    <a:pt x="704" y="1511"/>
                    <a:pt x="717" y="1511"/>
                  </a:cubicBezTo>
                  <a:cubicBezTo>
                    <a:pt x="802" y="1511"/>
                    <a:pt x="878" y="1442"/>
                    <a:pt x="878" y="1355"/>
                  </a:cubicBezTo>
                  <a:cubicBezTo>
                    <a:pt x="878" y="1305"/>
                    <a:pt x="828" y="1255"/>
                    <a:pt x="803" y="1230"/>
                  </a:cubicBezTo>
                  <a:cubicBezTo>
                    <a:pt x="778" y="1180"/>
                    <a:pt x="753" y="1105"/>
                    <a:pt x="778" y="1080"/>
                  </a:cubicBezTo>
                  <a:cubicBezTo>
                    <a:pt x="803" y="1042"/>
                    <a:pt x="834" y="1029"/>
                    <a:pt x="869" y="1029"/>
                  </a:cubicBezTo>
                  <a:cubicBezTo>
                    <a:pt x="903" y="1029"/>
                    <a:pt x="941" y="1042"/>
                    <a:pt x="978" y="1055"/>
                  </a:cubicBezTo>
                  <a:cubicBezTo>
                    <a:pt x="1003" y="1080"/>
                    <a:pt x="1028" y="1105"/>
                    <a:pt x="1053" y="1105"/>
                  </a:cubicBezTo>
                  <a:cubicBezTo>
                    <a:pt x="1081" y="1119"/>
                    <a:pt x="1109" y="1125"/>
                    <a:pt x="1136" y="1125"/>
                  </a:cubicBezTo>
                  <a:cubicBezTo>
                    <a:pt x="1206" y="1125"/>
                    <a:pt x="1268" y="1084"/>
                    <a:pt x="1304" y="1029"/>
                  </a:cubicBezTo>
                  <a:cubicBezTo>
                    <a:pt x="1354" y="954"/>
                    <a:pt x="1354" y="854"/>
                    <a:pt x="1329" y="779"/>
                  </a:cubicBezTo>
                  <a:cubicBezTo>
                    <a:pt x="1279" y="704"/>
                    <a:pt x="1204" y="654"/>
                    <a:pt x="1129" y="654"/>
                  </a:cubicBezTo>
                  <a:cubicBezTo>
                    <a:pt x="1065" y="670"/>
                    <a:pt x="991" y="726"/>
                    <a:pt x="932" y="726"/>
                  </a:cubicBezTo>
                  <a:cubicBezTo>
                    <a:pt x="899" y="726"/>
                    <a:pt x="871" y="708"/>
                    <a:pt x="853" y="654"/>
                  </a:cubicBezTo>
                  <a:cubicBezTo>
                    <a:pt x="803" y="553"/>
                    <a:pt x="928" y="453"/>
                    <a:pt x="978" y="378"/>
                  </a:cubicBezTo>
                  <a:cubicBezTo>
                    <a:pt x="1028" y="303"/>
                    <a:pt x="1079" y="202"/>
                    <a:pt x="1028" y="102"/>
                  </a:cubicBezTo>
                  <a:cubicBezTo>
                    <a:pt x="1028" y="77"/>
                    <a:pt x="978" y="52"/>
                    <a:pt x="953" y="27"/>
                  </a:cubicBezTo>
                  <a:cubicBezTo>
                    <a:pt x="918" y="9"/>
                    <a:pt x="876" y="1"/>
                    <a:pt x="83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1543705" y="3365134"/>
              <a:ext cx="29666" cy="33413"/>
            </a:xfrm>
            <a:custGeom>
              <a:rect b="b" l="l" r="r" t="t"/>
              <a:pathLst>
                <a:path extrusionOk="0" h="1525" w="1354">
                  <a:moveTo>
                    <a:pt x="784" y="1"/>
                  </a:moveTo>
                  <a:cubicBezTo>
                    <a:pt x="714" y="1"/>
                    <a:pt x="645" y="28"/>
                    <a:pt x="602" y="71"/>
                  </a:cubicBezTo>
                  <a:cubicBezTo>
                    <a:pt x="501" y="171"/>
                    <a:pt x="476" y="297"/>
                    <a:pt x="527" y="422"/>
                  </a:cubicBezTo>
                  <a:cubicBezTo>
                    <a:pt x="527" y="447"/>
                    <a:pt x="552" y="497"/>
                    <a:pt x="577" y="522"/>
                  </a:cubicBezTo>
                  <a:cubicBezTo>
                    <a:pt x="602" y="572"/>
                    <a:pt x="602" y="623"/>
                    <a:pt x="577" y="648"/>
                  </a:cubicBezTo>
                  <a:cubicBezTo>
                    <a:pt x="552" y="698"/>
                    <a:pt x="476" y="698"/>
                    <a:pt x="426" y="698"/>
                  </a:cubicBezTo>
                  <a:cubicBezTo>
                    <a:pt x="376" y="673"/>
                    <a:pt x="326" y="648"/>
                    <a:pt x="276" y="648"/>
                  </a:cubicBezTo>
                  <a:cubicBezTo>
                    <a:pt x="259" y="644"/>
                    <a:pt x="243" y="643"/>
                    <a:pt x="227" y="643"/>
                  </a:cubicBezTo>
                  <a:cubicBezTo>
                    <a:pt x="120" y="643"/>
                    <a:pt x="25" y="711"/>
                    <a:pt x="25" y="798"/>
                  </a:cubicBezTo>
                  <a:cubicBezTo>
                    <a:pt x="0" y="923"/>
                    <a:pt x="75" y="1049"/>
                    <a:pt x="201" y="1049"/>
                  </a:cubicBezTo>
                  <a:cubicBezTo>
                    <a:pt x="290" y="1049"/>
                    <a:pt x="379" y="969"/>
                    <a:pt x="468" y="969"/>
                  </a:cubicBezTo>
                  <a:cubicBezTo>
                    <a:pt x="479" y="969"/>
                    <a:pt x="490" y="971"/>
                    <a:pt x="501" y="973"/>
                  </a:cubicBezTo>
                  <a:cubicBezTo>
                    <a:pt x="527" y="973"/>
                    <a:pt x="527" y="973"/>
                    <a:pt x="527" y="999"/>
                  </a:cubicBezTo>
                  <a:cubicBezTo>
                    <a:pt x="527" y="999"/>
                    <a:pt x="552" y="999"/>
                    <a:pt x="552" y="1024"/>
                  </a:cubicBezTo>
                  <a:cubicBezTo>
                    <a:pt x="552" y="1074"/>
                    <a:pt x="527" y="1124"/>
                    <a:pt x="527" y="1174"/>
                  </a:cubicBezTo>
                  <a:cubicBezTo>
                    <a:pt x="527" y="1224"/>
                    <a:pt x="527" y="1249"/>
                    <a:pt x="527" y="1299"/>
                  </a:cubicBezTo>
                  <a:cubicBezTo>
                    <a:pt x="527" y="1400"/>
                    <a:pt x="577"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4" y="1059"/>
                    <a:pt x="953" y="1074"/>
                  </a:cubicBezTo>
                  <a:cubicBezTo>
                    <a:pt x="978" y="1099"/>
                    <a:pt x="1003" y="1099"/>
                    <a:pt x="1053" y="1124"/>
                  </a:cubicBezTo>
                  <a:cubicBezTo>
                    <a:pt x="1072" y="1130"/>
                    <a:pt x="1092" y="1133"/>
                    <a:pt x="1113" y="1133"/>
                  </a:cubicBezTo>
                  <a:cubicBezTo>
                    <a:pt x="1175" y="1133"/>
                    <a:pt x="1241" y="1105"/>
                    <a:pt x="1278" y="1049"/>
                  </a:cubicBezTo>
                  <a:cubicBezTo>
                    <a:pt x="1329" y="973"/>
                    <a:pt x="1354" y="873"/>
                    <a:pt x="1303" y="798"/>
                  </a:cubicBezTo>
                  <a:cubicBezTo>
                    <a:pt x="1282" y="733"/>
                    <a:pt x="1204" y="668"/>
                    <a:pt x="1134" y="668"/>
                  </a:cubicBezTo>
                  <a:cubicBezTo>
                    <a:pt x="1124" y="668"/>
                    <a:pt x="1113" y="669"/>
                    <a:pt x="1103" y="673"/>
                  </a:cubicBezTo>
                  <a:cubicBezTo>
                    <a:pt x="1055" y="689"/>
                    <a:pt x="978" y="734"/>
                    <a:pt x="915" y="734"/>
                  </a:cubicBezTo>
                  <a:cubicBezTo>
                    <a:pt x="878" y="734"/>
                    <a:pt x="846" y="719"/>
                    <a:pt x="827" y="673"/>
                  </a:cubicBezTo>
                  <a:cubicBezTo>
                    <a:pt x="802" y="572"/>
                    <a:pt x="928" y="447"/>
                    <a:pt x="978" y="372"/>
                  </a:cubicBezTo>
                  <a:cubicBezTo>
                    <a:pt x="1028" y="297"/>
                    <a:pt x="1053" y="197"/>
                    <a:pt x="1028" y="121"/>
                  </a:cubicBezTo>
                  <a:cubicBezTo>
                    <a:pt x="1003" y="71"/>
                    <a:pt x="978" y="46"/>
                    <a:pt x="928" y="46"/>
                  </a:cubicBezTo>
                  <a:cubicBezTo>
                    <a:pt x="886" y="15"/>
                    <a:pt x="835" y="1"/>
                    <a:pt x="784" y="1"/>
                  </a:cubicBezTo>
                  <a:close/>
                </a:path>
              </a:pathLst>
            </a:custGeom>
            <a:solidFill>
              <a:srgbClr val="5377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1883070" y="3480447"/>
              <a:ext cx="29666" cy="32975"/>
            </a:xfrm>
            <a:custGeom>
              <a:rect b="b" l="l" r="r" t="t"/>
              <a:pathLst>
                <a:path extrusionOk="0" h="1505" w="1354">
                  <a:moveTo>
                    <a:pt x="797" y="1"/>
                  </a:moveTo>
                  <a:cubicBezTo>
                    <a:pt x="727" y="1"/>
                    <a:pt x="660" y="28"/>
                    <a:pt x="602" y="71"/>
                  </a:cubicBezTo>
                  <a:cubicBezTo>
                    <a:pt x="526" y="147"/>
                    <a:pt x="476" y="297"/>
                    <a:pt x="526" y="422"/>
                  </a:cubicBezTo>
                  <a:cubicBezTo>
                    <a:pt x="551" y="447"/>
                    <a:pt x="576" y="497"/>
                    <a:pt x="602" y="523"/>
                  </a:cubicBezTo>
                  <a:cubicBezTo>
                    <a:pt x="602" y="573"/>
                    <a:pt x="602" y="623"/>
                    <a:pt x="576" y="648"/>
                  </a:cubicBezTo>
                  <a:cubicBezTo>
                    <a:pt x="551" y="698"/>
                    <a:pt x="501" y="698"/>
                    <a:pt x="426" y="698"/>
                  </a:cubicBezTo>
                  <a:cubicBezTo>
                    <a:pt x="376" y="673"/>
                    <a:pt x="351" y="648"/>
                    <a:pt x="276" y="648"/>
                  </a:cubicBezTo>
                  <a:cubicBezTo>
                    <a:pt x="263" y="645"/>
                    <a:pt x="249" y="643"/>
                    <a:pt x="235" y="643"/>
                  </a:cubicBezTo>
                  <a:cubicBezTo>
                    <a:pt x="144" y="643"/>
                    <a:pt x="47" y="711"/>
                    <a:pt x="25" y="798"/>
                  </a:cubicBezTo>
                  <a:cubicBezTo>
                    <a:pt x="0" y="924"/>
                    <a:pt x="100" y="1049"/>
                    <a:pt x="201" y="1049"/>
                  </a:cubicBezTo>
                  <a:cubicBezTo>
                    <a:pt x="312" y="1049"/>
                    <a:pt x="384" y="970"/>
                    <a:pt x="486" y="970"/>
                  </a:cubicBezTo>
                  <a:cubicBezTo>
                    <a:pt x="499" y="970"/>
                    <a:pt x="512" y="971"/>
                    <a:pt x="526" y="974"/>
                  </a:cubicBezTo>
                  <a:lnTo>
                    <a:pt x="551" y="974"/>
                  </a:lnTo>
                  <a:cubicBezTo>
                    <a:pt x="551" y="999"/>
                    <a:pt x="551" y="999"/>
                    <a:pt x="551" y="1024"/>
                  </a:cubicBezTo>
                  <a:cubicBezTo>
                    <a:pt x="551" y="1074"/>
                    <a:pt x="551" y="1124"/>
                    <a:pt x="551" y="1174"/>
                  </a:cubicBezTo>
                  <a:cubicBezTo>
                    <a:pt x="526" y="1224"/>
                    <a:pt x="526" y="1249"/>
                    <a:pt x="526" y="1299"/>
                  </a:cubicBezTo>
                  <a:cubicBezTo>
                    <a:pt x="526" y="1400"/>
                    <a:pt x="602" y="1500"/>
                    <a:pt x="677" y="1500"/>
                  </a:cubicBezTo>
                  <a:cubicBezTo>
                    <a:pt x="690" y="1503"/>
                    <a:pt x="703" y="1505"/>
                    <a:pt x="716" y="1505"/>
                  </a:cubicBezTo>
                  <a:cubicBezTo>
                    <a:pt x="802" y="1505"/>
                    <a:pt x="877" y="1437"/>
                    <a:pt x="877" y="1350"/>
                  </a:cubicBezTo>
                  <a:cubicBezTo>
                    <a:pt x="852" y="1299"/>
                    <a:pt x="827" y="1274"/>
                    <a:pt x="802" y="1224"/>
                  </a:cubicBezTo>
                  <a:cubicBezTo>
                    <a:pt x="777" y="1174"/>
                    <a:pt x="752" y="1124"/>
                    <a:pt x="777" y="1074"/>
                  </a:cubicBezTo>
                  <a:cubicBezTo>
                    <a:pt x="802" y="1049"/>
                    <a:pt x="833" y="1036"/>
                    <a:pt x="868" y="1036"/>
                  </a:cubicBezTo>
                  <a:cubicBezTo>
                    <a:pt x="902" y="1036"/>
                    <a:pt x="940" y="1049"/>
                    <a:pt x="977" y="1074"/>
                  </a:cubicBezTo>
                  <a:cubicBezTo>
                    <a:pt x="1003" y="1099"/>
                    <a:pt x="1028" y="1099"/>
                    <a:pt x="1053" y="1124"/>
                  </a:cubicBezTo>
                  <a:cubicBezTo>
                    <a:pt x="1078" y="1130"/>
                    <a:pt x="1103" y="1133"/>
                    <a:pt x="1127" y="1133"/>
                  </a:cubicBezTo>
                  <a:cubicBezTo>
                    <a:pt x="1200" y="1133"/>
                    <a:pt x="1266" y="1105"/>
                    <a:pt x="1303" y="1049"/>
                  </a:cubicBezTo>
                  <a:cubicBezTo>
                    <a:pt x="1353" y="974"/>
                    <a:pt x="1353" y="873"/>
                    <a:pt x="1328" y="773"/>
                  </a:cubicBezTo>
                  <a:cubicBezTo>
                    <a:pt x="1287" y="711"/>
                    <a:pt x="1229" y="666"/>
                    <a:pt x="1154" y="666"/>
                  </a:cubicBezTo>
                  <a:cubicBezTo>
                    <a:pt x="1138" y="666"/>
                    <a:pt x="1121" y="668"/>
                    <a:pt x="1103" y="673"/>
                  </a:cubicBezTo>
                  <a:cubicBezTo>
                    <a:pt x="1055" y="689"/>
                    <a:pt x="988" y="735"/>
                    <a:pt x="932" y="735"/>
                  </a:cubicBezTo>
                  <a:cubicBezTo>
                    <a:pt x="899" y="735"/>
                    <a:pt x="871" y="719"/>
                    <a:pt x="852" y="673"/>
                  </a:cubicBezTo>
                  <a:cubicBezTo>
                    <a:pt x="802" y="573"/>
                    <a:pt x="927" y="447"/>
                    <a:pt x="977" y="372"/>
                  </a:cubicBezTo>
                  <a:cubicBezTo>
                    <a:pt x="1028" y="297"/>
                    <a:pt x="1078" y="197"/>
                    <a:pt x="1028" y="122"/>
                  </a:cubicBezTo>
                  <a:cubicBezTo>
                    <a:pt x="1003" y="71"/>
                    <a:pt x="977" y="46"/>
                    <a:pt x="952" y="46"/>
                  </a:cubicBezTo>
                  <a:cubicBezTo>
                    <a:pt x="900" y="15"/>
                    <a:pt x="847" y="1"/>
                    <a:pt x="7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1403130" y="3724700"/>
              <a:ext cx="29666" cy="33084"/>
            </a:xfrm>
            <a:custGeom>
              <a:rect b="b" l="l" r="r" t="t"/>
              <a:pathLst>
                <a:path extrusionOk="0" h="1510" w="1354">
                  <a:moveTo>
                    <a:pt x="820" y="0"/>
                  </a:moveTo>
                  <a:cubicBezTo>
                    <a:pt x="742" y="0"/>
                    <a:pt x="666" y="28"/>
                    <a:pt x="602" y="76"/>
                  </a:cubicBezTo>
                  <a:cubicBezTo>
                    <a:pt x="501" y="152"/>
                    <a:pt x="476" y="302"/>
                    <a:pt x="526" y="402"/>
                  </a:cubicBezTo>
                  <a:cubicBezTo>
                    <a:pt x="552" y="452"/>
                    <a:pt x="577" y="477"/>
                    <a:pt x="577" y="527"/>
                  </a:cubicBezTo>
                  <a:cubicBezTo>
                    <a:pt x="602" y="553"/>
                    <a:pt x="602" y="603"/>
                    <a:pt x="577" y="653"/>
                  </a:cubicBezTo>
                  <a:cubicBezTo>
                    <a:pt x="559" y="670"/>
                    <a:pt x="516" y="688"/>
                    <a:pt x="475" y="688"/>
                  </a:cubicBezTo>
                  <a:cubicBezTo>
                    <a:pt x="458" y="688"/>
                    <a:pt x="441" y="685"/>
                    <a:pt x="426" y="678"/>
                  </a:cubicBezTo>
                  <a:cubicBezTo>
                    <a:pt x="376" y="678"/>
                    <a:pt x="326" y="653"/>
                    <a:pt x="276" y="628"/>
                  </a:cubicBezTo>
                  <a:cubicBezTo>
                    <a:pt x="176" y="628"/>
                    <a:pt x="50" y="678"/>
                    <a:pt x="25" y="803"/>
                  </a:cubicBezTo>
                  <a:cubicBezTo>
                    <a:pt x="0" y="903"/>
                    <a:pt x="100" y="1029"/>
                    <a:pt x="201" y="1029"/>
                  </a:cubicBezTo>
                  <a:cubicBezTo>
                    <a:pt x="290" y="1029"/>
                    <a:pt x="379" y="950"/>
                    <a:pt x="468" y="950"/>
                  </a:cubicBezTo>
                  <a:cubicBezTo>
                    <a:pt x="479" y="950"/>
                    <a:pt x="490" y="951"/>
                    <a:pt x="501" y="954"/>
                  </a:cubicBezTo>
                  <a:cubicBezTo>
                    <a:pt x="526" y="954"/>
                    <a:pt x="526" y="979"/>
                    <a:pt x="552" y="979"/>
                  </a:cubicBezTo>
                  <a:cubicBezTo>
                    <a:pt x="552" y="979"/>
                    <a:pt x="552" y="1004"/>
                    <a:pt x="552" y="1004"/>
                  </a:cubicBezTo>
                  <a:cubicBezTo>
                    <a:pt x="552" y="1054"/>
                    <a:pt x="552" y="1129"/>
                    <a:pt x="526" y="1179"/>
                  </a:cubicBezTo>
                  <a:cubicBezTo>
                    <a:pt x="526" y="1204"/>
                    <a:pt x="526" y="1254"/>
                    <a:pt x="526" y="1304"/>
                  </a:cubicBezTo>
                  <a:cubicBezTo>
                    <a:pt x="526" y="1380"/>
                    <a:pt x="577" y="1480"/>
                    <a:pt x="677" y="1505"/>
                  </a:cubicBezTo>
                  <a:cubicBezTo>
                    <a:pt x="690" y="1508"/>
                    <a:pt x="703" y="1510"/>
                    <a:pt x="716" y="1510"/>
                  </a:cubicBezTo>
                  <a:cubicBezTo>
                    <a:pt x="801" y="1510"/>
                    <a:pt x="874" y="1442"/>
                    <a:pt x="852" y="1355"/>
                  </a:cubicBezTo>
                  <a:cubicBezTo>
                    <a:pt x="852" y="1304"/>
                    <a:pt x="827" y="1254"/>
                    <a:pt x="802" y="1229"/>
                  </a:cubicBezTo>
                  <a:cubicBezTo>
                    <a:pt x="752" y="1179"/>
                    <a:pt x="752" y="1104"/>
                    <a:pt x="777" y="1079"/>
                  </a:cubicBezTo>
                  <a:cubicBezTo>
                    <a:pt x="790" y="1041"/>
                    <a:pt x="821" y="1029"/>
                    <a:pt x="855" y="1029"/>
                  </a:cubicBezTo>
                  <a:cubicBezTo>
                    <a:pt x="890" y="1029"/>
                    <a:pt x="927" y="1041"/>
                    <a:pt x="953" y="1054"/>
                  </a:cubicBezTo>
                  <a:cubicBezTo>
                    <a:pt x="1003" y="1079"/>
                    <a:pt x="1028" y="1104"/>
                    <a:pt x="1053" y="1104"/>
                  </a:cubicBezTo>
                  <a:cubicBezTo>
                    <a:pt x="1074" y="1118"/>
                    <a:pt x="1097" y="1124"/>
                    <a:pt x="1121" y="1124"/>
                  </a:cubicBezTo>
                  <a:cubicBezTo>
                    <a:pt x="1182" y="1124"/>
                    <a:pt x="1249" y="1083"/>
                    <a:pt x="1303" y="1029"/>
                  </a:cubicBezTo>
                  <a:cubicBezTo>
                    <a:pt x="1354" y="954"/>
                    <a:pt x="1354" y="853"/>
                    <a:pt x="1303" y="778"/>
                  </a:cubicBezTo>
                  <a:cubicBezTo>
                    <a:pt x="1278" y="703"/>
                    <a:pt x="1203" y="653"/>
                    <a:pt x="1103" y="653"/>
                  </a:cubicBezTo>
                  <a:cubicBezTo>
                    <a:pt x="1055" y="669"/>
                    <a:pt x="976" y="726"/>
                    <a:pt x="913" y="726"/>
                  </a:cubicBezTo>
                  <a:cubicBezTo>
                    <a:pt x="877" y="726"/>
                    <a:pt x="845" y="707"/>
                    <a:pt x="827" y="653"/>
                  </a:cubicBezTo>
                  <a:cubicBezTo>
                    <a:pt x="802" y="553"/>
                    <a:pt x="927" y="452"/>
                    <a:pt x="978" y="377"/>
                  </a:cubicBezTo>
                  <a:cubicBezTo>
                    <a:pt x="1028" y="302"/>
                    <a:pt x="1078" y="202"/>
                    <a:pt x="1028" y="101"/>
                  </a:cubicBezTo>
                  <a:cubicBezTo>
                    <a:pt x="1003" y="76"/>
                    <a:pt x="978" y="51"/>
                    <a:pt x="953" y="26"/>
                  </a:cubicBezTo>
                  <a:cubicBezTo>
                    <a:pt x="908" y="8"/>
                    <a:pt x="864" y="0"/>
                    <a:pt x="82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1324057" y="3602354"/>
              <a:ext cx="30214" cy="33413"/>
            </a:xfrm>
            <a:custGeom>
              <a:rect b="b" l="l" r="r" t="t"/>
              <a:pathLst>
                <a:path extrusionOk="0" h="1525" w="1379">
                  <a:moveTo>
                    <a:pt x="809" y="1"/>
                  </a:moveTo>
                  <a:cubicBezTo>
                    <a:pt x="739" y="1"/>
                    <a:pt x="670" y="28"/>
                    <a:pt x="627" y="71"/>
                  </a:cubicBezTo>
                  <a:cubicBezTo>
                    <a:pt x="526" y="172"/>
                    <a:pt x="501" y="297"/>
                    <a:pt x="551" y="422"/>
                  </a:cubicBezTo>
                  <a:cubicBezTo>
                    <a:pt x="551" y="447"/>
                    <a:pt x="577" y="497"/>
                    <a:pt x="602" y="522"/>
                  </a:cubicBezTo>
                  <a:cubicBezTo>
                    <a:pt x="627" y="573"/>
                    <a:pt x="627" y="623"/>
                    <a:pt x="602" y="648"/>
                  </a:cubicBezTo>
                  <a:cubicBezTo>
                    <a:pt x="551" y="698"/>
                    <a:pt x="501" y="698"/>
                    <a:pt x="451" y="698"/>
                  </a:cubicBezTo>
                  <a:cubicBezTo>
                    <a:pt x="401" y="673"/>
                    <a:pt x="351" y="648"/>
                    <a:pt x="301" y="648"/>
                  </a:cubicBezTo>
                  <a:cubicBezTo>
                    <a:pt x="285" y="645"/>
                    <a:pt x="268" y="643"/>
                    <a:pt x="252" y="643"/>
                  </a:cubicBezTo>
                  <a:cubicBezTo>
                    <a:pt x="145" y="643"/>
                    <a:pt x="47" y="714"/>
                    <a:pt x="25" y="823"/>
                  </a:cubicBezTo>
                  <a:cubicBezTo>
                    <a:pt x="0" y="923"/>
                    <a:pt x="100" y="1049"/>
                    <a:pt x="226" y="1049"/>
                  </a:cubicBezTo>
                  <a:cubicBezTo>
                    <a:pt x="315" y="1049"/>
                    <a:pt x="404" y="970"/>
                    <a:pt x="493" y="970"/>
                  </a:cubicBezTo>
                  <a:cubicBezTo>
                    <a:pt x="504" y="970"/>
                    <a:pt x="515" y="971"/>
                    <a:pt x="526" y="974"/>
                  </a:cubicBezTo>
                  <a:cubicBezTo>
                    <a:pt x="526" y="974"/>
                    <a:pt x="551" y="974"/>
                    <a:pt x="551" y="999"/>
                  </a:cubicBezTo>
                  <a:cubicBezTo>
                    <a:pt x="551" y="999"/>
                    <a:pt x="551" y="999"/>
                    <a:pt x="551" y="1024"/>
                  </a:cubicBezTo>
                  <a:cubicBezTo>
                    <a:pt x="551" y="1074"/>
                    <a:pt x="551" y="1124"/>
                    <a:pt x="551" y="1174"/>
                  </a:cubicBezTo>
                  <a:cubicBezTo>
                    <a:pt x="551" y="1224"/>
                    <a:pt x="526" y="1274"/>
                    <a:pt x="526" y="1299"/>
                  </a:cubicBezTo>
                  <a:cubicBezTo>
                    <a:pt x="526" y="1400"/>
                    <a:pt x="602" y="1500"/>
                    <a:pt x="702" y="1525"/>
                  </a:cubicBezTo>
                  <a:cubicBezTo>
                    <a:pt x="777" y="1525"/>
                    <a:pt x="902" y="1450"/>
                    <a:pt x="877" y="1350"/>
                  </a:cubicBezTo>
                  <a:cubicBezTo>
                    <a:pt x="877" y="1299"/>
                    <a:pt x="827" y="1274"/>
                    <a:pt x="802" y="1224"/>
                  </a:cubicBezTo>
                  <a:cubicBezTo>
                    <a:pt x="777" y="1174"/>
                    <a:pt x="752" y="1124"/>
                    <a:pt x="777" y="1074"/>
                  </a:cubicBezTo>
                  <a:cubicBezTo>
                    <a:pt x="798" y="1053"/>
                    <a:pt x="828" y="1045"/>
                    <a:pt x="860" y="1045"/>
                  </a:cubicBezTo>
                  <a:cubicBezTo>
                    <a:pt x="903" y="1045"/>
                    <a:pt x="949" y="1059"/>
                    <a:pt x="978" y="1074"/>
                  </a:cubicBezTo>
                  <a:cubicBezTo>
                    <a:pt x="1003" y="1099"/>
                    <a:pt x="1028" y="1099"/>
                    <a:pt x="1078" y="1124"/>
                  </a:cubicBezTo>
                  <a:cubicBezTo>
                    <a:pt x="1097" y="1130"/>
                    <a:pt x="1117" y="1133"/>
                    <a:pt x="1138" y="1133"/>
                  </a:cubicBezTo>
                  <a:cubicBezTo>
                    <a:pt x="1200" y="1133"/>
                    <a:pt x="1266" y="1105"/>
                    <a:pt x="1303" y="1049"/>
                  </a:cubicBezTo>
                  <a:cubicBezTo>
                    <a:pt x="1353" y="974"/>
                    <a:pt x="1379" y="873"/>
                    <a:pt x="1328" y="798"/>
                  </a:cubicBezTo>
                  <a:cubicBezTo>
                    <a:pt x="1307" y="733"/>
                    <a:pt x="1229" y="668"/>
                    <a:pt x="1159" y="668"/>
                  </a:cubicBezTo>
                  <a:cubicBezTo>
                    <a:pt x="1149" y="668"/>
                    <a:pt x="1138" y="669"/>
                    <a:pt x="1128" y="673"/>
                  </a:cubicBezTo>
                  <a:cubicBezTo>
                    <a:pt x="1080" y="689"/>
                    <a:pt x="1003" y="735"/>
                    <a:pt x="940" y="735"/>
                  </a:cubicBezTo>
                  <a:cubicBezTo>
                    <a:pt x="903" y="735"/>
                    <a:pt x="871" y="719"/>
                    <a:pt x="852" y="673"/>
                  </a:cubicBezTo>
                  <a:cubicBezTo>
                    <a:pt x="827" y="573"/>
                    <a:pt x="952" y="447"/>
                    <a:pt x="978" y="372"/>
                  </a:cubicBezTo>
                  <a:cubicBezTo>
                    <a:pt x="1053" y="297"/>
                    <a:pt x="1078" y="197"/>
                    <a:pt x="1053" y="121"/>
                  </a:cubicBezTo>
                  <a:cubicBezTo>
                    <a:pt x="1028" y="71"/>
                    <a:pt x="978" y="46"/>
                    <a:pt x="952" y="46"/>
                  </a:cubicBezTo>
                  <a:cubicBezTo>
                    <a:pt x="910" y="15"/>
                    <a:pt x="860" y="1"/>
                    <a:pt x="8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1428261" y="3690126"/>
              <a:ext cx="17156" cy="13190"/>
            </a:xfrm>
            <a:custGeom>
              <a:rect b="b" l="l" r="r" t="t"/>
              <a:pathLst>
                <a:path extrusionOk="0" h="602" w="783">
                  <a:moveTo>
                    <a:pt x="148" y="1"/>
                  </a:moveTo>
                  <a:cubicBezTo>
                    <a:pt x="60" y="1"/>
                    <a:pt x="1" y="35"/>
                    <a:pt x="31" y="125"/>
                  </a:cubicBezTo>
                  <a:cubicBezTo>
                    <a:pt x="56" y="226"/>
                    <a:pt x="106" y="301"/>
                    <a:pt x="181" y="376"/>
                  </a:cubicBezTo>
                  <a:cubicBezTo>
                    <a:pt x="232" y="451"/>
                    <a:pt x="608" y="602"/>
                    <a:pt x="708" y="602"/>
                  </a:cubicBezTo>
                  <a:cubicBezTo>
                    <a:pt x="783" y="602"/>
                    <a:pt x="557" y="176"/>
                    <a:pt x="532" y="151"/>
                  </a:cubicBezTo>
                  <a:cubicBezTo>
                    <a:pt x="472"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1337115" y="3567123"/>
              <a:ext cx="17156" cy="12642"/>
            </a:xfrm>
            <a:custGeom>
              <a:rect b="b" l="l" r="r" t="t"/>
              <a:pathLst>
                <a:path extrusionOk="0" h="577" w="783">
                  <a:moveTo>
                    <a:pt x="138" y="1"/>
                  </a:moveTo>
                  <a:cubicBezTo>
                    <a:pt x="55" y="1"/>
                    <a:pt x="0" y="35"/>
                    <a:pt x="31" y="125"/>
                  </a:cubicBezTo>
                  <a:cubicBezTo>
                    <a:pt x="56" y="226"/>
                    <a:pt x="106" y="301"/>
                    <a:pt x="156" y="376"/>
                  </a:cubicBezTo>
                  <a:cubicBezTo>
                    <a:pt x="231" y="451"/>
                    <a:pt x="582" y="577"/>
                    <a:pt x="682" y="577"/>
                  </a:cubicBezTo>
                  <a:cubicBezTo>
                    <a:pt x="783" y="577"/>
                    <a:pt x="532" y="176"/>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1360734" y="3035606"/>
              <a:ext cx="17156" cy="13146"/>
            </a:xfrm>
            <a:custGeom>
              <a:rect b="b" l="l" r="r" t="t"/>
              <a:pathLst>
                <a:path extrusionOk="0" h="600" w="783">
                  <a:moveTo>
                    <a:pt x="141" y="1"/>
                  </a:moveTo>
                  <a:cubicBezTo>
                    <a:pt x="56" y="1"/>
                    <a:pt x="1" y="35"/>
                    <a:pt x="30" y="124"/>
                  </a:cubicBezTo>
                  <a:cubicBezTo>
                    <a:pt x="80" y="224"/>
                    <a:pt x="106" y="324"/>
                    <a:pt x="181" y="374"/>
                  </a:cubicBezTo>
                  <a:cubicBezTo>
                    <a:pt x="231" y="449"/>
                    <a:pt x="607" y="600"/>
                    <a:pt x="707" y="600"/>
                  </a:cubicBezTo>
                  <a:cubicBezTo>
                    <a:pt x="782" y="600"/>
                    <a:pt x="557" y="174"/>
                    <a:pt x="532" y="174"/>
                  </a:cubicBezTo>
                  <a:cubicBezTo>
                    <a:pt x="471" y="83"/>
                    <a:pt x="272" y="1"/>
                    <a:pt x="1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1587525" y="3142111"/>
              <a:ext cx="17156" cy="12620"/>
            </a:xfrm>
            <a:custGeom>
              <a:rect b="b" l="l" r="r" t="t"/>
              <a:pathLst>
                <a:path extrusionOk="0" h="576" w="783">
                  <a:moveTo>
                    <a:pt x="140" y="0"/>
                  </a:moveTo>
                  <a:cubicBezTo>
                    <a:pt x="55" y="0"/>
                    <a:pt x="0" y="34"/>
                    <a:pt x="30" y="125"/>
                  </a:cubicBezTo>
                  <a:cubicBezTo>
                    <a:pt x="55" y="225"/>
                    <a:pt x="105" y="300"/>
                    <a:pt x="156" y="375"/>
                  </a:cubicBezTo>
                  <a:cubicBezTo>
                    <a:pt x="231" y="451"/>
                    <a:pt x="582" y="576"/>
                    <a:pt x="682" y="576"/>
                  </a:cubicBezTo>
                  <a:cubicBezTo>
                    <a:pt x="782" y="576"/>
                    <a:pt x="532" y="175"/>
                    <a:pt x="532" y="150"/>
                  </a:cubicBezTo>
                  <a:cubicBezTo>
                    <a:pt x="457" y="75"/>
                    <a:pt x="265" y="0"/>
                    <a:pt x="14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1262972" y="3690126"/>
              <a:ext cx="17177" cy="13190"/>
            </a:xfrm>
            <a:custGeom>
              <a:rect b="b" l="l" r="r" t="t"/>
              <a:pathLst>
                <a:path extrusionOk="0" h="602" w="784">
                  <a:moveTo>
                    <a:pt x="148" y="1"/>
                  </a:moveTo>
                  <a:cubicBezTo>
                    <a:pt x="60" y="1"/>
                    <a:pt x="1" y="35"/>
                    <a:pt x="31" y="125"/>
                  </a:cubicBezTo>
                  <a:cubicBezTo>
                    <a:pt x="56" y="226"/>
                    <a:pt x="106" y="301"/>
                    <a:pt x="182" y="376"/>
                  </a:cubicBezTo>
                  <a:cubicBezTo>
                    <a:pt x="232" y="451"/>
                    <a:pt x="608" y="602"/>
                    <a:pt x="683" y="602"/>
                  </a:cubicBezTo>
                  <a:cubicBezTo>
                    <a:pt x="783" y="602"/>
                    <a:pt x="558" y="176"/>
                    <a:pt x="532" y="151"/>
                  </a:cubicBezTo>
                  <a:cubicBezTo>
                    <a:pt x="473"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1040037" y="4099779"/>
              <a:ext cx="17156" cy="13190"/>
            </a:xfrm>
            <a:custGeom>
              <a:rect b="b" l="l" r="r" t="t"/>
              <a:pathLst>
                <a:path extrusionOk="0" h="602" w="783">
                  <a:moveTo>
                    <a:pt x="138" y="1"/>
                  </a:moveTo>
                  <a:cubicBezTo>
                    <a:pt x="55" y="1"/>
                    <a:pt x="0" y="35"/>
                    <a:pt x="31" y="125"/>
                  </a:cubicBezTo>
                  <a:cubicBezTo>
                    <a:pt x="56" y="226"/>
                    <a:pt x="106" y="326"/>
                    <a:pt x="156" y="376"/>
                  </a:cubicBezTo>
                  <a:cubicBezTo>
                    <a:pt x="231" y="451"/>
                    <a:pt x="582" y="602"/>
                    <a:pt x="682" y="602"/>
                  </a:cubicBezTo>
                  <a:cubicBezTo>
                    <a:pt x="783" y="602"/>
                    <a:pt x="532" y="175"/>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1224542" y="3987752"/>
              <a:ext cx="16608" cy="12642"/>
            </a:xfrm>
            <a:custGeom>
              <a:rect b="b" l="l" r="r" t="t"/>
              <a:pathLst>
                <a:path extrusionOk="0" h="577" w="758">
                  <a:moveTo>
                    <a:pt x="139" y="1"/>
                  </a:moveTo>
                  <a:cubicBezTo>
                    <a:pt x="55" y="1"/>
                    <a:pt x="1" y="35"/>
                    <a:pt x="31" y="126"/>
                  </a:cubicBezTo>
                  <a:cubicBezTo>
                    <a:pt x="56" y="201"/>
                    <a:pt x="81" y="301"/>
                    <a:pt x="156" y="376"/>
                  </a:cubicBezTo>
                  <a:cubicBezTo>
                    <a:pt x="231" y="451"/>
                    <a:pt x="582" y="577"/>
                    <a:pt x="682" y="577"/>
                  </a:cubicBezTo>
                  <a:cubicBezTo>
                    <a:pt x="758" y="577"/>
                    <a:pt x="532" y="176"/>
                    <a:pt x="507" y="151"/>
                  </a:cubicBezTo>
                  <a:cubicBezTo>
                    <a:pt x="447" y="76"/>
                    <a:pt x="262" y="1"/>
                    <a:pt x="13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1266280" y="3575361"/>
              <a:ext cx="17156" cy="12642"/>
            </a:xfrm>
            <a:custGeom>
              <a:rect b="b" l="l" r="r" t="t"/>
              <a:pathLst>
                <a:path extrusionOk="0" h="577" w="783">
                  <a:moveTo>
                    <a:pt x="147" y="1"/>
                  </a:moveTo>
                  <a:cubicBezTo>
                    <a:pt x="59" y="1"/>
                    <a:pt x="0" y="35"/>
                    <a:pt x="31" y="125"/>
                  </a:cubicBezTo>
                  <a:cubicBezTo>
                    <a:pt x="81" y="226"/>
                    <a:pt x="106" y="301"/>
                    <a:pt x="181" y="376"/>
                  </a:cubicBezTo>
                  <a:cubicBezTo>
                    <a:pt x="231" y="451"/>
                    <a:pt x="607" y="577"/>
                    <a:pt x="707" y="577"/>
                  </a:cubicBezTo>
                  <a:cubicBezTo>
                    <a:pt x="782" y="577"/>
                    <a:pt x="557" y="175"/>
                    <a:pt x="532" y="150"/>
                  </a:cubicBezTo>
                  <a:cubicBezTo>
                    <a:pt x="472" y="76"/>
                    <a:pt x="278" y="1"/>
                    <a:pt x="14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1501419" y="3283760"/>
              <a:ext cx="217479" cy="295522"/>
            </a:xfrm>
            <a:custGeom>
              <a:rect b="b" l="l" r="r" t="t"/>
              <a:pathLst>
                <a:path extrusionOk="0" h="13488" w="9926">
                  <a:moveTo>
                    <a:pt x="1454" y="1"/>
                  </a:moveTo>
                  <a:lnTo>
                    <a:pt x="1203" y="101"/>
                  </a:lnTo>
                  <a:cubicBezTo>
                    <a:pt x="2557" y="151"/>
                    <a:pt x="3885" y="1003"/>
                    <a:pt x="4687" y="2457"/>
                  </a:cubicBezTo>
                  <a:cubicBezTo>
                    <a:pt x="5038" y="3033"/>
                    <a:pt x="5289" y="3735"/>
                    <a:pt x="5439" y="4462"/>
                  </a:cubicBezTo>
                  <a:cubicBezTo>
                    <a:pt x="6291" y="8388"/>
                    <a:pt x="4052" y="12535"/>
                    <a:pt x="1074" y="12535"/>
                  </a:cubicBezTo>
                  <a:cubicBezTo>
                    <a:pt x="725" y="12535"/>
                    <a:pt x="366" y="12478"/>
                    <a:pt x="0" y="12357"/>
                  </a:cubicBezTo>
                  <a:lnTo>
                    <a:pt x="0" y="12357"/>
                  </a:lnTo>
                  <a:cubicBezTo>
                    <a:pt x="1477" y="13046"/>
                    <a:pt x="3077" y="13487"/>
                    <a:pt x="4667" y="13487"/>
                  </a:cubicBezTo>
                  <a:cubicBezTo>
                    <a:pt x="5101" y="13487"/>
                    <a:pt x="5535" y="13454"/>
                    <a:pt x="5965" y="13384"/>
                  </a:cubicBezTo>
                  <a:cubicBezTo>
                    <a:pt x="7870" y="13083"/>
                    <a:pt x="9449" y="11605"/>
                    <a:pt x="9700" y="9224"/>
                  </a:cubicBezTo>
                  <a:cubicBezTo>
                    <a:pt x="9925" y="6843"/>
                    <a:pt x="8898" y="4111"/>
                    <a:pt x="7319" y="2657"/>
                  </a:cubicBezTo>
                  <a:cubicBezTo>
                    <a:pt x="5489" y="953"/>
                    <a:pt x="3735" y="276"/>
                    <a:pt x="1454"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1527777" y="3283760"/>
              <a:ext cx="75809" cy="52737"/>
            </a:xfrm>
            <a:custGeom>
              <a:rect b="b" l="l" r="r" t="t"/>
              <a:pathLst>
                <a:path extrusionOk="0" h="2407" w="3460">
                  <a:moveTo>
                    <a:pt x="251" y="1"/>
                  </a:moveTo>
                  <a:lnTo>
                    <a:pt x="0" y="101"/>
                  </a:lnTo>
                  <a:cubicBezTo>
                    <a:pt x="1354" y="151"/>
                    <a:pt x="2657" y="978"/>
                    <a:pt x="3459" y="2407"/>
                  </a:cubicBezTo>
                  <a:cubicBezTo>
                    <a:pt x="3409" y="2281"/>
                    <a:pt x="3334" y="2156"/>
                    <a:pt x="3284" y="2031"/>
                  </a:cubicBezTo>
                  <a:cubicBezTo>
                    <a:pt x="2832" y="1229"/>
                    <a:pt x="2206" y="602"/>
                    <a:pt x="1529" y="201"/>
                  </a:cubicBezTo>
                  <a:cubicBezTo>
                    <a:pt x="1128" y="126"/>
                    <a:pt x="702" y="51"/>
                    <a:pt x="25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1501419" y="3378762"/>
              <a:ext cx="215835" cy="200520"/>
            </a:xfrm>
            <a:custGeom>
              <a:rect b="b" l="l" r="r" t="t"/>
              <a:pathLst>
                <a:path extrusionOk="0" h="9152" w="9851">
                  <a:moveTo>
                    <a:pt x="8622" y="1"/>
                  </a:moveTo>
                  <a:lnTo>
                    <a:pt x="8622" y="1"/>
                  </a:lnTo>
                  <a:cubicBezTo>
                    <a:pt x="9274" y="1354"/>
                    <a:pt x="9624" y="2983"/>
                    <a:pt x="9474" y="4462"/>
                  </a:cubicBezTo>
                  <a:cubicBezTo>
                    <a:pt x="9249" y="6843"/>
                    <a:pt x="7645" y="8321"/>
                    <a:pt x="5740" y="8622"/>
                  </a:cubicBezTo>
                  <a:cubicBezTo>
                    <a:pt x="5304" y="8696"/>
                    <a:pt x="4864" y="8731"/>
                    <a:pt x="4423" y="8731"/>
                  </a:cubicBezTo>
                  <a:cubicBezTo>
                    <a:pt x="3367" y="8731"/>
                    <a:pt x="2304" y="8532"/>
                    <a:pt x="1279" y="8196"/>
                  </a:cubicBezTo>
                  <a:cubicBezTo>
                    <a:pt x="1213" y="8200"/>
                    <a:pt x="1147" y="8202"/>
                    <a:pt x="1080" y="8202"/>
                  </a:cubicBezTo>
                  <a:cubicBezTo>
                    <a:pt x="732" y="8202"/>
                    <a:pt x="357" y="8147"/>
                    <a:pt x="0" y="8021"/>
                  </a:cubicBezTo>
                  <a:lnTo>
                    <a:pt x="0" y="8021"/>
                  </a:lnTo>
                  <a:cubicBezTo>
                    <a:pt x="1477" y="8710"/>
                    <a:pt x="3077" y="9151"/>
                    <a:pt x="4667" y="9151"/>
                  </a:cubicBezTo>
                  <a:cubicBezTo>
                    <a:pt x="5101" y="9151"/>
                    <a:pt x="5535" y="9118"/>
                    <a:pt x="5965" y="9048"/>
                  </a:cubicBezTo>
                  <a:cubicBezTo>
                    <a:pt x="7870" y="8747"/>
                    <a:pt x="9449" y="7269"/>
                    <a:pt x="9700" y="4888"/>
                  </a:cubicBezTo>
                  <a:cubicBezTo>
                    <a:pt x="9850" y="3234"/>
                    <a:pt x="9424" y="1429"/>
                    <a:pt x="86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1427275" y="3285951"/>
              <a:ext cx="212001" cy="272451"/>
            </a:xfrm>
            <a:custGeom>
              <a:rect b="b" l="l" r="r" t="t"/>
              <a:pathLst>
                <a:path extrusionOk="0" h="12435" w="9676">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0" y="12378"/>
                    <a:pt x="4109" y="12435"/>
                    <a:pt x="4458" y="12435"/>
                  </a:cubicBezTo>
                  <a:cubicBezTo>
                    <a:pt x="7436" y="12435"/>
                    <a:pt x="9675" y="8288"/>
                    <a:pt x="8823" y="4362"/>
                  </a:cubicBezTo>
                  <a:cubicBezTo>
                    <a:pt x="8673" y="3635"/>
                    <a:pt x="8422" y="2933"/>
                    <a:pt x="8071" y="2357"/>
                  </a:cubicBezTo>
                  <a:cubicBezTo>
                    <a:pt x="7269" y="903"/>
                    <a:pt x="5941" y="51"/>
                    <a:pt x="4587" y="1"/>
                  </a:cubicBezTo>
                  <a:cubicBezTo>
                    <a:pt x="4564" y="0"/>
                    <a:pt x="4541" y="0"/>
                    <a:pt x="4518"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1427275" y="3285951"/>
              <a:ext cx="199096" cy="272495"/>
            </a:xfrm>
            <a:custGeom>
              <a:rect b="b" l="l" r="r" t="t"/>
              <a:pathLst>
                <a:path extrusionOk="0" h="12437" w="9087">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2" y="12379"/>
                    <a:pt x="4113" y="12437"/>
                    <a:pt x="4464" y="12437"/>
                  </a:cubicBezTo>
                  <a:cubicBezTo>
                    <a:pt x="7056" y="12437"/>
                    <a:pt x="9087" y="9290"/>
                    <a:pt x="8998" y="5891"/>
                  </a:cubicBezTo>
                  <a:lnTo>
                    <a:pt x="8998" y="5891"/>
                  </a:lnTo>
                  <a:cubicBezTo>
                    <a:pt x="8933" y="8943"/>
                    <a:pt x="7097" y="11649"/>
                    <a:pt x="4755" y="11649"/>
                  </a:cubicBezTo>
                  <a:cubicBezTo>
                    <a:pt x="4424" y="11649"/>
                    <a:pt x="4083" y="11595"/>
                    <a:pt x="3735" y="11480"/>
                  </a:cubicBezTo>
                  <a:cubicBezTo>
                    <a:pt x="3635" y="11455"/>
                    <a:pt x="3560" y="11405"/>
                    <a:pt x="3460" y="11379"/>
                  </a:cubicBezTo>
                  <a:cubicBezTo>
                    <a:pt x="2131" y="10803"/>
                    <a:pt x="1154" y="9299"/>
                    <a:pt x="853" y="7495"/>
                  </a:cubicBezTo>
                  <a:cubicBezTo>
                    <a:pt x="577" y="5665"/>
                    <a:pt x="778" y="3485"/>
                    <a:pt x="1755" y="1906"/>
                  </a:cubicBezTo>
                  <a:cubicBezTo>
                    <a:pt x="2532" y="653"/>
                    <a:pt x="3585" y="51"/>
                    <a:pt x="4638" y="1"/>
                  </a:cubicBezTo>
                  <a:lnTo>
                    <a:pt x="4587" y="1"/>
                  </a:lnTo>
                  <a:cubicBezTo>
                    <a:pt x="4564" y="0"/>
                    <a:pt x="4541" y="0"/>
                    <a:pt x="451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1494824" y="3285951"/>
              <a:ext cx="135119" cy="273415"/>
            </a:xfrm>
            <a:custGeom>
              <a:rect b="b" l="l" r="r" t="t"/>
              <a:pathLst>
                <a:path extrusionOk="0" h="12479" w="6167">
                  <a:moveTo>
                    <a:pt x="1504" y="1"/>
                  </a:moveTo>
                  <a:cubicBezTo>
                    <a:pt x="1905" y="26"/>
                    <a:pt x="2256" y="126"/>
                    <a:pt x="2607" y="277"/>
                  </a:cubicBezTo>
                  <a:cubicBezTo>
                    <a:pt x="2958" y="402"/>
                    <a:pt x="3284" y="602"/>
                    <a:pt x="3585" y="828"/>
                  </a:cubicBezTo>
                  <a:cubicBezTo>
                    <a:pt x="4186" y="1279"/>
                    <a:pt x="4662" y="1906"/>
                    <a:pt x="4988" y="2557"/>
                  </a:cubicBezTo>
                  <a:cubicBezTo>
                    <a:pt x="5314" y="3234"/>
                    <a:pt x="5539" y="3961"/>
                    <a:pt x="5665" y="4688"/>
                  </a:cubicBezTo>
                  <a:cubicBezTo>
                    <a:pt x="5690" y="4788"/>
                    <a:pt x="5690" y="4888"/>
                    <a:pt x="5715" y="4988"/>
                  </a:cubicBezTo>
                  <a:cubicBezTo>
                    <a:pt x="5715" y="5064"/>
                    <a:pt x="5740" y="5164"/>
                    <a:pt x="5740" y="5264"/>
                  </a:cubicBezTo>
                  <a:cubicBezTo>
                    <a:pt x="5765" y="5440"/>
                    <a:pt x="5765" y="5640"/>
                    <a:pt x="5765" y="5816"/>
                  </a:cubicBezTo>
                  <a:cubicBezTo>
                    <a:pt x="5790" y="6016"/>
                    <a:pt x="5790" y="6191"/>
                    <a:pt x="5765" y="6367"/>
                  </a:cubicBezTo>
                  <a:cubicBezTo>
                    <a:pt x="5765" y="6467"/>
                    <a:pt x="5765" y="6567"/>
                    <a:pt x="5765" y="6668"/>
                  </a:cubicBezTo>
                  <a:cubicBezTo>
                    <a:pt x="5765" y="6743"/>
                    <a:pt x="5740" y="6843"/>
                    <a:pt x="5740" y="6943"/>
                  </a:cubicBezTo>
                  <a:cubicBezTo>
                    <a:pt x="5665" y="7695"/>
                    <a:pt x="5489" y="8422"/>
                    <a:pt x="5214" y="9124"/>
                  </a:cubicBezTo>
                  <a:cubicBezTo>
                    <a:pt x="5063" y="9475"/>
                    <a:pt x="4888" y="9801"/>
                    <a:pt x="4712" y="10126"/>
                  </a:cubicBezTo>
                  <a:cubicBezTo>
                    <a:pt x="4512" y="10452"/>
                    <a:pt x="4311" y="10753"/>
                    <a:pt x="4061" y="11029"/>
                  </a:cubicBezTo>
                  <a:cubicBezTo>
                    <a:pt x="3560" y="11580"/>
                    <a:pt x="2933" y="12031"/>
                    <a:pt x="2206" y="12257"/>
                  </a:cubicBezTo>
                  <a:cubicBezTo>
                    <a:pt x="1915" y="12340"/>
                    <a:pt x="1608" y="12388"/>
                    <a:pt x="1297" y="12388"/>
                  </a:cubicBezTo>
                  <a:cubicBezTo>
                    <a:pt x="1232" y="12388"/>
                    <a:pt x="1168" y="12386"/>
                    <a:pt x="1103" y="12382"/>
                  </a:cubicBezTo>
                  <a:lnTo>
                    <a:pt x="953" y="12382"/>
                  </a:lnTo>
                  <a:cubicBezTo>
                    <a:pt x="928" y="12357"/>
                    <a:pt x="878" y="12357"/>
                    <a:pt x="828" y="12357"/>
                  </a:cubicBezTo>
                  <a:cubicBezTo>
                    <a:pt x="727" y="12332"/>
                    <a:pt x="627" y="12332"/>
                    <a:pt x="552" y="12307"/>
                  </a:cubicBezTo>
                  <a:cubicBezTo>
                    <a:pt x="452" y="12282"/>
                    <a:pt x="351" y="12257"/>
                    <a:pt x="276" y="12232"/>
                  </a:cubicBezTo>
                  <a:lnTo>
                    <a:pt x="1" y="12131"/>
                  </a:lnTo>
                  <a:lnTo>
                    <a:pt x="1" y="12131"/>
                  </a:lnTo>
                  <a:cubicBezTo>
                    <a:pt x="455" y="12350"/>
                    <a:pt x="977" y="12479"/>
                    <a:pt x="1499" y="12479"/>
                  </a:cubicBezTo>
                  <a:cubicBezTo>
                    <a:pt x="1754" y="12479"/>
                    <a:pt x="2009" y="12448"/>
                    <a:pt x="2256" y="12382"/>
                  </a:cubicBezTo>
                  <a:cubicBezTo>
                    <a:pt x="2632" y="12282"/>
                    <a:pt x="2983" y="12131"/>
                    <a:pt x="3334" y="11931"/>
                  </a:cubicBezTo>
                  <a:cubicBezTo>
                    <a:pt x="3660" y="11705"/>
                    <a:pt x="3961" y="11455"/>
                    <a:pt x="4211" y="11179"/>
                  </a:cubicBezTo>
                  <a:cubicBezTo>
                    <a:pt x="4362" y="11029"/>
                    <a:pt x="4487" y="10878"/>
                    <a:pt x="4587" y="10728"/>
                  </a:cubicBezTo>
                  <a:lnTo>
                    <a:pt x="4763" y="10502"/>
                  </a:lnTo>
                  <a:cubicBezTo>
                    <a:pt x="4813" y="10427"/>
                    <a:pt x="4863" y="10327"/>
                    <a:pt x="4938" y="10252"/>
                  </a:cubicBezTo>
                  <a:cubicBezTo>
                    <a:pt x="5138" y="9926"/>
                    <a:pt x="5314" y="9575"/>
                    <a:pt x="5464" y="9224"/>
                  </a:cubicBezTo>
                  <a:cubicBezTo>
                    <a:pt x="5765" y="8497"/>
                    <a:pt x="5940" y="7745"/>
                    <a:pt x="6016" y="6968"/>
                  </a:cubicBezTo>
                  <a:cubicBezTo>
                    <a:pt x="6166" y="5440"/>
                    <a:pt x="5915" y="3836"/>
                    <a:pt x="5189" y="2457"/>
                  </a:cubicBezTo>
                  <a:cubicBezTo>
                    <a:pt x="4813" y="1780"/>
                    <a:pt x="4311" y="1154"/>
                    <a:pt x="3685" y="728"/>
                  </a:cubicBezTo>
                  <a:cubicBezTo>
                    <a:pt x="3033" y="277"/>
                    <a:pt x="2281" y="1"/>
                    <a:pt x="150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830380" y="3413906"/>
              <a:ext cx="270742" cy="287372"/>
            </a:xfrm>
            <a:custGeom>
              <a:rect b="b" l="l" r="r" t="t"/>
              <a:pathLst>
                <a:path extrusionOk="0" h="13116" w="12357">
                  <a:moveTo>
                    <a:pt x="1981" y="1"/>
                  </a:moveTo>
                  <a:lnTo>
                    <a:pt x="1730" y="126"/>
                  </a:lnTo>
                  <a:cubicBezTo>
                    <a:pt x="552" y="2081"/>
                    <a:pt x="1" y="3885"/>
                    <a:pt x="201" y="6392"/>
                  </a:cubicBezTo>
                  <a:cubicBezTo>
                    <a:pt x="377" y="8522"/>
                    <a:pt x="1880" y="11003"/>
                    <a:pt x="3885" y="12306"/>
                  </a:cubicBezTo>
                  <a:cubicBezTo>
                    <a:pt x="4769" y="12863"/>
                    <a:pt x="5672" y="13115"/>
                    <a:pt x="6528" y="13115"/>
                  </a:cubicBezTo>
                  <a:cubicBezTo>
                    <a:pt x="7638" y="13115"/>
                    <a:pt x="8668" y="12691"/>
                    <a:pt x="9474" y="11956"/>
                  </a:cubicBezTo>
                  <a:cubicBezTo>
                    <a:pt x="10953" y="10577"/>
                    <a:pt x="11855" y="8647"/>
                    <a:pt x="12357" y="6617"/>
                  </a:cubicBezTo>
                  <a:lnTo>
                    <a:pt x="12357" y="6617"/>
                  </a:lnTo>
                  <a:cubicBezTo>
                    <a:pt x="11784" y="8197"/>
                    <a:pt x="10333" y="8930"/>
                    <a:pt x="8653" y="8930"/>
                  </a:cubicBezTo>
                  <a:cubicBezTo>
                    <a:pt x="6655" y="8930"/>
                    <a:pt x="4334" y="7894"/>
                    <a:pt x="2783" y="6016"/>
                  </a:cubicBezTo>
                  <a:cubicBezTo>
                    <a:pt x="2306" y="5439"/>
                    <a:pt x="1930" y="4813"/>
                    <a:pt x="1655" y="4186"/>
                  </a:cubicBezTo>
                  <a:cubicBezTo>
                    <a:pt x="1028" y="2657"/>
                    <a:pt x="1179" y="1078"/>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852356" y="3413906"/>
              <a:ext cx="21428" cy="90620"/>
            </a:xfrm>
            <a:custGeom>
              <a:rect b="b" l="l" r="r" t="t"/>
              <a:pathLst>
                <a:path extrusionOk="0" h="4136" w="978">
                  <a:moveTo>
                    <a:pt x="978" y="1"/>
                  </a:moveTo>
                  <a:lnTo>
                    <a:pt x="727" y="126"/>
                  </a:lnTo>
                  <a:cubicBezTo>
                    <a:pt x="501" y="502"/>
                    <a:pt x="301" y="878"/>
                    <a:pt x="100" y="1254"/>
                  </a:cubicBezTo>
                  <a:cubicBezTo>
                    <a:pt x="0" y="2031"/>
                    <a:pt x="100" y="2908"/>
                    <a:pt x="451" y="3760"/>
                  </a:cubicBezTo>
                  <a:cubicBezTo>
                    <a:pt x="526" y="3885"/>
                    <a:pt x="577" y="4011"/>
                    <a:pt x="627" y="4136"/>
                  </a:cubicBezTo>
                  <a:cubicBezTo>
                    <a:pt x="25" y="2607"/>
                    <a:pt x="176" y="1078"/>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846309" y="3558885"/>
              <a:ext cx="254813" cy="142393"/>
            </a:xfrm>
            <a:custGeom>
              <a:rect b="b" l="l" r="r" t="t"/>
              <a:pathLst>
                <a:path extrusionOk="0" h="6499" w="11630">
                  <a:moveTo>
                    <a:pt x="11630" y="0"/>
                  </a:moveTo>
                  <a:lnTo>
                    <a:pt x="11630" y="0"/>
                  </a:lnTo>
                  <a:cubicBezTo>
                    <a:pt x="11454" y="426"/>
                    <a:pt x="11229" y="802"/>
                    <a:pt x="10953" y="1128"/>
                  </a:cubicBezTo>
                  <a:cubicBezTo>
                    <a:pt x="10427" y="2557"/>
                    <a:pt x="9650" y="3885"/>
                    <a:pt x="8547" y="4912"/>
                  </a:cubicBezTo>
                  <a:cubicBezTo>
                    <a:pt x="7755" y="5648"/>
                    <a:pt x="6723" y="6072"/>
                    <a:pt x="5613" y="6072"/>
                  </a:cubicBezTo>
                  <a:cubicBezTo>
                    <a:pt x="4758" y="6072"/>
                    <a:pt x="3856" y="5820"/>
                    <a:pt x="2983" y="5263"/>
                  </a:cubicBezTo>
                  <a:cubicBezTo>
                    <a:pt x="1705" y="4436"/>
                    <a:pt x="652" y="3183"/>
                    <a:pt x="0" y="1805"/>
                  </a:cubicBezTo>
                  <a:lnTo>
                    <a:pt x="0" y="1805"/>
                  </a:lnTo>
                  <a:cubicBezTo>
                    <a:pt x="627" y="3334"/>
                    <a:pt x="1780" y="4787"/>
                    <a:pt x="3158" y="5689"/>
                  </a:cubicBezTo>
                  <a:cubicBezTo>
                    <a:pt x="4042" y="6246"/>
                    <a:pt x="4945" y="6498"/>
                    <a:pt x="5801" y="6498"/>
                  </a:cubicBezTo>
                  <a:cubicBezTo>
                    <a:pt x="6911" y="6498"/>
                    <a:pt x="7941" y="6074"/>
                    <a:pt x="8747" y="5339"/>
                  </a:cubicBezTo>
                  <a:cubicBezTo>
                    <a:pt x="10226" y="3960"/>
                    <a:pt x="11128"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852904" y="3383385"/>
              <a:ext cx="259195" cy="226177"/>
            </a:xfrm>
            <a:custGeom>
              <a:rect b="b" l="l" r="r" t="t"/>
              <a:pathLst>
                <a:path extrusionOk="0" h="10323" w="11830">
                  <a:moveTo>
                    <a:pt x="3963" y="1"/>
                  </a:moveTo>
                  <a:cubicBezTo>
                    <a:pt x="2608" y="1"/>
                    <a:pt x="1583" y="546"/>
                    <a:pt x="953" y="1394"/>
                  </a:cubicBezTo>
                  <a:cubicBezTo>
                    <a:pt x="151" y="2471"/>
                    <a:pt x="0" y="4050"/>
                    <a:pt x="627" y="5579"/>
                  </a:cubicBezTo>
                  <a:cubicBezTo>
                    <a:pt x="902" y="6206"/>
                    <a:pt x="1278" y="6832"/>
                    <a:pt x="1755" y="7409"/>
                  </a:cubicBezTo>
                  <a:cubicBezTo>
                    <a:pt x="3306" y="9287"/>
                    <a:pt x="5627" y="10323"/>
                    <a:pt x="7625" y="10323"/>
                  </a:cubicBezTo>
                  <a:cubicBezTo>
                    <a:pt x="9305" y="10323"/>
                    <a:pt x="10756" y="9590"/>
                    <a:pt x="11329" y="8010"/>
                  </a:cubicBezTo>
                  <a:cubicBezTo>
                    <a:pt x="11354" y="7910"/>
                    <a:pt x="11379" y="7810"/>
                    <a:pt x="11429" y="7709"/>
                  </a:cubicBezTo>
                  <a:cubicBezTo>
                    <a:pt x="11830" y="6206"/>
                    <a:pt x="11203" y="4401"/>
                    <a:pt x="9875" y="2973"/>
                  </a:cubicBezTo>
                  <a:cubicBezTo>
                    <a:pt x="8522" y="1519"/>
                    <a:pt x="6567" y="266"/>
                    <a:pt x="4612" y="40"/>
                  </a:cubicBezTo>
                  <a:cubicBezTo>
                    <a:pt x="4388" y="13"/>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873214" y="3383385"/>
              <a:ext cx="238885" cy="226374"/>
            </a:xfrm>
            <a:custGeom>
              <a:rect b="b" l="l" r="r" t="t"/>
              <a:pathLst>
                <a:path extrusionOk="0" h="10332" w="10903">
                  <a:moveTo>
                    <a:pt x="40" y="1375"/>
                  </a:moveTo>
                  <a:cubicBezTo>
                    <a:pt x="34" y="1381"/>
                    <a:pt x="28" y="1387"/>
                    <a:pt x="23" y="1394"/>
                  </a:cubicBezTo>
                  <a:lnTo>
                    <a:pt x="23" y="1394"/>
                  </a:lnTo>
                  <a:cubicBezTo>
                    <a:pt x="24" y="1394"/>
                    <a:pt x="25" y="1394"/>
                    <a:pt x="26" y="1394"/>
                  </a:cubicBezTo>
                  <a:cubicBezTo>
                    <a:pt x="30" y="1387"/>
                    <a:pt x="35" y="1381"/>
                    <a:pt x="40" y="1375"/>
                  </a:cubicBezTo>
                  <a:close/>
                  <a:moveTo>
                    <a:pt x="23" y="1394"/>
                  </a:moveTo>
                  <a:cubicBezTo>
                    <a:pt x="1" y="1396"/>
                    <a:pt x="1" y="1419"/>
                    <a:pt x="1" y="1419"/>
                  </a:cubicBezTo>
                  <a:cubicBezTo>
                    <a:pt x="8" y="1410"/>
                    <a:pt x="15" y="1402"/>
                    <a:pt x="23" y="1394"/>
                  </a:cubicBezTo>
                  <a:close/>
                  <a:moveTo>
                    <a:pt x="3036" y="1"/>
                  </a:moveTo>
                  <a:cubicBezTo>
                    <a:pt x="1691" y="1"/>
                    <a:pt x="671" y="538"/>
                    <a:pt x="40" y="1375"/>
                  </a:cubicBezTo>
                  <a:lnTo>
                    <a:pt x="40" y="1375"/>
                  </a:lnTo>
                  <a:cubicBezTo>
                    <a:pt x="640" y="714"/>
                    <a:pt x="1520" y="303"/>
                    <a:pt x="2666" y="303"/>
                  </a:cubicBezTo>
                  <a:cubicBezTo>
                    <a:pt x="2864" y="303"/>
                    <a:pt x="3070" y="316"/>
                    <a:pt x="3284" y="341"/>
                  </a:cubicBezTo>
                  <a:cubicBezTo>
                    <a:pt x="5113" y="567"/>
                    <a:pt x="6943" y="1719"/>
                    <a:pt x="8221" y="3098"/>
                  </a:cubicBezTo>
                  <a:cubicBezTo>
                    <a:pt x="9449" y="4426"/>
                    <a:pt x="10026" y="6130"/>
                    <a:pt x="9650" y="7534"/>
                  </a:cubicBezTo>
                  <a:cubicBezTo>
                    <a:pt x="9625" y="7634"/>
                    <a:pt x="9600" y="7709"/>
                    <a:pt x="9575" y="7810"/>
                  </a:cubicBezTo>
                  <a:cubicBezTo>
                    <a:pt x="9038" y="9299"/>
                    <a:pt x="7676" y="9983"/>
                    <a:pt x="6103" y="9983"/>
                  </a:cubicBezTo>
                  <a:cubicBezTo>
                    <a:pt x="4737" y="9983"/>
                    <a:pt x="3212" y="9467"/>
                    <a:pt x="1930" y="8511"/>
                  </a:cubicBezTo>
                  <a:lnTo>
                    <a:pt x="1930" y="8511"/>
                  </a:lnTo>
                  <a:cubicBezTo>
                    <a:pt x="3355" y="9695"/>
                    <a:pt x="5117" y="10331"/>
                    <a:pt x="6684" y="10331"/>
                  </a:cubicBezTo>
                  <a:cubicBezTo>
                    <a:pt x="8370" y="10331"/>
                    <a:pt x="9830" y="9595"/>
                    <a:pt x="10402" y="8010"/>
                  </a:cubicBezTo>
                  <a:cubicBezTo>
                    <a:pt x="10427" y="7910"/>
                    <a:pt x="10452" y="7810"/>
                    <a:pt x="10502" y="7709"/>
                  </a:cubicBezTo>
                  <a:cubicBezTo>
                    <a:pt x="10903" y="6206"/>
                    <a:pt x="10276" y="4401"/>
                    <a:pt x="8948" y="2973"/>
                  </a:cubicBezTo>
                  <a:cubicBezTo>
                    <a:pt x="7595" y="1519"/>
                    <a:pt x="5640" y="266"/>
                    <a:pt x="3685" y="40"/>
                  </a:cubicBezTo>
                  <a:cubicBezTo>
                    <a:pt x="3461" y="13"/>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855642" y="3413906"/>
              <a:ext cx="247671" cy="198264"/>
            </a:xfrm>
            <a:custGeom>
              <a:rect b="b" l="l" r="r" t="t"/>
              <a:pathLst>
                <a:path extrusionOk="0" h="9049" w="11304">
                  <a:moveTo>
                    <a:pt x="828" y="1"/>
                  </a:moveTo>
                  <a:lnTo>
                    <a:pt x="828" y="1"/>
                  </a:lnTo>
                  <a:cubicBezTo>
                    <a:pt x="351" y="602"/>
                    <a:pt x="101" y="1379"/>
                    <a:pt x="51" y="2131"/>
                  </a:cubicBezTo>
                  <a:cubicBezTo>
                    <a:pt x="1" y="2908"/>
                    <a:pt x="176" y="3685"/>
                    <a:pt x="477" y="4412"/>
                  </a:cubicBezTo>
                  <a:cubicBezTo>
                    <a:pt x="1103" y="5815"/>
                    <a:pt x="2206" y="7018"/>
                    <a:pt x="3509" y="7845"/>
                  </a:cubicBezTo>
                  <a:cubicBezTo>
                    <a:pt x="4161" y="8271"/>
                    <a:pt x="4863" y="8572"/>
                    <a:pt x="5615" y="8798"/>
                  </a:cubicBezTo>
                  <a:cubicBezTo>
                    <a:pt x="5991" y="8898"/>
                    <a:pt x="6366" y="8973"/>
                    <a:pt x="6767" y="9023"/>
                  </a:cubicBezTo>
                  <a:cubicBezTo>
                    <a:pt x="6868" y="9023"/>
                    <a:pt x="6943" y="9048"/>
                    <a:pt x="7043" y="9048"/>
                  </a:cubicBezTo>
                  <a:lnTo>
                    <a:pt x="7344" y="9048"/>
                  </a:lnTo>
                  <a:cubicBezTo>
                    <a:pt x="7544" y="9048"/>
                    <a:pt x="7720" y="9048"/>
                    <a:pt x="7920" y="9023"/>
                  </a:cubicBezTo>
                  <a:cubicBezTo>
                    <a:pt x="8321" y="8998"/>
                    <a:pt x="8697" y="8923"/>
                    <a:pt x="9073" y="8798"/>
                  </a:cubicBezTo>
                  <a:cubicBezTo>
                    <a:pt x="9424" y="8672"/>
                    <a:pt x="9775" y="8472"/>
                    <a:pt x="10101" y="8246"/>
                  </a:cubicBezTo>
                  <a:cubicBezTo>
                    <a:pt x="10702" y="7745"/>
                    <a:pt x="11128" y="7068"/>
                    <a:pt x="11304" y="6316"/>
                  </a:cubicBezTo>
                  <a:lnTo>
                    <a:pt x="11304" y="6316"/>
                  </a:lnTo>
                  <a:lnTo>
                    <a:pt x="11204" y="6592"/>
                  </a:lnTo>
                  <a:cubicBezTo>
                    <a:pt x="11153" y="6667"/>
                    <a:pt x="11128" y="6768"/>
                    <a:pt x="11078" y="6843"/>
                  </a:cubicBezTo>
                  <a:cubicBezTo>
                    <a:pt x="11053" y="6918"/>
                    <a:pt x="11003" y="7018"/>
                    <a:pt x="10953" y="7093"/>
                  </a:cubicBezTo>
                  <a:cubicBezTo>
                    <a:pt x="10928" y="7143"/>
                    <a:pt x="10903" y="7169"/>
                    <a:pt x="10878" y="7219"/>
                  </a:cubicBezTo>
                  <a:lnTo>
                    <a:pt x="10803" y="7319"/>
                  </a:lnTo>
                  <a:cubicBezTo>
                    <a:pt x="10577" y="7645"/>
                    <a:pt x="10301" y="7920"/>
                    <a:pt x="10001" y="8121"/>
                  </a:cubicBezTo>
                  <a:cubicBezTo>
                    <a:pt x="9399" y="8547"/>
                    <a:pt x="8647" y="8748"/>
                    <a:pt x="7895" y="8798"/>
                  </a:cubicBezTo>
                  <a:cubicBezTo>
                    <a:pt x="7750" y="8808"/>
                    <a:pt x="7600" y="8814"/>
                    <a:pt x="7448" y="8814"/>
                  </a:cubicBezTo>
                  <a:cubicBezTo>
                    <a:pt x="7233" y="8814"/>
                    <a:pt x="7013" y="8802"/>
                    <a:pt x="6793" y="8773"/>
                  </a:cubicBezTo>
                  <a:cubicBezTo>
                    <a:pt x="6417" y="8722"/>
                    <a:pt x="6041" y="8647"/>
                    <a:pt x="5690" y="8522"/>
                  </a:cubicBezTo>
                  <a:cubicBezTo>
                    <a:pt x="4988" y="8321"/>
                    <a:pt x="4286" y="7996"/>
                    <a:pt x="3660" y="7595"/>
                  </a:cubicBezTo>
                  <a:cubicBezTo>
                    <a:pt x="3585" y="7544"/>
                    <a:pt x="3509" y="7494"/>
                    <a:pt x="3409" y="7444"/>
                  </a:cubicBezTo>
                  <a:cubicBezTo>
                    <a:pt x="3334" y="7394"/>
                    <a:pt x="3259" y="7344"/>
                    <a:pt x="3184" y="7294"/>
                  </a:cubicBezTo>
                  <a:cubicBezTo>
                    <a:pt x="3033" y="7169"/>
                    <a:pt x="2883" y="7068"/>
                    <a:pt x="2757" y="6943"/>
                  </a:cubicBezTo>
                  <a:cubicBezTo>
                    <a:pt x="2607" y="6818"/>
                    <a:pt x="2457" y="6692"/>
                    <a:pt x="2331" y="6567"/>
                  </a:cubicBezTo>
                  <a:cubicBezTo>
                    <a:pt x="2256" y="6517"/>
                    <a:pt x="2206" y="6442"/>
                    <a:pt x="2131" y="6367"/>
                  </a:cubicBezTo>
                  <a:cubicBezTo>
                    <a:pt x="2056" y="6291"/>
                    <a:pt x="2006" y="6241"/>
                    <a:pt x="1930" y="6166"/>
                  </a:cubicBezTo>
                  <a:cubicBezTo>
                    <a:pt x="1429" y="5615"/>
                    <a:pt x="1003" y="4988"/>
                    <a:pt x="677" y="4311"/>
                  </a:cubicBezTo>
                  <a:cubicBezTo>
                    <a:pt x="376" y="3635"/>
                    <a:pt x="176" y="2883"/>
                    <a:pt x="176" y="2131"/>
                  </a:cubicBezTo>
                  <a:cubicBezTo>
                    <a:pt x="176" y="1755"/>
                    <a:pt x="226" y="1379"/>
                    <a:pt x="351" y="1028"/>
                  </a:cubicBezTo>
                  <a:cubicBezTo>
                    <a:pt x="452" y="677"/>
                    <a:pt x="602" y="326"/>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1226842" y="3908197"/>
              <a:ext cx="310837" cy="231129"/>
            </a:xfrm>
            <a:custGeom>
              <a:rect b="b" l="l" r="r" t="t"/>
              <a:pathLst>
                <a:path extrusionOk="0" h="10549" w="14187">
                  <a:moveTo>
                    <a:pt x="5879" y="0"/>
                  </a:moveTo>
                  <a:cubicBezTo>
                    <a:pt x="5016" y="0"/>
                    <a:pt x="4153" y="128"/>
                    <a:pt x="3359" y="398"/>
                  </a:cubicBezTo>
                  <a:cubicBezTo>
                    <a:pt x="1079" y="1150"/>
                    <a:pt x="1" y="3030"/>
                    <a:pt x="126" y="4934"/>
                  </a:cubicBezTo>
                  <a:cubicBezTo>
                    <a:pt x="252" y="6965"/>
                    <a:pt x="1179" y="8894"/>
                    <a:pt x="2457" y="10549"/>
                  </a:cubicBezTo>
                  <a:cubicBezTo>
                    <a:pt x="552" y="7391"/>
                    <a:pt x="4437" y="3531"/>
                    <a:pt x="8948" y="3481"/>
                  </a:cubicBezTo>
                  <a:cubicBezTo>
                    <a:pt x="9675" y="3481"/>
                    <a:pt x="10402" y="3556"/>
                    <a:pt x="11079" y="3757"/>
                  </a:cubicBezTo>
                  <a:cubicBezTo>
                    <a:pt x="12658" y="4233"/>
                    <a:pt x="13786" y="5335"/>
                    <a:pt x="14111" y="6639"/>
                  </a:cubicBezTo>
                  <a:lnTo>
                    <a:pt x="14187" y="6363"/>
                  </a:lnTo>
                  <a:cubicBezTo>
                    <a:pt x="13410" y="4233"/>
                    <a:pt x="12357" y="2654"/>
                    <a:pt x="10277" y="1250"/>
                  </a:cubicBezTo>
                  <a:cubicBezTo>
                    <a:pt x="9116" y="449"/>
                    <a:pt x="7497" y="0"/>
                    <a:pt x="5879"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1470657" y="3991039"/>
              <a:ext cx="67023" cy="62619"/>
            </a:xfrm>
            <a:custGeom>
              <a:rect b="b" l="l" r="r" t="t"/>
              <a:pathLst>
                <a:path extrusionOk="0" h="2858" w="3059">
                  <a:moveTo>
                    <a:pt x="1" y="1"/>
                  </a:moveTo>
                  <a:lnTo>
                    <a:pt x="1" y="1"/>
                  </a:lnTo>
                  <a:cubicBezTo>
                    <a:pt x="1555" y="477"/>
                    <a:pt x="2658" y="1554"/>
                    <a:pt x="2983" y="2858"/>
                  </a:cubicBezTo>
                  <a:lnTo>
                    <a:pt x="3059" y="2582"/>
                  </a:lnTo>
                  <a:cubicBezTo>
                    <a:pt x="2908" y="2181"/>
                    <a:pt x="2733" y="1780"/>
                    <a:pt x="2557" y="1404"/>
                  </a:cubicBezTo>
                  <a:cubicBezTo>
                    <a:pt x="2031" y="828"/>
                    <a:pt x="1279" y="351"/>
                    <a:pt x="402" y="101"/>
                  </a:cubicBezTo>
                  <a:cubicBezTo>
                    <a:pt x="251" y="51"/>
                    <a:pt x="126" y="26"/>
                    <a:pt x="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1226842" y="3908328"/>
              <a:ext cx="183431" cy="230997"/>
            </a:xfrm>
            <a:custGeom>
              <a:rect b="b" l="l" r="r" t="t"/>
              <a:pathLst>
                <a:path extrusionOk="0" h="10543" w="8372">
                  <a:moveTo>
                    <a:pt x="5880" y="0"/>
                  </a:moveTo>
                  <a:cubicBezTo>
                    <a:pt x="5010" y="0"/>
                    <a:pt x="4146" y="126"/>
                    <a:pt x="3359" y="392"/>
                  </a:cubicBezTo>
                  <a:cubicBezTo>
                    <a:pt x="1079" y="1144"/>
                    <a:pt x="1" y="3024"/>
                    <a:pt x="126" y="4928"/>
                  </a:cubicBezTo>
                  <a:cubicBezTo>
                    <a:pt x="252" y="6959"/>
                    <a:pt x="1179" y="8888"/>
                    <a:pt x="2457" y="10543"/>
                  </a:cubicBezTo>
                  <a:cubicBezTo>
                    <a:pt x="2207" y="10142"/>
                    <a:pt x="2056" y="9715"/>
                    <a:pt x="2006" y="9314"/>
                  </a:cubicBezTo>
                  <a:cubicBezTo>
                    <a:pt x="1204" y="8011"/>
                    <a:pt x="678" y="6558"/>
                    <a:pt x="577" y="5054"/>
                  </a:cubicBezTo>
                  <a:cubicBezTo>
                    <a:pt x="452" y="3149"/>
                    <a:pt x="1530" y="1269"/>
                    <a:pt x="3811" y="517"/>
                  </a:cubicBezTo>
                  <a:cubicBezTo>
                    <a:pt x="4615" y="249"/>
                    <a:pt x="5491" y="124"/>
                    <a:pt x="6366" y="124"/>
                  </a:cubicBezTo>
                  <a:cubicBezTo>
                    <a:pt x="7046" y="124"/>
                    <a:pt x="7726" y="200"/>
                    <a:pt x="8372" y="342"/>
                  </a:cubicBezTo>
                  <a:cubicBezTo>
                    <a:pt x="7580" y="119"/>
                    <a:pt x="6727" y="0"/>
                    <a:pt x="588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1238937" y="3984444"/>
              <a:ext cx="304242" cy="199819"/>
            </a:xfrm>
            <a:custGeom>
              <a:rect b="b" l="l" r="r" t="t"/>
              <a:pathLst>
                <a:path extrusionOk="0" h="9120" w="13886">
                  <a:moveTo>
                    <a:pt x="8396" y="1"/>
                  </a:moveTo>
                  <a:cubicBezTo>
                    <a:pt x="3885" y="51"/>
                    <a:pt x="0" y="3911"/>
                    <a:pt x="1905" y="7069"/>
                  </a:cubicBezTo>
                  <a:cubicBezTo>
                    <a:pt x="1955" y="7144"/>
                    <a:pt x="2005" y="7244"/>
                    <a:pt x="2081" y="7319"/>
                  </a:cubicBezTo>
                  <a:cubicBezTo>
                    <a:pt x="2900" y="8457"/>
                    <a:pt x="4442" y="9119"/>
                    <a:pt x="6182" y="9119"/>
                  </a:cubicBezTo>
                  <a:cubicBezTo>
                    <a:pt x="6358" y="9119"/>
                    <a:pt x="6537" y="9112"/>
                    <a:pt x="6717" y="9099"/>
                  </a:cubicBezTo>
                  <a:cubicBezTo>
                    <a:pt x="8697" y="8973"/>
                    <a:pt x="10903" y="8246"/>
                    <a:pt x="12331" y="6868"/>
                  </a:cubicBezTo>
                  <a:cubicBezTo>
                    <a:pt x="13534" y="5665"/>
                    <a:pt x="13885" y="4337"/>
                    <a:pt x="13559" y="3159"/>
                  </a:cubicBezTo>
                  <a:cubicBezTo>
                    <a:pt x="13234" y="1855"/>
                    <a:pt x="12106" y="753"/>
                    <a:pt x="10527" y="277"/>
                  </a:cubicBezTo>
                  <a:cubicBezTo>
                    <a:pt x="9850" y="76"/>
                    <a:pt x="9123" y="1"/>
                    <a:pt x="8396"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1243319" y="3987752"/>
              <a:ext cx="299575" cy="196511"/>
            </a:xfrm>
            <a:custGeom>
              <a:rect b="b" l="l" r="r" t="t"/>
              <a:pathLst>
                <a:path extrusionOk="0" h="8969" w="13673">
                  <a:moveTo>
                    <a:pt x="13359" y="2958"/>
                  </a:moveTo>
                  <a:cubicBezTo>
                    <a:pt x="13359" y="2983"/>
                    <a:pt x="13359" y="2983"/>
                    <a:pt x="13359" y="3008"/>
                  </a:cubicBezTo>
                  <a:cubicBezTo>
                    <a:pt x="13365" y="3029"/>
                    <a:pt x="13371" y="3050"/>
                    <a:pt x="13376" y="3072"/>
                  </a:cubicBezTo>
                  <a:lnTo>
                    <a:pt x="13376" y="3072"/>
                  </a:lnTo>
                  <a:cubicBezTo>
                    <a:pt x="13371" y="3034"/>
                    <a:pt x="13366" y="2996"/>
                    <a:pt x="13359" y="2958"/>
                  </a:cubicBezTo>
                  <a:close/>
                  <a:moveTo>
                    <a:pt x="6642" y="0"/>
                  </a:moveTo>
                  <a:lnTo>
                    <a:pt x="6642" y="0"/>
                  </a:lnTo>
                  <a:cubicBezTo>
                    <a:pt x="2858" y="777"/>
                    <a:pt x="1" y="4111"/>
                    <a:pt x="1705" y="6918"/>
                  </a:cubicBezTo>
                  <a:cubicBezTo>
                    <a:pt x="1755" y="6993"/>
                    <a:pt x="1805" y="7093"/>
                    <a:pt x="1881" y="7168"/>
                  </a:cubicBezTo>
                  <a:cubicBezTo>
                    <a:pt x="2700" y="8306"/>
                    <a:pt x="4242" y="8968"/>
                    <a:pt x="5982" y="8968"/>
                  </a:cubicBezTo>
                  <a:cubicBezTo>
                    <a:pt x="6158" y="8968"/>
                    <a:pt x="6337" y="8961"/>
                    <a:pt x="6517" y="8948"/>
                  </a:cubicBezTo>
                  <a:cubicBezTo>
                    <a:pt x="8497" y="8822"/>
                    <a:pt x="10703" y="8095"/>
                    <a:pt x="12131" y="6717"/>
                  </a:cubicBezTo>
                  <a:cubicBezTo>
                    <a:pt x="13313" y="5536"/>
                    <a:pt x="13672" y="4234"/>
                    <a:pt x="13376" y="3072"/>
                  </a:cubicBezTo>
                  <a:lnTo>
                    <a:pt x="13376" y="3072"/>
                  </a:lnTo>
                  <a:cubicBezTo>
                    <a:pt x="13510" y="4093"/>
                    <a:pt x="13170" y="5201"/>
                    <a:pt x="12131" y="6216"/>
                  </a:cubicBezTo>
                  <a:cubicBezTo>
                    <a:pt x="10803" y="7494"/>
                    <a:pt x="8748" y="8171"/>
                    <a:pt x="6893" y="8296"/>
                  </a:cubicBezTo>
                  <a:cubicBezTo>
                    <a:pt x="6734" y="8307"/>
                    <a:pt x="6576" y="8312"/>
                    <a:pt x="6420" y="8312"/>
                  </a:cubicBezTo>
                  <a:cubicBezTo>
                    <a:pt x="4778" y="8312"/>
                    <a:pt x="3310" y="7717"/>
                    <a:pt x="2532" y="6642"/>
                  </a:cubicBezTo>
                  <a:cubicBezTo>
                    <a:pt x="2482" y="6567"/>
                    <a:pt x="2432" y="6466"/>
                    <a:pt x="2382" y="6391"/>
                  </a:cubicBezTo>
                  <a:cubicBezTo>
                    <a:pt x="853" y="3860"/>
                    <a:pt x="3284" y="852"/>
                    <a:pt x="664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1268033" y="3981574"/>
              <a:ext cx="268003" cy="163251"/>
            </a:xfrm>
            <a:custGeom>
              <a:rect b="b" l="l" r="r" t="t"/>
              <a:pathLst>
                <a:path extrusionOk="0" h="7451" w="12232">
                  <a:moveTo>
                    <a:pt x="7054" y="0"/>
                  </a:moveTo>
                  <a:cubicBezTo>
                    <a:pt x="6173" y="0"/>
                    <a:pt x="5289" y="147"/>
                    <a:pt x="4462" y="433"/>
                  </a:cubicBezTo>
                  <a:cubicBezTo>
                    <a:pt x="3710" y="683"/>
                    <a:pt x="3033" y="1034"/>
                    <a:pt x="2382" y="1485"/>
                  </a:cubicBezTo>
                  <a:cubicBezTo>
                    <a:pt x="2081" y="1711"/>
                    <a:pt x="1780" y="1961"/>
                    <a:pt x="1504" y="2237"/>
                  </a:cubicBezTo>
                  <a:cubicBezTo>
                    <a:pt x="1429" y="2312"/>
                    <a:pt x="1354" y="2362"/>
                    <a:pt x="1304" y="2438"/>
                  </a:cubicBezTo>
                  <a:lnTo>
                    <a:pt x="1103" y="2663"/>
                  </a:lnTo>
                  <a:cubicBezTo>
                    <a:pt x="978" y="2814"/>
                    <a:pt x="853" y="2964"/>
                    <a:pt x="753" y="3139"/>
                  </a:cubicBezTo>
                  <a:cubicBezTo>
                    <a:pt x="527" y="3440"/>
                    <a:pt x="352" y="3791"/>
                    <a:pt x="226" y="4167"/>
                  </a:cubicBezTo>
                  <a:cubicBezTo>
                    <a:pt x="101" y="4543"/>
                    <a:pt x="26" y="4919"/>
                    <a:pt x="1" y="5320"/>
                  </a:cubicBezTo>
                  <a:cubicBezTo>
                    <a:pt x="1" y="6097"/>
                    <a:pt x="276" y="6849"/>
                    <a:pt x="753" y="7450"/>
                  </a:cubicBezTo>
                  <a:lnTo>
                    <a:pt x="602" y="7200"/>
                  </a:lnTo>
                  <a:cubicBezTo>
                    <a:pt x="552" y="7124"/>
                    <a:pt x="502" y="7049"/>
                    <a:pt x="477" y="6949"/>
                  </a:cubicBezTo>
                  <a:cubicBezTo>
                    <a:pt x="427" y="6874"/>
                    <a:pt x="402" y="6773"/>
                    <a:pt x="352" y="6698"/>
                  </a:cubicBezTo>
                  <a:cubicBezTo>
                    <a:pt x="352" y="6648"/>
                    <a:pt x="327" y="6598"/>
                    <a:pt x="301" y="6573"/>
                  </a:cubicBezTo>
                  <a:lnTo>
                    <a:pt x="276" y="6423"/>
                  </a:lnTo>
                  <a:cubicBezTo>
                    <a:pt x="176" y="6072"/>
                    <a:pt x="126" y="5696"/>
                    <a:pt x="151" y="5320"/>
                  </a:cubicBezTo>
                  <a:cubicBezTo>
                    <a:pt x="201" y="4568"/>
                    <a:pt x="502" y="3866"/>
                    <a:pt x="928" y="3265"/>
                  </a:cubicBezTo>
                  <a:cubicBezTo>
                    <a:pt x="1154" y="2964"/>
                    <a:pt x="1404" y="2663"/>
                    <a:pt x="1680" y="2413"/>
                  </a:cubicBezTo>
                  <a:cubicBezTo>
                    <a:pt x="1956" y="2162"/>
                    <a:pt x="2231" y="1911"/>
                    <a:pt x="2557" y="1711"/>
                  </a:cubicBezTo>
                  <a:cubicBezTo>
                    <a:pt x="3159" y="1285"/>
                    <a:pt x="3835" y="934"/>
                    <a:pt x="4537" y="708"/>
                  </a:cubicBezTo>
                  <a:cubicBezTo>
                    <a:pt x="4637" y="683"/>
                    <a:pt x="4712" y="658"/>
                    <a:pt x="4813" y="633"/>
                  </a:cubicBezTo>
                  <a:cubicBezTo>
                    <a:pt x="4913" y="583"/>
                    <a:pt x="4988" y="558"/>
                    <a:pt x="5088" y="533"/>
                  </a:cubicBezTo>
                  <a:cubicBezTo>
                    <a:pt x="5264" y="508"/>
                    <a:pt x="5439" y="458"/>
                    <a:pt x="5640" y="408"/>
                  </a:cubicBezTo>
                  <a:cubicBezTo>
                    <a:pt x="5815" y="382"/>
                    <a:pt x="5991" y="357"/>
                    <a:pt x="6191" y="332"/>
                  </a:cubicBezTo>
                  <a:cubicBezTo>
                    <a:pt x="6291" y="307"/>
                    <a:pt x="6367" y="307"/>
                    <a:pt x="6467" y="307"/>
                  </a:cubicBezTo>
                  <a:cubicBezTo>
                    <a:pt x="6567" y="282"/>
                    <a:pt x="6642" y="282"/>
                    <a:pt x="6743" y="282"/>
                  </a:cubicBezTo>
                  <a:cubicBezTo>
                    <a:pt x="6925" y="270"/>
                    <a:pt x="7107" y="264"/>
                    <a:pt x="7290" y="264"/>
                  </a:cubicBezTo>
                  <a:cubicBezTo>
                    <a:pt x="7858" y="264"/>
                    <a:pt x="8423" y="325"/>
                    <a:pt x="8973" y="458"/>
                  </a:cubicBezTo>
                  <a:cubicBezTo>
                    <a:pt x="9700" y="658"/>
                    <a:pt x="10402" y="959"/>
                    <a:pt x="10978" y="1435"/>
                  </a:cubicBezTo>
                  <a:cubicBezTo>
                    <a:pt x="11279" y="1686"/>
                    <a:pt x="11530" y="1961"/>
                    <a:pt x="11755" y="2262"/>
                  </a:cubicBezTo>
                  <a:cubicBezTo>
                    <a:pt x="11956" y="2588"/>
                    <a:pt x="12131" y="2914"/>
                    <a:pt x="12231" y="3290"/>
                  </a:cubicBezTo>
                  <a:cubicBezTo>
                    <a:pt x="12081" y="2538"/>
                    <a:pt x="11630" y="1861"/>
                    <a:pt x="11078" y="1335"/>
                  </a:cubicBezTo>
                  <a:cubicBezTo>
                    <a:pt x="10502" y="809"/>
                    <a:pt x="9775" y="458"/>
                    <a:pt x="9023" y="257"/>
                  </a:cubicBezTo>
                  <a:cubicBezTo>
                    <a:pt x="8386" y="84"/>
                    <a:pt x="7721" y="0"/>
                    <a:pt x="705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1449251" y="3740388"/>
              <a:ext cx="309172" cy="330271"/>
            </a:xfrm>
            <a:custGeom>
              <a:rect b="b" l="l" r="r" t="t"/>
              <a:pathLst>
                <a:path extrusionOk="0" h="15074" w="14111">
                  <a:moveTo>
                    <a:pt x="9752" y="1"/>
                  </a:moveTo>
                  <a:cubicBezTo>
                    <a:pt x="9636" y="1"/>
                    <a:pt x="9518" y="5"/>
                    <a:pt x="9399" y="12"/>
                  </a:cubicBezTo>
                  <a:cubicBezTo>
                    <a:pt x="7494" y="112"/>
                    <a:pt x="5665" y="1090"/>
                    <a:pt x="4111" y="2794"/>
                  </a:cubicBezTo>
                  <a:cubicBezTo>
                    <a:pt x="2632" y="4398"/>
                    <a:pt x="1504" y="6578"/>
                    <a:pt x="878" y="8984"/>
                  </a:cubicBezTo>
                  <a:cubicBezTo>
                    <a:pt x="351" y="11040"/>
                    <a:pt x="0" y="13671"/>
                    <a:pt x="1379" y="14573"/>
                  </a:cubicBezTo>
                  <a:cubicBezTo>
                    <a:pt x="1454" y="14599"/>
                    <a:pt x="1504" y="14649"/>
                    <a:pt x="1579" y="14699"/>
                  </a:cubicBezTo>
                  <a:lnTo>
                    <a:pt x="1629" y="14724"/>
                  </a:lnTo>
                  <a:cubicBezTo>
                    <a:pt x="1794" y="14855"/>
                    <a:pt x="2185" y="15073"/>
                    <a:pt x="2759" y="15073"/>
                  </a:cubicBezTo>
                  <a:cubicBezTo>
                    <a:pt x="3061" y="15073"/>
                    <a:pt x="3413" y="15013"/>
                    <a:pt x="3810" y="14849"/>
                  </a:cubicBezTo>
                  <a:cubicBezTo>
                    <a:pt x="4336" y="14649"/>
                    <a:pt x="4762" y="14348"/>
                    <a:pt x="5264" y="13997"/>
                  </a:cubicBezTo>
                  <a:cubicBezTo>
                    <a:pt x="5614" y="13746"/>
                    <a:pt x="6015" y="13446"/>
                    <a:pt x="6542" y="13170"/>
                  </a:cubicBezTo>
                  <a:cubicBezTo>
                    <a:pt x="6843" y="12994"/>
                    <a:pt x="9650" y="11365"/>
                    <a:pt x="11680" y="9110"/>
                  </a:cubicBezTo>
                  <a:cubicBezTo>
                    <a:pt x="12406" y="8333"/>
                    <a:pt x="12933" y="7581"/>
                    <a:pt x="13284" y="6854"/>
                  </a:cubicBezTo>
                  <a:cubicBezTo>
                    <a:pt x="14111" y="5075"/>
                    <a:pt x="14061" y="3045"/>
                    <a:pt x="13133" y="1666"/>
                  </a:cubicBezTo>
                  <a:cubicBezTo>
                    <a:pt x="12391" y="576"/>
                    <a:pt x="11198" y="1"/>
                    <a:pt x="97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1453085" y="3748100"/>
              <a:ext cx="309391" cy="314693"/>
            </a:xfrm>
            <a:custGeom>
              <a:rect b="b" l="l" r="r" t="t"/>
              <a:pathLst>
                <a:path extrusionOk="0" h="14363" w="14121">
                  <a:moveTo>
                    <a:pt x="9573" y="1"/>
                  </a:moveTo>
                  <a:cubicBezTo>
                    <a:pt x="9468" y="1"/>
                    <a:pt x="9359" y="4"/>
                    <a:pt x="9249" y="11"/>
                  </a:cubicBezTo>
                  <a:cubicBezTo>
                    <a:pt x="5490" y="236"/>
                    <a:pt x="2282" y="3996"/>
                    <a:pt x="1053" y="8733"/>
                  </a:cubicBezTo>
                  <a:cubicBezTo>
                    <a:pt x="1" y="12743"/>
                    <a:pt x="1003" y="13645"/>
                    <a:pt x="1404" y="13896"/>
                  </a:cubicBezTo>
                  <a:cubicBezTo>
                    <a:pt x="1480" y="13971"/>
                    <a:pt x="1580" y="14021"/>
                    <a:pt x="1655" y="14071"/>
                  </a:cubicBezTo>
                  <a:cubicBezTo>
                    <a:pt x="1802" y="14185"/>
                    <a:pt x="2118" y="14363"/>
                    <a:pt x="2597" y="14363"/>
                  </a:cubicBezTo>
                  <a:cubicBezTo>
                    <a:pt x="2855" y="14363"/>
                    <a:pt x="3159" y="14312"/>
                    <a:pt x="3510" y="14171"/>
                  </a:cubicBezTo>
                  <a:cubicBezTo>
                    <a:pt x="4387" y="13820"/>
                    <a:pt x="4988" y="13194"/>
                    <a:pt x="6191" y="12492"/>
                  </a:cubicBezTo>
                  <a:cubicBezTo>
                    <a:pt x="7369" y="11815"/>
                    <a:pt x="11429" y="9209"/>
                    <a:pt x="12783" y="6352"/>
                  </a:cubicBezTo>
                  <a:cubicBezTo>
                    <a:pt x="14121" y="3554"/>
                    <a:pt x="13074" y="1"/>
                    <a:pt x="9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1486586" y="3766439"/>
              <a:ext cx="304790" cy="309983"/>
            </a:xfrm>
            <a:custGeom>
              <a:rect b="b" l="l" r="r" t="t"/>
              <a:pathLst>
                <a:path extrusionOk="0" h="14148" w="13911">
                  <a:moveTo>
                    <a:pt x="11028" y="1"/>
                  </a:moveTo>
                  <a:lnTo>
                    <a:pt x="11028" y="1"/>
                  </a:lnTo>
                  <a:cubicBezTo>
                    <a:pt x="11179" y="151"/>
                    <a:pt x="11304" y="302"/>
                    <a:pt x="11429" y="477"/>
                  </a:cubicBezTo>
                  <a:cubicBezTo>
                    <a:pt x="12357" y="1856"/>
                    <a:pt x="12407" y="3886"/>
                    <a:pt x="11580" y="5665"/>
                  </a:cubicBezTo>
                  <a:cubicBezTo>
                    <a:pt x="11229" y="6392"/>
                    <a:pt x="10702" y="7144"/>
                    <a:pt x="9976" y="7921"/>
                  </a:cubicBezTo>
                  <a:cubicBezTo>
                    <a:pt x="7946" y="10176"/>
                    <a:pt x="5139" y="11805"/>
                    <a:pt x="4838" y="11981"/>
                  </a:cubicBezTo>
                  <a:cubicBezTo>
                    <a:pt x="4311" y="12257"/>
                    <a:pt x="3910" y="12557"/>
                    <a:pt x="3560" y="12808"/>
                  </a:cubicBezTo>
                  <a:cubicBezTo>
                    <a:pt x="3058" y="13159"/>
                    <a:pt x="2632" y="13460"/>
                    <a:pt x="2106" y="13660"/>
                  </a:cubicBezTo>
                  <a:cubicBezTo>
                    <a:pt x="1715" y="13819"/>
                    <a:pt x="1368" y="13876"/>
                    <a:pt x="1071" y="13876"/>
                  </a:cubicBezTo>
                  <a:cubicBezTo>
                    <a:pt x="568" y="13876"/>
                    <a:pt x="205" y="13711"/>
                    <a:pt x="1" y="13585"/>
                  </a:cubicBezTo>
                  <a:lnTo>
                    <a:pt x="1" y="13585"/>
                  </a:lnTo>
                  <a:cubicBezTo>
                    <a:pt x="51" y="13660"/>
                    <a:pt x="176" y="13685"/>
                    <a:pt x="251" y="13735"/>
                  </a:cubicBezTo>
                  <a:cubicBezTo>
                    <a:pt x="828" y="14028"/>
                    <a:pt x="1439" y="14147"/>
                    <a:pt x="2056" y="14147"/>
                  </a:cubicBezTo>
                  <a:cubicBezTo>
                    <a:pt x="3127" y="14147"/>
                    <a:pt x="4219" y="13789"/>
                    <a:pt x="5189" y="13359"/>
                  </a:cubicBezTo>
                  <a:cubicBezTo>
                    <a:pt x="8221" y="12006"/>
                    <a:pt x="11680" y="9951"/>
                    <a:pt x="12682" y="6567"/>
                  </a:cubicBezTo>
                  <a:cubicBezTo>
                    <a:pt x="13910" y="2483"/>
                    <a:pt x="11029" y="1"/>
                    <a:pt x="11028"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1529968" y="3778577"/>
              <a:ext cx="154334" cy="155933"/>
            </a:xfrm>
            <a:custGeom>
              <a:rect b="b" l="l" r="r" t="t"/>
              <a:pathLst>
                <a:path extrusionOk="0" h="7117" w="7044">
                  <a:moveTo>
                    <a:pt x="4689" y="1"/>
                  </a:moveTo>
                  <a:cubicBezTo>
                    <a:pt x="3669" y="1"/>
                    <a:pt x="2636" y="552"/>
                    <a:pt x="1855" y="1251"/>
                  </a:cubicBezTo>
                  <a:cubicBezTo>
                    <a:pt x="1028" y="2028"/>
                    <a:pt x="427" y="3031"/>
                    <a:pt x="151" y="4109"/>
                  </a:cubicBezTo>
                  <a:cubicBezTo>
                    <a:pt x="1" y="4710"/>
                    <a:pt x="76" y="5312"/>
                    <a:pt x="377" y="5838"/>
                  </a:cubicBezTo>
                  <a:cubicBezTo>
                    <a:pt x="776" y="6615"/>
                    <a:pt x="1569" y="7117"/>
                    <a:pt x="2424" y="7117"/>
                  </a:cubicBezTo>
                  <a:cubicBezTo>
                    <a:pt x="2535" y="7117"/>
                    <a:pt x="2646" y="7108"/>
                    <a:pt x="2758" y="7091"/>
                  </a:cubicBezTo>
                  <a:cubicBezTo>
                    <a:pt x="3585" y="6966"/>
                    <a:pt x="4336" y="6439"/>
                    <a:pt x="4938" y="5888"/>
                  </a:cubicBezTo>
                  <a:cubicBezTo>
                    <a:pt x="6016" y="4860"/>
                    <a:pt x="7043" y="3457"/>
                    <a:pt x="7018" y="1903"/>
                  </a:cubicBezTo>
                  <a:cubicBezTo>
                    <a:pt x="7018" y="1352"/>
                    <a:pt x="6717" y="875"/>
                    <a:pt x="6291" y="550"/>
                  </a:cubicBezTo>
                  <a:cubicBezTo>
                    <a:pt x="5790" y="162"/>
                    <a:pt x="5242" y="1"/>
                    <a:pt x="46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1537110" y="3793344"/>
              <a:ext cx="147191" cy="141166"/>
            </a:xfrm>
            <a:custGeom>
              <a:rect b="b" l="l" r="r" t="t"/>
              <a:pathLst>
                <a:path extrusionOk="0" h="6443" w="6718">
                  <a:moveTo>
                    <a:pt x="6116" y="1"/>
                  </a:moveTo>
                  <a:cubicBezTo>
                    <a:pt x="6191" y="176"/>
                    <a:pt x="6241" y="377"/>
                    <a:pt x="6241" y="577"/>
                  </a:cubicBezTo>
                  <a:cubicBezTo>
                    <a:pt x="6266" y="2131"/>
                    <a:pt x="5214" y="3535"/>
                    <a:pt x="4136" y="4537"/>
                  </a:cubicBezTo>
                  <a:cubicBezTo>
                    <a:pt x="3534" y="5114"/>
                    <a:pt x="2807" y="5640"/>
                    <a:pt x="1955" y="5765"/>
                  </a:cubicBezTo>
                  <a:cubicBezTo>
                    <a:pt x="1856" y="5779"/>
                    <a:pt x="1757" y="5786"/>
                    <a:pt x="1658" y="5786"/>
                  </a:cubicBezTo>
                  <a:cubicBezTo>
                    <a:pt x="1034" y="5786"/>
                    <a:pt x="433" y="5518"/>
                    <a:pt x="0" y="5064"/>
                  </a:cubicBezTo>
                  <a:lnTo>
                    <a:pt x="0" y="5064"/>
                  </a:lnTo>
                  <a:cubicBezTo>
                    <a:pt x="0" y="5114"/>
                    <a:pt x="26" y="5139"/>
                    <a:pt x="51" y="5164"/>
                  </a:cubicBezTo>
                  <a:cubicBezTo>
                    <a:pt x="450" y="5941"/>
                    <a:pt x="1243" y="6443"/>
                    <a:pt x="2098" y="6443"/>
                  </a:cubicBezTo>
                  <a:cubicBezTo>
                    <a:pt x="2209" y="6443"/>
                    <a:pt x="2320" y="6434"/>
                    <a:pt x="2432" y="6417"/>
                  </a:cubicBezTo>
                  <a:cubicBezTo>
                    <a:pt x="3259" y="6292"/>
                    <a:pt x="4010" y="5765"/>
                    <a:pt x="4612" y="5214"/>
                  </a:cubicBezTo>
                  <a:cubicBezTo>
                    <a:pt x="5690" y="4186"/>
                    <a:pt x="6717" y="2783"/>
                    <a:pt x="6692" y="1229"/>
                  </a:cubicBezTo>
                  <a:cubicBezTo>
                    <a:pt x="6692" y="728"/>
                    <a:pt x="6467" y="327"/>
                    <a:pt x="611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1509109" y="3964659"/>
              <a:ext cx="29666" cy="33106"/>
            </a:xfrm>
            <a:custGeom>
              <a:rect b="b" l="l" r="r" t="t"/>
              <a:pathLst>
                <a:path extrusionOk="0" h="1511" w="1354">
                  <a:moveTo>
                    <a:pt x="821" y="1"/>
                  </a:moveTo>
                  <a:cubicBezTo>
                    <a:pt x="742" y="1"/>
                    <a:pt x="666" y="28"/>
                    <a:pt x="602" y="77"/>
                  </a:cubicBezTo>
                  <a:cubicBezTo>
                    <a:pt x="502" y="152"/>
                    <a:pt x="476" y="302"/>
                    <a:pt x="527" y="403"/>
                  </a:cubicBezTo>
                  <a:cubicBezTo>
                    <a:pt x="552" y="453"/>
                    <a:pt x="577" y="478"/>
                    <a:pt x="577" y="528"/>
                  </a:cubicBezTo>
                  <a:cubicBezTo>
                    <a:pt x="602" y="578"/>
                    <a:pt x="602" y="628"/>
                    <a:pt x="577" y="653"/>
                  </a:cubicBezTo>
                  <a:cubicBezTo>
                    <a:pt x="562" y="683"/>
                    <a:pt x="530" y="695"/>
                    <a:pt x="496" y="695"/>
                  </a:cubicBezTo>
                  <a:cubicBezTo>
                    <a:pt x="472" y="695"/>
                    <a:pt x="447" y="689"/>
                    <a:pt x="426" y="678"/>
                  </a:cubicBezTo>
                  <a:cubicBezTo>
                    <a:pt x="376" y="678"/>
                    <a:pt x="326" y="653"/>
                    <a:pt x="276" y="653"/>
                  </a:cubicBezTo>
                  <a:cubicBezTo>
                    <a:pt x="263" y="650"/>
                    <a:pt x="249" y="648"/>
                    <a:pt x="235" y="648"/>
                  </a:cubicBezTo>
                  <a:cubicBezTo>
                    <a:pt x="144" y="648"/>
                    <a:pt x="47" y="717"/>
                    <a:pt x="25" y="804"/>
                  </a:cubicBezTo>
                  <a:cubicBezTo>
                    <a:pt x="0" y="929"/>
                    <a:pt x="101" y="1054"/>
                    <a:pt x="201" y="1054"/>
                  </a:cubicBezTo>
                  <a:cubicBezTo>
                    <a:pt x="281" y="1034"/>
                    <a:pt x="362" y="965"/>
                    <a:pt x="456" y="965"/>
                  </a:cubicBezTo>
                  <a:cubicBezTo>
                    <a:pt x="479" y="965"/>
                    <a:pt x="502" y="969"/>
                    <a:pt x="527" y="979"/>
                  </a:cubicBezTo>
                  <a:lnTo>
                    <a:pt x="552" y="979"/>
                  </a:lnTo>
                  <a:cubicBezTo>
                    <a:pt x="552" y="1004"/>
                    <a:pt x="552" y="1004"/>
                    <a:pt x="552" y="1004"/>
                  </a:cubicBezTo>
                  <a:cubicBezTo>
                    <a:pt x="552" y="1079"/>
                    <a:pt x="552" y="1129"/>
                    <a:pt x="527" y="1180"/>
                  </a:cubicBezTo>
                  <a:cubicBezTo>
                    <a:pt x="527" y="1230"/>
                    <a:pt x="527" y="1255"/>
                    <a:pt x="527" y="1305"/>
                  </a:cubicBezTo>
                  <a:cubicBezTo>
                    <a:pt x="527" y="1380"/>
                    <a:pt x="577" y="1480"/>
                    <a:pt x="677" y="1505"/>
                  </a:cubicBezTo>
                  <a:cubicBezTo>
                    <a:pt x="690" y="1509"/>
                    <a:pt x="703" y="1510"/>
                    <a:pt x="716" y="1510"/>
                  </a:cubicBezTo>
                  <a:cubicBezTo>
                    <a:pt x="801" y="1510"/>
                    <a:pt x="874" y="1442"/>
                    <a:pt x="852" y="1355"/>
                  </a:cubicBezTo>
                  <a:cubicBezTo>
                    <a:pt x="852" y="1305"/>
                    <a:pt x="827" y="1255"/>
                    <a:pt x="802" y="1230"/>
                  </a:cubicBezTo>
                  <a:cubicBezTo>
                    <a:pt x="752" y="1180"/>
                    <a:pt x="752" y="1129"/>
                    <a:pt x="777" y="1079"/>
                  </a:cubicBezTo>
                  <a:cubicBezTo>
                    <a:pt x="790" y="1054"/>
                    <a:pt x="821" y="1042"/>
                    <a:pt x="856" y="1042"/>
                  </a:cubicBezTo>
                  <a:cubicBezTo>
                    <a:pt x="890" y="1042"/>
                    <a:pt x="928" y="1054"/>
                    <a:pt x="953" y="1079"/>
                  </a:cubicBezTo>
                  <a:cubicBezTo>
                    <a:pt x="1003" y="1079"/>
                    <a:pt x="1028" y="1104"/>
                    <a:pt x="1053" y="1129"/>
                  </a:cubicBezTo>
                  <a:cubicBezTo>
                    <a:pt x="1066" y="1134"/>
                    <a:pt x="1080" y="1136"/>
                    <a:pt x="1095" y="1136"/>
                  </a:cubicBezTo>
                  <a:cubicBezTo>
                    <a:pt x="1163" y="1136"/>
                    <a:pt x="1242" y="1091"/>
                    <a:pt x="1304" y="1029"/>
                  </a:cubicBezTo>
                  <a:cubicBezTo>
                    <a:pt x="1354" y="979"/>
                    <a:pt x="1354" y="879"/>
                    <a:pt x="1304" y="779"/>
                  </a:cubicBezTo>
                  <a:cubicBezTo>
                    <a:pt x="1283" y="717"/>
                    <a:pt x="1228" y="672"/>
                    <a:pt x="1154" y="672"/>
                  </a:cubicBezTo>
                  <a:cubicBezTo>
                    <a:pt x="1138" y="672"/>
                    <a:pt x="1121" y="674"/>
                    <a:pt x="1103" y="678"/>
                  </a:cubicBezTo>
                  <a:cubicBezTo>
                    <a:pt x="1056" y="678"/>
                    <a:pt x="980" y="727"/>
                    <a:pt x="917" y="727"/>
                  </a:cubicBezTo>
                  <a:cubicBezTo>
                    <a:pt x="879" y="727"/>
                    <a:pt x="846" y="710"/>
                    <a:pt x="827" y="653"/>
                  </a:cubicBezTo>
                  <a:cubicBezTo>
                    <a:pt x="802" y="578"/>
                    <a:pt x="928" y="453"/>
                    <a:pt x="978" y="378"/>
                  </a:cubicBezTo>
                  <a:cubicBezTo>
                    <a:pt x="1028" y="302"/>
                    <a:pt x="1078" y="202"/>
                    <a:pt x="1028" y="102"/>
                  </a:cubicBezTo>
                  <a:cubicBezTo>
                    <a:pt x="1003" y="77"/>
                    <a:pt x="978" y="52"/>
                    <a:pt x="953" y="27"/>
                  </a:cubicBezTo>
                  <a:cubicBezTo>
                    <a:pt x="908" y="9"/>
                    <a:pt x="864" y="1"/>
                    <a:pt x="8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1488777" y="3910147"/>
              <a:ext cx="30236" cy="33237"/>
            </a:xfrm>
            <a:custGeom>
              <a:rect b="b" l="l" r="r" t="t"/>
              <a:pathLst>
                <a:path extrusionOk="0" h="1517" w="1380">
                  <a:moveTo>
                    <a:pt x="812" y="0"/>
                  </a:moveTo>
                  <a:cubicBezTo>
                    <a:pt x="741" y="0"/>
                    <a:pt x="672" y="25"/>
                    <a:pt x="627" y="84"/>
                  </a:cubicBezTo>
                  <a:cubicBezTo>
                    <a:pt x="527" y="159"/>
                    <a:pt x="502" y="284"/>
                    <a:pt x="552" y="409"/>
                  </a:cubicBezTo>
                  <a:cubicBezTo>
                    <a:pt x="552" y="434"/>
                    <a:pt x="577" y="485"/>
                    <a:pt x="602" y="510"/>
                  </a:cubicBezTo>
                  <a:cubicBezTo>
                    <a:pt x="627" y="560"/>
                    <a:pt x="627" y="610"/>
                    <a:pt x="602" y="635"/>
                  </a:cubicBezTo>
                  <a:cubicBezTo>
                    <a:pt x="552" y="685"/>
                    <a:pt x="502" y="685"/>
                    <a:pt x="452" y="685"/>
                  </a:cubicBezTo>
                  <a:cubicBezTo>
                    <a:pt x="402" y="660"/>
                    <a:pt x="352" y="635"/>
                    <a:pt x="302" y="635"/>
                  </a:cubicBezTo>
                  <a:cubicBezTo>
                    <a:pt x="285" y="632"/>
                    <a:pt x="269" y="630"/>
                    <a:pt x="253" y="630"/>
                  </a:cubicBezTo>
                  <a:cubicBezTo>
                    <a:pt x="146" y="630"/>
                    <a:pt x="48" y="701"/>
                    <a:pt x="26" y="810"/>
                  </a:cubicBezTo>
                  <a:cubicBezTo>
                    <a:pt x="1" y="911"/>
                    <a:pt x="101" y="1036"/>
                    <a:pt x="226" y="1036"/>
                  </a:cubicBezTo>
                  <a:cubicBezTo>
                    <a:pt x="316" y="1036"/>
                    <a:pt x="405" y="957"/>
                    <a:pt x="494" y="957"/>
                  </a:cubicBezTo>
                  <a:cubicBezTo>
                    <a:pt x="505" y="957"/>
                    <a:pt x="516" y="958"/>
                    <a:pt x="527" y="961"/>
                  </a:cubicBezTo>
                  <a:cubicBezTo>
                    <a:pt x="527" y="961"/>
                    <a:pt x="552" y="961"/>
                    <a:pt x="552" y="986"/>
                  </a:cubicBezTo>
                  <a:cubicBezTo>
                    <a:pt x="552" y="986"/>
                    <a:pt x="552" y="986"/>
                    <a:pt x="552" y="1011"/>
                  </a:cubicBezTo>
                  <a:cubicBezTo>
                    <a:pt x="577" y="1061"/>
                    <a:pt x="552" y="1111"/>
                    <a:pt x="552" y="1186"/>
                  </a:cubicBezTo>
                  <a:cubicBezTo>
                    <a:pt x="552" y="1211"/>
                    <a:pt x="527" y="1262"/>
                    <a:pt x="552" y="1287"/>
                  </a:cubicBezTo>
                  <a:cubicBezTo>
                    <a:pt x="552" y="1387"/>
                    <a:pt x="602" y="1487"/>
                    <a:pt x="703" y="1512"/>
                  </a:cubicBezTo>
                  <a:cubicBezTo>
                    <a:pt x="711" y="1515"/>
                    <a:pt x="719" y="1516"/>
                    <a:pt x="728" y="1516"/>
                  </a:cubicBezTo>
                  <a:cubicBezTo>
                    <a:pt x="803" y="1516"/>
                    <a:pt x="901" y="1429"/>
                    <a:pt x="878" y="1362"/>
                  </a:cubicBezTo>
                  <a:cubicBezTo>
                    <a:pt x="878" y="1312"/>
                    <a:pt x="828" y="1262"/>
                    <a:pt x="803" y="1211"/>
                  </a:cubicBezTo>
                  <a:cubicBezTo>
                    <a:pt x="778" y="1161"/>
                    <a:pt x="753" y="1111"/>
                    <a:pt x="778" y="1061"/>
                  </a:cubicBezTo>
                  <a:cubicBezTo>
                    <a:pt x="799" y="1040"/>
                    <a:pt x="829" y="1032"/>
                    <a:pt x="861" y="1032"/>
                  </a:cubicBezTo>
                  <a:cubicBezTo>
                    <a:pt x="904" y="1032"/>
                    <a:pt x="949" y="1047"/>
                    <a:pt x="978" y="1061"/>
                  </a:cubicBezTo>
                  <a:cubicBezTo>
                    <a:pt x="1003" y="1086"/>
                    <a:pt x="1029" y="1111"/>
                    <a:pt x="1079" y="1111"/>
                  </a:cubicBezTo>
                  <a:cubicBezTo>
                    <a:pt x="1097" y="1117"/>
                    <a:pt x="1118" y="1121"/>
                    <a:pt x="1139" y="1121"/>
                  </a:cubicBezTo>
                  <a:cubicBezTo>
                    <a:pt x="1201" y="1121"/>
                    <a:pt x="1267" y="1092"/>
                    <a:pt x="1304" y="1036"/>
                  </a:cubicBezTo>
                  <a:cubicBezTo>
                    <a:pt x="1354" y="961"/>
                    <a:pt x="1379" y="860"/>
                    <a:pt x="1329" y="785"/>
                  </a:cubicBezTo>
                  <a:cubicBezTo>
                    <a:pt x="1308" y="720"/>
                    <a:pt x="1229" y="655"/>
                    <a:pt x="1160" y="655"/>
                  </a:cubicBezTo>
                  <a:cubicBezTo>
                    <a:pt x="1149" y="655"/>
                    <a:pt x="1139" y="657"/>
                    <a:pt x="1129" y="660"/>
                  </a:cubicBezTo>
                  <a:cubicBezTo>
                    <a:pt x="1081" y="676"/>
                    <a:pt x="1004" y="722"/>
                    <a:pt x="940" y="722"/>
                  </a:cubicBezTo>
                  <a:cubicBezTo>
                    <a:pt x="904" y="722"/>
                    <a:pt x="872" y="706"/>
                    <a:pt x="853" y="660"/>
                  </a:cubicBezTo>
                  <a:cubicBezTo>
                    <a:pt x="828" y="560"/>
                    <a:pt x="953" y="434"/>
                    <a:pt x="978" y="384"/>
                  </a:cubicBezTo>
                  <a:cubicBezTo>
                    <a:pt x="1054" y="284"/>
                    <a:pt x="1079" y="184"/>
                    <a:pt x="1054" y="109"/>
                  </a:cubicBezTo>
                  <a:cubicBezTo>
                    <a:pt x="1029" y="84"/>
                    <a:pt x="1003" y="58"/>
                    <a:pt x="953" y="33"/>
                  </a:cubicBezTo>
                  <a:cubicBezTo>
                    <a:pt x="912" y="13"/>
                    <a:pt x="862" y="0"/>
                    <a:pt x="81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1523285" y="3938652"/>
              <a:ext cx="18799" cy="13979"/>
            </a:xfrm>
            <a:custGeom>
              <a:rect b="b" l="l" r="r" t="t"/>
              <a:pathLst>
                <a:path extrusionOk="0" h="638" w="858">
                  <a:moveTo>
                    <a:pt x="152" y="0"/>
                  </a:moveTo>
                  <a:cubicBezTo>
                    <a:pt x="61" y="0"/>
                    <a:pt x="0" y="37"/>
                    <a:pt x="30" y="136"/>
                  </a:cubicBezTo>
                  <a:cubicBezTo>
                    <a:pt x="80" y="236"/>
                    <a:pt x="130" y="336"/>
                    <a:pt x="180" y="412"/>
                  </a:cubicBezTo>
                  <a:cubicBezTo>
                    <a:pt x="256" y="487"/>
                    <a:pt x="657" y="637"/>
                    <a:pt x="757" y="637"/>
                  </a:cubicBezTo>
                  <a:cubicBezTo>
                    <a:pt x="857" y="637"/>
                    <a:pt x="606" y="186"/>
                    <a:pt x="581" y="161"/>
                  </a:cubicBezTo>
                  <a:cubicBezTo>
                    <a:pt x="506" y="85"/>
                    <a:pt x="293" y="0"/>
                    <a:pt x="1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6" name="Google Shape;1446;p53"/>
          <p:cNvCxnSpPr/>
          <p:nvPr/>
        </p:nvCxnSpPr>
        <p:spPr>
          <a:xfrm>
            <a:off x="370450" y="2765463"/>
            <a:ext cx="3311100" cy="11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89"/>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Implemented Features</a:t>
            </a:r>
            <a:endParaRPr/>
          </a:p>
        </p:txBody>
      </p:sp>
      <p:pic>
        <p:nvPicPr>
          <p:cNvPr id="2719" name="Google Shape;2719;p89"/>
          <p:cNvPicPr preferRelativeResize="0"/>
          <p:nvPr/>
        </p:nvPicPr>
        <p:blipFill>
          <a:blip r:embed="rId3">
            <a:alphaModFix/>
          </a:blip>
          <a:stretch>
            <a:fillRect/>
          </a:stretch>
        </p:blipFill>
        <p:spPr>
          <a:xfrm>
            <a:off x="624550" y="863950"/>
            <a:ext cx="1716900" cy="3715275"/>
          </a:xfrm>
          <a:prstGeom prst="rect">
            <a:avLst/>
          </a:prstGeom>
          <a:noFill/>
          <a:ln>
            <a:noFill/>
          </a:ln>
        </p:spPr>
      </p:pic>
      <p:sp>
        <p:nvSpPr>
          <p:cNvPr id="2720" name="Google Shape;2720;p89"/>
          <p:cNvSpPr/>
          <p:nvPr/>
        </p:nvSpPr>
        <p:spPr>
          <a:xfrm>
            <a:off x="2910500" y="820600"/>
            <a:ext cx="6096900" cy="3864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a:latin typeface="Barlow Semi Condensed"/>
                <a:ea typeface="Barlow Semi Condensed"/>
                <a:cs typeface="Barlow Semi Condensed"/>
                <a:sym typeface="Barlow Semi Condensed"/>
              </a:rPr>
              <a:t>Navigation for all main pages</a:t>
            </a:r>
            <a:r>
              <a:rPr lang="en">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(Tab Navigator for Home, Explore, Scan, Saved, Profile and nested Stack Navigator for Scan Flow screen)</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a:latin typeface="Barlow Semi Condensed"/>
                <a:ea typeface="Barlow Semi Condensed"/>
                <a:cs typeface="Barlow Semi Condensed"/>
                <a:sym typeface="Barlow Semi Condensed"/>
              </a:rPr>
              <a:t>Functionality of Task 1: </a:t>
            </a:r>
            <a:r>
              <a:rPr lang="en">
                <a:latin typeface="Barlow Semi Condensed"/>
                <a:ea typeface="Barlow Semi Condensed"/>
                <a:cs typeface="Barlow Semi Condensed"/>
                <a:sym typeface="Barlow Semi Condensed"/>
              </a:rPr>
              <a:t>Scan an Unfamiliar Ingredient has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Connected to camera </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Linked to Clarifai image recognition API</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found, links to additional context page</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not found, button to rescan</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a:latin typeface="Barlow Semi Condensed"/>
                <a:ea typeface="Barlow Semi Condensed"/>
                <a:cs typeface="Barlow Semi Condensed"/>
                <a:sym typeface="Barlow Semi Condensed"/>
              </a:rPr>
              <a:t>UI for Task 1: </a:t>
            </a:r>
            <a:r>
              <a:rPr lang="en">
                <a:latin typeface="Barlow Semi Condensed"/>
                <a:ea typeface="Barlow Semi Condensed"/>
                <a:cs typeface="Barlow Semi Condensed"/>
                <a:sym typeface="Barlow Semi Condensed"/>
              </a:rPr>
              <a:t>Scan an Unfamiliar Ingredient has also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Animated white scanning aimer gif on top of camera</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Progress bar as image recognition is searching</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 box and progress bar turn red or green</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90"/>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Implemented Features</a:t>
            </a:r>
            <a:endParaRPr/>
          </a:p>
        </p:txBody>
      </p:sp>
      <p:pic>
        <p:nvPicPr>
          <p:cNvPr id="2726" name="Google Shape;2726;p90"/>
          <p:cNvPicPr preferRelativeResize="0"/>
          <p:nvPr/>
        </p:nvPicPr>
        <p:blipFill>
          <a:blip r:embed="rId3">
            <a:alphaModFix/>
          </a:blip>
          <a:stretch>
            <a:fillRect/>
          </a:stretch>
        </p:blipFill>
        <p:spPr>
          <a:xfrm>
            <a:off x="329975" y="789525"/>
            <a:ext cx="1927830" cy="4171698"/>
          </a:xfrm>
          <a:prstGeom prst="rect">
            <a:avLst/>
          </a:prstGeom>
          <a:noFill/>
          <a:ln>
            <a:noFill/>
          </a:ln>
        </p:spPr>
      </p:pic>
      <p:pic>
        <p:nvPicPr>
          <p:cNvPr id="2727" name="Google Shape;2727;p90"/>
          <p:cNvPicPr preferRelativeResize="0"/>
          <p:nvPr/>
        </p:nvPicPr>
        <p:blipFill rotWithShape="1">
          <a:blip r:embed="rId4">
            <a:alphaModFix/>
          </a:blip>
          <a:srcRect b="0" l="98114" r="0" t="0"/>
          <a:stretch/>
        </p:blipFill>
        <p:spPr>
          <a:xfrm>
            <a:off x="6565976" y="4614225"/>
            <a:ext cx="74850" cy="228725"/>
          </a:xfrm>
          <a:prstGeom prst="rect">
            <a:avLst/>
          </a:prstGeom>
          <a:noFill/>
          <a:ln>
            <a:noFill/>
          </a:ln>
        </p:spPr>
      </p:pic>
      <p:sp>
        <p:nvSpPr>
          <p:cNvPr id="2728" name="Google Shape;2728;p90"/>
          <p:cNvSpPr txBox="1"/>
          <p:nvPr/>
        </p:nvSpPr>
        <p:spPr>
          <a:xfrm>
            <a:off x="6640425" y="143025"/>
            <a:ext cx="245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*UI is slightly different to Figma because in the code you have to click to scan, and it doesn’t scan if you just hover like a QR code</a:t>
            </a:r>
            <a:endParaRPr b="1" sz="1000">
              <a:solidFill>
                <a:schemeClr val="dk2"/>
              </a:solidFill>
              <a:latin typeface="Barlow Semi Condensed"/>
              <a:ea typeface="Barlow Semi Condensed"/>
              <a:cs typeface="Barlow Semi Condensed"/>
              <a:sym typeface="Barlow Semi Condensed"/>
            </a:endParaRPr>
          </a:p>
        </p:txBody>
      </p:sp>
      <p:pic>
        <p:nvPicPr>
          <p:cNvPr id="2729" name="Google Shape;2729;p90"/>
          <p:cNvPicPr preferRelativeResize="0"/>
          <p:nvPr/>
        </p:nvPicPr>
        <p:blipFill>
          <a:blip r:embed="rId5">
            <a:alphaModFix/>
          </a:blip>
          <a:stretch>
            <a:fillRect/>
          </a:stretch>
        </p:blipFill>
        <p:spPr>
          <a:xfrm>
            <a:off x="2536880" y="789525"/>
            <a:ext cx="1924930" cy="4171699"/>
          </a:xfrm>
          <a:prstGeom prst="rect">
            <a:avLst/>
          </a:prstGeom>
          <a:noFill/>
          <a:ln>
            <a:noFill/>
          </a:ln>
        </p:spPr>
      </p:pic>
      <p:pic>
        <p:nvPicPr>
          <p:cNvPr id="2730" name="Google Shape;2730;p90"/>
          <p:cNvPicPr preferRelativeResize="0"/>
          <p:nvPr/>
        </p:nvPicPr>
        <p:blipFill>
          <a:blip r:embed="rId6">
            <a:alphaModFix/>
          </a:blip>
          <a:stretch>
            <a:fillRect/>
          </a:stretch>
        </p:blipFill>
        <p:spPr>
          <a:xfrm>
            <a:off x="4640210" y="789525"/>
            <a:ext cx="1924930" cy="4171699"/>
          </a:xfrm>
          <a:prstGeom prst="rect">
            <a:avLst/>
          </a:prstGeom>
          <a:noFill/>
          <a:ln>
            <a:noFill/>
          </a:ln>
        </p:spPr>
      </p:pic>
      <p:pic>
        <p:nvPicPr>
          <p:cNvPr id="2731" name="Google Shape;2731;p90"/>
          <p:cNvPicPr preferRelativeResize="0"/>
          <p:nvPr/>
        </p:nvPicPr>
        <p:blipFill>
          <a:blip r:embed="rId7">
            <a:alphaModFix/>
          </a:blip>
          <a:stretch>
            <a:fillRect/>
          </a:stretch>
        </p:blipFill>
        <p:spPr>
          <a:xfrm>
            <a:off x="6818400" y="783265"/>
            <a:ext cx="1927826" cy="41779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91"/>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Unimplemented Features and Plans to Finish</a:t>
            </a:r>
            <a:endParaRPr/>
          </a:p>
        </p:txBody>
      </p:sp>
      <p:sp>
        <p:nvSpPr>
          <p:cNvPr id="2737" name="Google Shape;2737;p91"/>
          <p:cNvSpPr/>
          <p:nvPr/>
        </p:nvSpPr>
        <p:spPr>
          <a:xfrm>
            <a:off x="3485925" y="905850"/>
            <a:ext cx="5274900" cy="3864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330200" lvl="0" marL="457200" rtl="0" algn="l">
              <a:lnSpc>
                <a:spcPct val="130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No real database for recipes: hard-coded. </a:t>
            </a:r>
            <a:endParaRPr sz="1600">
              <a:latin typeface="Barlow Semi Condensed"/>
              <a:ea typeface="Barlow Semi Condensed"/>
              <a:cs typeface="Barlow Semi Condensed"/>
              <a:sym typeface="Barlow Semi Condensed"/>
            </a:endParaRPr>
          </a:p>
          <a:p>
            <a:pPr indent="-330200" lvl="0" marL="457200" rtl="0" algn="l">
              <a:lnSpc>
                <a:spcPct val="130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The cultural context of items is currently hard-coded and stored locally on the app.</a:t>
            </a:r>
            <a:endParaRPr sz="1600">
              <a:latin typeface="Barlow Semi Condensed"/>
              <a:ea typeface="Barlow Semi Condensed"/>
              <a:cs typeface="Barlow Semi Condensed"/>
              <a:sym typeface="Barlow Semi Condensed"/>
            </a:endParaRPr>
          </a:p>
          <a:p>
            <a:pPr indent="-330200" lvl="0" marL="457200" rtl="0" algn="l">
              <a:lnSpc>
                <a:spcPct val="130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Accuracy of image scanning is Wizard of Oz’d.</a:t>
            </a:r>
            <a:endParaRPr sz="1600">
              <a:latin typeface="Barlow Semi Condensed"/>
              <a:ea typeface="Barlow Semi Condensed"/>
              <a:cs typeface="Barlow Semi Condensed"/>
              <a:sym typeface="Barlow Semi Condensed"/>
            </a:endParaRPr>
          </a:p>
          <a:p>
            <a:pPr indent="-330200" lvl="0" marL="457200" rtl="0" algn="l">
              <a:lnSpc>
                <a:spcPct val="130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U</a:t>
            </a:r>
            <a:r>
              <a:rPr lang="en" sz="1600">
                <a:latin typeface="Barlow Semi Condensed"/>
                <a:ea typeface="Barlow Semi Condensed"/>
                <a:cs typeface="Barlow Semi Condensed"/>
                <a:sym typeface="Barlow Semi Condensed"/>
              </a:rPr>
              <a:t>nimplemented r</a:t>
            </a:r>
            <a:r>
              <a:rPr lang="en" sz="1600">
                <a:latin typeface="Barlow Semi Condensed"/>
                <a:ea typeface="Barlow Semi Condensed"/>
                <a:cs typeface="Barlow Semi Condensed"/>
                <a:sym typeface="Barlow Semi Condensed"/>
              </a:rPr>
              <a:t>ecipe- ‘liking’ system - currently hard-coded.</a:t>
            </a:r>
            <a:endParaRPr sz="1600">
              <a:latin typeface="Barlow Semi Condensed"/>
              <a:ea typeface="Barlow Semi Condensed"/>
              <a:cs typeface="Barlow Semi Condensed"/>
              <a:sym typeface="Barlow Semi Condensed"/>
            </a:endParaRPr>
          </a:p>
          <a:p>
            <a:pPr indent="-330200" lvl="0" marL="457200" rtl="0" algn="l">
              <a:lnSpc>
                <a:spcPct val="130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U</a:t>
            </a:r>
            <a:r>
              <a:rPr lang="en" sz="1600">
                <a:latin typeface="Barlow Semi Condensed"/>
                <a:ea typeface="Barlow Semi Condensed"/>
                <a:cs typeface="Barlow Semi Condensed"/>
                <a:sym typeface="Barlow Semi Condensed"/>
              </a:rPr>
              <a:t>nimplemented s</a:t>
            </a:r>
            <a:r>
              <a:rPr lang="en" sz="1600">
                <a:latin typeface="Barlow Semi Condensed"/>
                <a:ea typeface="Barlow Semi Condensed"/>
                <a:cs typeface="Barlow Semi Condensed"/>
                <a:sym typeface="Barlow Semi Condensed"/>
              </a:rPr>
              <a:t>earch feature.</a:t>
            </a:r>
            <a:endParaRPr>
              <a:latin typeface="Barlow Semi Condensed"/>
              <a:ea typeface="Barlow Semi Condensed"/>
              <a:cs typeface="Barlow Semi Condensed"/>
              <a:sym typeface="Barlow Semi Condensed"/>
            </a:endParaRPr>
          </a:p>
        </p:txBody>
      </p:sp>
      <p:pic>
        <p:nvPicPr>
          <p:cNvPr id="2738" name="Google Shape;2738;p91"/>
          <p:cNvPicPr preferRelativeResize="0"/>
          <p:nvPr/>
        </p:nvPicPr>
        <p:blipFill>
          <a:blip r:embed="rId3">
            <a:alphaModFix/>
          </a:blip>
          <a:stretch>
            <a:fillRect/>
          </a:stretch>
        </p:blipFill>
        <p:spPr>
          <a:xfrm>
            <a:off x="1337825" y="1015825"/>
            <a:ext cx="1683651" cy="364494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92"/>
          <p:cNvSpPr txBox="1"/>
          <p:nvPr>
            <p:ph type="title"/>
          </p:nvPr>
        </p:nvSpPr>
        <p:spPr>
          <a:xfrm>
            <a:off x="720000" y="3097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Issues/Questions</a:t>
            </a:r>
            <a:endParaRPr/>
          </a:p>
        </p:txBody>
      </p:sp>
      <p:sp>
        <p:nvSpPr>
          <p:cNvPr id="2744" name="Google Shape;2744;p92"/>
          <p:cNvSpPr/>
          <p:nvPr/>
        </p:nvSpPr>
        <p:spPr>
          <a:xfrm>
            <a:off x="864600" y="1105050"/>
            <a:ext cx="7559400" cy="33252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Navigating API use:</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The Clarifai AI library only recognizes fairly generic food items.</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The use of this API has other limitations as we only have access to the free trial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Sourcing:</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In a real app, sourcing the cultural context and </a:t>
            </a:r>
            <a:r>
              <a:rPr b="1" lang="en" sz="1600">
                <a:latin typeface="Barlow Semi Condensed"/>
                <a:ea typeface="Barlow Semi Condensed"/>
                <a:cs typeface="Barlow Semi Condensed"/>
                <a:sym typeface="Barlow Semi Condensed"/>
              </a:rPr>
              <a:t>making it very authentic is also a difficult</a:t>
            </a:r>
            <a:r>
              <a:rPr lang="en" sz="1600">
                <a:latin typeface="Barlow Semi Condensed"/>
                <a:ea typeface="Barlow Semi Condensed"/>
                <a:cs typeface="Barlow Semi Condensed"/>
                <a:sym typeface="Barlow Semi Condensed"/>
              </a:rPr>
              <a:t> and hard to scale problem if this cultural context is manually sourced.</a:t>
            </a:r>
            <a:endParaRPr sz="16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93"/>
          <p:cNvSpPr txBox="1"/>
          <p:nvPr>
            <p:ph type="title"/>
          </p:nvPr>
        </p:nvSpPr>
        <p:spPr>
          <a:xfrm>
            <a:off x="720000" y="2549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 Prototype Demo</a:t>
            </a:r>
            <a:endParaRPr/>
          </a:p>
        </p:txBody>
      </p:sp>
      <p:pic>
        <p:nvPicPr>
          <p:cNvPr id="2750" name="Google Shape;2750;p93" title="RPReplay_Final1670484258.mp4">
            <a:hlinkClick r:id="rId3"/>
          </p:cNvPr>
          <p:cNvPicPr preferRelativeResize="0"/>
          <p:nvPr/>
        </p:nvPicPr>
        <p:blipFill>
          <a:blip r:embed="rId4">
            <a:alphaModFix/>
          </a:blip>
          <a:stretch>
            <a:fillRect/>
          </a:stretch>
        </p:blipFill>
        <p:spPr>
          <a:xfrm>
            <a:off x="3656213" y="1030925"/>
            <a:ext cx="1831582" cy="3960178"/>
          </a:xfrm>
          <a:prstGeom prst="rect">
            <a:avLst/>
          </a:prstGeom>
          <a:noFill/>
          <a:ln>
            <a:noFill/>
          </a:ln>
        </p:spPr>
      </p:pic>
      <p:sp>
        <p:nvSpPr>
          <p:cNvPr id="2751" name="Google Shape;2751;p93"/>
          <p:cNvSpPr txBox="1"/>
          <p:nvPr/>
        </p:nvSpPr>
        <p:spPr>
          <a:xfrm>
            <a:off x="559225" y="1749900"/>
            <a:ext cx="309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Filmed and narrated by Amrita Palaparthi!</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94"/>
          <p:cNvSpPr txBox="1"/>
          <p:nvPr>
            <p:ph type="title"/>
          </p:nvPr>
        </p:nvSpPr>
        <p:spPr>
          <a:xfrm>
            <a:off x="720000" y="2041075"/>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What’s next?</a:t>
            </a:r>
            <a:endParaRPr sz="5000"/>
          </a:p>
        </p:txBody>
      </p:sp>
      <p:sp>
        <p:nvSpPr>
          <p:cNvPr id="2757" name="Google Shape;2757;p94"/>
          <p:cNvSpPr txBox="1"/>
          <p:nvPr>
            <p:ph idx="4294967295" type="subTitle"/>
          </p:nvPr>
        </p:nvSpPr>
        <p:spPr>
          <a:xfrm>
            <a:off x="720000" y="2882875"/>
            <a:ext cx="50676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t>The future of Dishcovery</a:t>
            </a:r>
            <a:endParaRPr b="1"/>
          </a:p>
        </p:txBody>
      </p:sp>
      <p:pic>
        <p:nvPicPr>
          <p:cNvPr id="2758" name="Google Shape;2758;p94"/>
          <p:cNvPicPr preferRelativeResize="0"/>
          <p:nvPr/>
        </p:nvPicPr>
        <p:blipFill>
          <a:blip r:embed="rId3">
            <a:alphaModFix/>
          </a:blip>
          <a:stretch>
            <a:fillRect/>
          </a:stretch>
        </p:blipFill>
        <p:spPr>
          <a:xfrm rot="511211">
            <a:off x="5529876" y="1021800"/>
            <a:ext cx="1532651" cy="3099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95"/>
          <p:cNvSpPr/>
          <p:nvPr/>
        </p:nvSpPr>
        <p:spPr>
          <a:xfrm>
            <a:off x="755850" y="29498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5"/>
          <p:cNvSpPr/>
          <p:nvPr/>
        </p:nvSpPr>
        <p:spPr>
          <a:xfrm>
            <a:off x="755875" y="804000"/>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5"/>
          <p:cNvSpPr/>
          <p:nvPr/>
        </p:nvSpPr>
        <p:spPr>
          <a:xfrm>
            <a:off x="755875" y="18799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5"/>
          <p:cNvSpPr txBox="1"/>
          <p:nvPr>
            <p:ph type="title"/>
          </p:nvPr>
        </p:nvSpPr>
        <p:spPr>
          <a:xfrm>
            <a:off x="2520300" y="198125"/>
            <a:ext cx="41034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Qualitative Enhancements</a:t>
            </a:r>
            <a:endParaRPr b="1">
              <a:latin typeface="Space Grotesk"/>
              <a:ea typeface="Space Grotesk"/>
              <a:cs typeface="Space Grotesk"/>
              <a:sym typeface="Space Grotesk"/>
            </a:endParaRPr>
          </a:p>
        </p:txBody>
      </p:sp>
      <p:sp>
        <p:nvSpPr>
          <p:cNvPr id="2767" name="Google Shape;2767;p95"/>
          <p:cNvSpPr txBox="1"/>
          <p:nvPr/>
        </p:nvSpPr>
        <p:spPr>
          <a:xfrm>
            <a:off x="2093877" y="1058563"/>
            <a:ext cx="37095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Ethically Sourced Recipes</a:t>
            </a:r>
            <a:endParaRPr b="1" sz="1800">
              <a:solidFill>
                <a:schemeClr val="lt1"/>
              </a:solidFill>
              <a:latin typeface="Anaheim"/>
              <a:ea typeface="Anaheim"/>
              <a:cs typeface="Anaheim"/>
              <a:sym typeface="Anaheim"/>
            </a:endParaRPr>
          </a:p>
        </p:txBody>
      </p:sp>
      <p:sp>
        <p:nvSpPr>
          <p:cNvPr id="2768" name="Google Shape;2768;p95"/>
          <p:cNvSpPr txBox="1"/>
          <p:nvPr/>
        </p:nvSpPr>
        <p:spPr>
          <a:xfrm>
            <a:off x="2093875" y="2134500"/>
            <a:ext cx="35916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More Accurate Labeling</a:t>
            </a:r>
            <a:endParaRPr b="1" sz="1800">
              <a:solidFill>
                <a:schemeClr val="lt1"/>
              </a:solidFill>
              <a:latin typeface="Anaheim"/>
              <a:ea typeface="Anaheim"/>
              <a:cs typeface="Anaheim"/>
              <a:sym typeface="Anaheim"/>
            </a:endParaRPr>
          </a:p>
        </p:txBody>
      </p:sp>
      <p:sp>
        <p:nvSpPr>
          <p:cNvPr id="2769" name="Google Shape;2769;p95"/>
          <p:cNvSpPr txBox="1"/>
          <p:nvPr/>
        </p:nvSpPr>
        <p:spPr>
          <a:xfrm>
            <a:off x="2093852" y="320441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Community-Based Features</a:t>
            </a:r>
            <a:endParaRPr b="1" sz="1800">
              <a:solidFill>
                <a:schemeClr val="lt1"/>
              </a:solidFill>
              <a:latin typeface="Anaheim"/>
              <a:ea typeface="Anaheim"/>
              <a:cs typeface="Anaheim"/>
              <a:sym typeface="Anaheim"/>
            </a:endParaRPr>
          </a:p>
        </p:txBody>
      </p:sp>
      <p:sp>
        <p:nvSpPr>
          <p:cNvPr id="2770" name="Google Shape;2770;p95"/>
          <p:cNvSpPr/>
          <p:nvPr/>
        </p:nvSpPr>
        <p:spPr>
          <a:xfrm>
            <a:off x="720025" y="3984425"/>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5"/>
          <p:cNvSpPr txBox="1"/>
          <p:nvPr>
            <p:ph idx="4294967295" type="subTitle"/>
          </p:nvPr>
        </p:nvSpPr>
        <p:spPr>
          <a:xfrm>
            <a:off x="5546050" y="943925"/>
            <a:ext cx="25983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Variety of traditional dishes sourced and stored in a database to leverage in our app.</a:t>
            </a:r>
            <a:endParaRPr b="1" sz="1400">
              <a:latin typeface="Barlow Semi Condensed"/>
              <a:ea typeface="Barlow Semi Condensed"/>
              <a:cs typeface="Barlow Semi Condensed"/>
              <a:sym typeface="Barlow Semi Condensed"/>
            </a:endParaRPr>
          </a:p>
        </p:txBody>
      </p:sp>
      <p:sp>
        <p:nvSpPr>
          <p:cNvPr id="2772" name="Google Shape;2772;p95"/>
          <p:cNvSpPr txBox="1"/>
          <p:nvPr>
            <p:ph idx="4294967295" type="subTitle"/>
          </p:nvPr>
        </p:nvSpPr>
        <p:spPr>
          <a:xfrm>
            <a:off x="5546050" y="2011138"/>
            <a:ext cx="25983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Depicting a more representative blend of cultures including variants of any one dish.</a:t>
            </a:r>
            <a:endParaRPr b="1" sz="1400">
              <a:latin typeface="Barlow Semi Condensed"/>
              <a:ea typeface="Barlow Semi Condensed"/>
              <a:cs typeface="Barlow Semi Condensed"/>
              <a:sym typeface="Barlow Semi Condensed"/>
            </a:endParaRPr>
          </a:p>
        </p:txBody>
      </p:sp>
      <p:sp>
        <p:nvSpPr>
          <p:cNvPr id="2773" name="Google Shape;2773;p95"/>
          <p:cNvSpPr txBox="1"/>
          <p:nvPr>
            <p:ph idx="4294967295" type="subTitle"/>
          </p:nvPr>
        </p:nvSpPr>
        <p:spPr>
          <a:xfrm>
            <a:off x="5546050" y="3091763"/>
            <a:ext cx="24606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Including the option for users to add a known or local recipe if not already represented.</a:t>
            </a:r>
            <a:endParaRPr b="1" sz="1400">
              <a:latin typeface="Barlow Semi Condensed"/>
              <a:ea typeface="Barlow Semi Condensed"/>
              <a:cs typeface="Barlow Semi Condensed"/>
              <a:sym typeface="Barlow Semi Condensed"/>
            </a:endParaRPr>
          </a:p>
        </p:txBody>
      </p:sp>
      <p:sp>
        <p:nvSpPr>
          <p:cNvPr id="2774" name="Google Shape;2774;p95"/>
          <p:cNvSpPr txBox="1"/>
          <p:nvPr/>
        </p:nvSpPr>
        <p:spPr>
          <a:xfrm>
            <a:off x="2093852" y="423896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Experimentation with Media</a:t>
            </a:r>
            <a:endParaRPr b="1" sz="1800">
              <a:solidFill>
                <a:schemeClr val="lt1"/>
              </a:solidFill>
              <a:latin typeface="Anaheim"/>
              <a:ea typeface="Anaheim"/>
              <a:cs typeface="Anaheim"/>
              <a:sym typeface="Anaheim"/>
            </a:endParaRPr>
          </a:p>
        </p:txBody>
      </p:sp>
      <p:sp>
        <p:nvSpPr>
          <p:cNvPr id="2775" name="Google Shape;2775;p95"/>
          <p:cNvSpPr txBox="1"/>
          <p:nvPr>
            <p:ph idx="4294967295" type="subTitle"/>
          </p:nvPr>
        </p:nvSpPr>
        <p:spPr>
          <a:xfrm>
            <a:off x="5550150" y="4088825"/>
            <a:ext cx="23601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Incorporate a common way people find food inspiration with food preparation videos.</a:t>
            </a:r>
            <a:endParaRPr b="1" sz="1400">
              <a:latin typeface="Barlow Semi Condensed"/>
              <a:ea typeface="Barlow Semi Condensed"/>
              <a:cs typeface="Barlow Semi Condensed"/>
              <a:sym typeface="Barlow Semi Condensed"/>
            </a:endParaRPr>
          </a:p>
        </p:txBody>
      </p:sp>
      <p:grpSp>
        <p:nvGrpSpPr>
          <p:cNvPr id="2776" name="Google Shape;2776;p95"/>
          <p:cNvGrpSpPr/>
          <p:nvPr/>
        </p:nvGrpSpPr>
        <p:grpSpPr>
          <a:xfrm rot="1613827">
            <a:off x="1201436" y="2131548"/>
            <a:ext cx="440706" cy="394392"/>
            <a:chOff x="8028250" y="4422075"/>
            <a:chExt cx="656473" cy="587484"/>
          </a:xfrm>
        </p:grpSpPr>
        <p:sp>
          <p:nvSpPr>
            <p:cNvPr id="2777" name="Google Shape;2777;p95"/>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5"/>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5"/>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5"/>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95"/>
          <p:cNvGrpSpPr/>
          <p:nvPr/>
        </p:nvGrpSpPr>
        <p:grpSpPr>
          <a:xfrm>
            <a:off x="1190497" y="3093118"/>
            <a:ext cx="462610" cy="581765"/>
            <a:chOff x="1793375" y="2799700"/>
            <a:chExt cx="805800" cy="1013175"/>
          </a:xfrm>
        </p:grpSpPr>
        <p:sp>
          <p:nvSpPr>
            <p:cNvPr id="2782" name="Google Shape;2782;p95"/>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rgbClr val="FFFFFF"/>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5"/>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5"/>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5"/>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5"/>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5"/>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5"/>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5"/>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5"/>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5"/>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5"/>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5"/>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5"/>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5"/>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5"/>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5"/>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5"/>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5"/>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5"/>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5"/>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5"/>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5"/>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95"/>
          <p:cNvGrpSpPr/>
          <p:nvPr/>
        </p:nvGrpSpPr>
        <p:grpSpPr>
          <a:xfrm>
            <a:off x="1157531" y="4121719"/>
            <a:ext cx="528533" cy="629006"/>
            <a:chOff x="755879" y="1546525"/>
            <a:chExt cx="2279142" cy="3066828"/>
          </a:xfrm>
        </p:grpSpPr>
        <p:sp>
          <p:nvSpPr>
            <p:cNvPr id="2805" name="Google Shape;2805;p95"/>
            <p:cNvSpPr/>
            <p:nvPr/>
          </p:nvSpPr>
          <p:spPr>
            <a:xfrm>
              <a:off x="755879" y="1546525"/>
              <a:ext cx="2260917" cy="3066828"/>
            </a:xfrm>
            <a:custGeom>
              <a:rect b="b" l="l" r="r" t="t"/>
              <a:pathLst>
                <a:path extrusionOk="0" h="158431" w="116798">
                  <a:moveTo>
                    <a:pt x="114332" y="144165"/>
                  </a:moveTo>
                  <a:lnTo>
                    <a:pt x="104152" y="140741"/>
                  </a:lnTo>
                  <a:cubicBezTo>
                    <a:pt x="104220" y="140672"/>
                    <a:pt x="104289" y="140604"/>
                    <a:pt x="104357" y="140513"/>
                  </a:cubicBezTo>
                  <a:cubicBezTo>
                    <a:pt x="104426" y="140444"/>
                    <a:pt x="104677" y="140170"/>
                    <a:pt x="104677" y="140170"/>
                  </a:cubicBezTo>
                  <a:cubicBezTo>
                    <a:pt x="104677" y="140170"/>
                    <a:pt x="104905" y="139919"/>
                    <a:pt x="104996" y="139828"/>
                  </a:cubicBezTo>
                  <a:cubicBezTo>
                    <a:pt x="105088" y="139737"/>
                    <a:pt x="105156" y="139645"/>
                    <a:pt x="105248" y="139554"/>
                  </a:cubicBezTo>
                  <a:lnTo>
                    <a:pt x="105362" y="139440"/>
                  </a:lnTo>
                  <a:cubicBezTo>
                    <a:pt x="105453" y="139326"/>
                    <a:pt x="105544" y="139234"/>
                    <a:pt x="105636" y="139120"/>
                  </a:cubicBezTo>
                  <a:cubicBezTo>
                    <a:pt x="105704" y="139029"/>
                    <a:pt x="105773" y="138938"/>
                    <a:pt x="105864" y="138869"/>
                  </a:cubicBezTo>
                  <a:lnTo>
                    <a:pt x="105932" y="138778"/>
                  </a:lnTo>
                  <a:cubicBezTo>
                    <a:pt x="105932" y="138778"/>
                    <a:pt x="106138" y="138527"/>
                    <a:pt x="106229" y="138413"/>
                  </a:cubicBezTo>
                  <a:cubicBezTo>
                    <a:pt x="106298" y="138321"/>
                    <a:pt x="106526" y="138070"/>
                    <a:pt x="106526" y="138070"/>
                  </a:cubicBezTo>
                  <a:cubicBezTo>
                    <a:pt x="106617" y="137933"/>
                    <a:pt x="106708" y="137819"/>
                    <a:pt x="106800" y="137705"/>
                  </a:cubicBezTo>
                  <a:cubicBezTo>
                    <a:pt x="106891" y="137591"/>
                    <a:pt x="106982" y="137477"/>
                    <a:pt x="107096" y="137340"/>
                  </a:cubicBezTo>
                  <a:cubicBezTo>
                    <a:pt x="107188" y="137226"/>
                    <a:pt x="107279" y="137089"/>
                    <a:pt x="107347" y="136975"/>
                  </a:cubicBezTo>
                  <a:cubicBezTo>
                    <a:pt x="107439" y="136861"/>
                    <a:pt x="107530" y="136724"/>
                    <a:pt x="107621" y="136610"/>
                  </a:cubicBezTo>
                  <a:cubicBezTo>
                    <a:pt x="107713" y="136495"/>
                    <a:pt x="107804" y="136358"/>
                    <a:pt x="107895" y="136244"/>
                  </a:cubicBezTo>
                  <a:cubicBezTo>
                    <a:pt x="107987" y="136130"/>
                    <a:pt x="108055" y="135993"/>
                    <a:pt x="108146" y="135879"/>
                  </a:cubicBezTo>
                  <a:cubicBezTo>
                    <a:pt x="108238" y="135742"/>
                    <a:pt x="108329" y="135628"/>
                    <a:pt x="108397" y="135491"/>
                  </a:cubicBezTo>
                  <a:cubicBezTo>
                    <a:pt x="108489" y="135377"/>
                    <a:pt x="108557" y="135263"/>
                    <a:pt x="108649" y="135126"/>
                  </a:cubicBezTo>
                  <a:cubicBezTo>
                    <a:pt x="108717" y="135012"/>
                    <a:pt x="108808" y="134875"/>
                    <a:pt x="108877" y="134761"/>
                  </a:cubicBezTo>
                  <a:cubicBezTo>
                    <a:pt x="108968" y="134624"/>
                    <a:pt x="109037" y="134510"/>
                    <a:pt x="109128" y="134395"/>
                  </a:cubicBezTo>
                  <a:cubicBezTo>
                    <a:pt x="109196" y="134259"/>
                    <a:pt x="109265" y="134122"/>
                    <a:pt x="109356" y="134007"/>
                  </a:cubicBezTo>
                  <a:cubicBezTo>
                    <a:pt x="109425" y="133871"/>
                    <a:pt x="109493" y="133756"/>
                    <a:pt x="109562" y="133642"/>
                  </a:cubicBezTo>
                  <a:cubicBezTo>
                    <a:pt x="109653" y="133505"/>
                    <a:pt x="109721" y="133368"/>
                    <a:pt x="109813" y="133209"/>
                  </a:cubicBezTo>
                  <a:cubicBezTo>
                    <a:pt x="109881" y="133094"/>
                    <a:pt x="109927" y="132980"/>
                    <a:pt x="109995" y="132866"/>
                  </a:cubicBezTo>
                  <a:cubicBezTo>
                    <a:pt x="110064" y="132752"/>
                    <a:pt x="110132" y="132661"/>
                    <a:pt x="110178" y="132547"/>
                  </a:cubicBezTo>
                  <a:cubicBezTo>
                    <a:pt x="110178" y="132547"/>
                    <a:pt x="110360" y="132204"/>
                    <a:pt x="110406" y="132113"/>
                  </a:cubicBezTo>
                  <a:cubicBezTo>
                    <a:pt x="110475" y="131999"/>
                    <a:pt x="110520" y="131885"/>
                    <a:pt x="110566" y="131793"/>
                  </a:cubicBezTo>
                  <a:lnTo>
                    <a:pt x="110612" y="131702"/>
                  </a:lnTo>
                  <a:cubicBezTo>
                    <a:pt x="110612" y="131702"/>
                    <a:pt x="110748" y="131428"/>
                    <a:pt x="110794" y="131337"/>
                  </a:cubicBezTo>
                  <a:cubicBezTo>
                    <a:pt x="110863" y="131223"/>
                    <a:pt x="110908" y="131109"/>
                    <a:pt x="110977" y="130995"/>
                  </a:cubicBezTo>
                  <a:cubicBezTo>
                    <a:pt x="110977" y="130995"/>
                    <a:pt x="111114" y="130675"/>
                    <a:pt x="111159" y="130584"/>
                  </a:cubicBezTo>
                  <a:cubicBezTo>
                    <a:pt x="111251" y="130378"/>
                    <a:pt x="111319" y="130196"/>
                    <a:pt x="111410" y="130013"/>
                  </a:cubicBezTo>
                  <a:cubicBezTo>
                    <a:pt x="111479" y="129876"/>
                    <a:pt x="111547" y="129716"/>
                    <a:pt x="111616" y="129557"/>
                  </a:cubicBezTo>
                  <a:cubicBezTo>
                    <a:pt x="111684" y="129397"/>
                    <a:pt x="111753" y="129214"/>
                    <a:pt x="111821" y="129054"/>
                  </a:cubicBezTo>
                  <a:cubicBezTo>
                    <a:pt x="111844" y="128963"/>
                    <a:pt x="111981" y="128621"/>
                    <a:pt x="111981" y="128621"/>
                  </a:cubicBezTo>
                  <a:cubicBezTo>
                    <a:pt x="112027" y="128507"/>
                    <a:pt x="112072" y="128392"/>
                    <a:pt x="112118" y="128278"/>
                  </a:cubicBezTo>
                  <a:cubicBezTo>
                    <a:pt x="112164" y="128187"/>
                    <a:pt x="112278" y="127845"/>
                    <a:pt x="112278" y="127845"/>
                  </a:cubicBezTo>
                  <a:cubicBezTo>
                    <a:pt x="112323" y="127731"/>
                    <a:pt x="112369" y="127616"/>
                    <a:pt x="112392" y="127502"/>
                  </a:cubicBezTo>
                  <a:cubicBezTo>
                    <a:pt x="112438" y="127388"/>
                    <a:pt x="112460" y="127297"/>
                    <a:pt x="112506" y="127206"/>
                  </a:cubicBezTo>
                  <a:cubicBezTo>
                    <a:pt x="112506" y="127206"/>
                    <a:pt x="112620" y="126840"/>
                    <a:pt x="112666" y="126703"/>
                  </a:cubicBezTo>
                  <a:cubicBezTo>
                    <a:pt x="112689" y="126612"/>
                    <a:pt x="112780" y="126315"/>
                    <a:pt x="112780" y="126315"/>
                  </a:cubicBezTo>
                  <a:cubicBezTo>
                    <a:pt x="112826" y="126201"/>
                    <a:pt x="112871" y="126064"/>
                    <a:pt x="112894" y="125927"/>
                  </a:cubicBezTo>
                  <a:cubicBezTo>
                    <a:pt x="112940" y="125813"/>
                    <a:pt x="112963" y="125699"/>
                    <a:pt x="113008" y="125562"/>
                  </a:cubicBezTo>
                  <a:cubicBezTo>
                    <a:pt x="113054" y="125425"/>
                    <a:pt x="113077" y="125288"/>
                    <a:pt x="113122" y="125151"/>
                  </a:cubicBezTo>
                  <a:cubicBezTo>
                    <a:pt x="113168" y="125037"/>
                    <a:pt x="113191" y="124923"/>
                    <a:pt x="113214" y="124786"/>
                  </a:cubicBezTo>
                  <a:cubicBezTo>
                    <a:pt x="113259" y="124649"/>
                    <a:pt x="113282" y="124512"/>
                    <a:pt x="113328" y="124375"/>
                  </a:cubicBezTo>
                  <a:cubicBezTo>
                    <a:pt x="113351" y="124261"/>
                    <a:pt x="113396" y="124147"/>
                    <a:pt x="113419" y="124010"/>
                  </a:cubicBezTo>
                  <a:cubicBezTo>
                    <a:pt x="113442" y="123873"/>
                    <a:pt x="113488" y="123736"/>
                    <a:pt x="113510" y="123599"/>
                  </a:cubicBezTo>
                  <a:cubicBezTo>
                    <a:pt x="113533" y="123485"/>
                    <a:pt x="113556" y="123371"/>
                    <a:pt x="113579" y="123234"/>
                  </a:cubicBezTo>
                  <a:cubicBezTo>
                    <a:pt x="113624" y="123097"/>
                    <a:pt x="113647" y="122960"/>
                    <a:pt x="113670" y="122823"/>
                  </a:cubicBezTo>
                  <a:cubicBezTo>
                    <a:pt x="113693" y="122709"/>
                    <a:pt x="113716" y="122595"/>
                    <a:pt x="113739" y="122481"/>
                  </a:cubicBezTo>
                  <a:cubicBezTo>
                    <a:pt x="113761" y="122344"/>
                    <a:pt x="113784" y="122207"/>
                    <a:pt x="113830" y="122024"/>
                  </a:cubicBezTo>
                  <a:lnTo>
                    <a:pt x="113876" y="121705"/>
                  </a:lnTo>
                  <a:cubicBezTo>
                    <a:pt x="113898" y="121568"/>
                    <a:pt x="113921" y="121431"/>
                    <a:pt x="113944" y="121294"/>
                  </a:cubicBezTo>
                  <a:lnTo>
                    <a:pt x="113990" y="120929"/>
                  </a:lnTo>
                  <a:cubicBezTo>
                    <a:pt x="114012" y="120814"/>
                    <a:pt x="114035" y="120700"/>
                    <a:pt x="114058" y="120563"/>
                  </a:cubicBezTo>
                  <a:lnTo>
                    <a:pt x="114104" y="120175"/>
                  </a:lnTo>
                  <a:cubicBezTo>
                    <a:pt x="114104" y="120061"/>
                    <a:pt x="114127" y="119924"/>
                    <a:pt x="114149" y="119810"/>
                  </a:cubicBezTo>
                  <a:lnTo>
                    <a:pt x="114172" y="119422"/>
                  </a:lnTo>
                  <a:cubicBezTo>
                    <a:pt x="114195" y="119262"/>
                    <a:pt x="114218" y="119103"/>
                    <a:pt x="114218" y="118920"/>
                  </a:cubicBezTo>
                  <a:lnTo>
                    <a:pt x="114218" y="118897"/>
                  </a:lnTo>
                  <a:cubicBezTo>
                    <a:pt x="114332" y="118760"/>
                    <a:pt x="114446" y="118623"/>
                    <a:pt x="114537" y="118463"/>
                  </a:cubicBezTo>
                  <a:cubicBezTo>
                    <a:pt x="114583" y="118418"/>
                    <a:pt x="114606" y="118372"/>
                    <a:pt x="114652" y="118327"/>
                  </a:cubicBezTo>
                  <a:cubicBezTo>
                    <a:pt x="114674" y="118281"/>
                    <a:pt x="114697" y="118235"/>
                    <a:pt x="114720" y="118190"/>
                  </a:cubicBezTo>
                  <a:cubicBezTo>
                    <a:pt x="114903" y="117893"/>
                    <a:pt x="115040" y="117573"/>
                    <a:pt x="115154" y="117231"/>
                  </a:cubicBezTo>
                  <a:cubicBezTo>
                    <a:pt x="115177" y="117208"/>
                    <a:pt x="115177" y="117162"/>
                    <a:pt x="115199" y="117140"/>
                  </a:cubicBezTo>
                  <a:cubicBezTo>
                    <a:pt x="115199" y="117071"/>
                    <a:pt x="115222" y="117025"/>
                    <a:pt x="115245" y="116980"/>
                  </a:cubicBezTo>
                  <a:cubicBezTo>
                    <a:pt x="115268" y="116866"/>
                    <a:pt x="115314" y="116729"/>
                    <a:pt x="115336" y="116615"/>
                  </a:cubicBezTo>
                  <a:cubicBezTo>
                    <a:pt x="115336" y="116546"/>
                    <a:pt x="115359" y="116500"/>
                    <a:pt x="115359" y="116432"/>
                  </a:cubicBezTo>
                  <a:cubicBezTo>
                    <a:pt x="115382" y="116318"/>
                    <a:pt x="115405" y="116204"/>
                    <a:pt x="115428" y="116090"/>
                  </a:cubicBezTo>
                  <a:cubicBezTo>
                    <a:pt x="115428" y="116021"/>
                    <a:pt x="115450" y="115953"/>
                    <a:pt x="115450" y="115907"/>
                  </a:cubicBezTo>
                  <a:cubicBezTo>
                    <a:pt x="115450" y="115793"/>
                    <a:pt x="115473" y="115679"/>
                    <a:pt x="115473" y="115542"/>
                  </a:cubicBezTo>
                  <a:cubicBezTo>
                    <a:pt x="115473" y="115496"/>
                    <a:pt x="115473" y="115428"/>
                    <a:pt x="115473" y="115359"/>
                  </a:cubicBezTo>
                  <a:cubicBezTo>
                    <a:pt x="115473" y="115245"/>
                    <a:pt x="115473" y="115131"/>
                    <a:pt x="115473" y="115040"/>
                  </a:cubicBezTo>
                  <a:cubicBezTo>
                    <a:pt x="115473" y="114971"/>
                    <a:pt x="115473" y="114903"/>
                    <a:pt x="115473" y="114834"/>
                  </a:cubicBezTo>
                  <a:cubicBezTo>
                    <a:pt x="115473" y="114720"/>
                    <a:pt x="115450" y="114606"/>
                    <a:pt x="115450" y="114515"/>
                  </a:cubicBezTo>
                  <a:cubicBezTo>
                    <a:pt x="115450" y="114446"/>
                    <a:pt x="115428" y="114378"/>
                    <a:pt x="115428" y="114309"/>
                  </a:cubicBezTo>
                  <a:cubicBezTo>
                    <a:pt x="115428" y="114195"/>
                    <a:pt x="115405" y="114104"/>
                    <a:pt x="115382" y="113990"/>
                  </a:cubicBezTo>
                  <a:cubicBezTo>
                    <a:pt x="115382" y="113921"/>
                    <a:pt x="115359" y="113853"/>
                    <a:pt x="115359" y="113784"/>
                  </a:cubicBezTo>
                  <a:cubicBezTo>
                    <a:pt x="115336" y="113693"/>
                    <a:pt x="115314" y="113579"/>
                    <a:pt x="115291" y="113488"/>
                  </a:cubicBezTo>
                  <a:cubicBezTo>
                    <a:pt x="115268" y="113419"/>
                    <a:pt x="115245" y="113351"/>
                    <a:pt x="115245" y="113282"/>
                  </a:cubicBezTo>
                  <a:cubicBezTo>
                    <a:pt x="115222" y="113168"/>
                    <a:pt x="115199" y="113077"/>
                    <a:pt x="115154" y="112985"/>
                  </a:cubicBezTo>
                  <a:cubicBezTo>
                    <a:pt x="115154" y="112917"/>
                    <a:pt x="115131" y="112848"/>
                    <a:pt x="115108" y="112780"/>
                  </a:cubicBezTo>
                  <a:cubicBezTo>
                    <a:pt x="115062" y="112689"/>
                    <a:pt x="115040" y="112575"/>
                    <a:pt x="115017" y="112483"/>
                  </a:cubicBezTo>
                  <a:cubicBezTo>
                    <a:pt x="114994" y="112415"/>
                    <a:pt x="114971" y="112346"/>
                    <a:pt x="114925" y="112255"/>
                  </a:cubicBezTo>
                  <a:cubicBezTo>
                    <a:pt x="114903" y="112164"/>
                    <a:pt x="114857" y="112095"/>
                    <a:pt x="114834" y="111981"/>
                  </a:cubicBezTo>
                  <a:cubicBezTo>
                    <a:pt x="114789" y="111913"/>
                    <a:pt x="114766" y="111844"/>
                    <a:pt x="114743" y="111776"/>
                  </a:cubicBezTo>
                  <a:cubicBezTo>
                    <a:pt x="114697" y="111684"/>
                    <a:pt x="114674" y="111593"/>
                    <a:pt x="114606" y="111479"/>
                  </a:cubicBezTo>
                  <a:cubicBezTo>
                    <a:pt x="114583" y="111410"/>
                    <a:pt x="114560" y="111342"/>
                    <a:pt x="114515" y="111273"/>
                  </a:cubicBezTo>
                  <a:cubicBezTo>
                    <a:pt x="114492" y="111182"/>
                    <a:pt x="114446" y="111114"/>
                    <a:pt x="114401" y="111022"/>
                  </a:cubicBezTo>
                  <a:cubicBezTo>
                    <a:pt x="114401" y="111022"/>
                    <a:pt x="114309" y="110840"/>
                    <a:pt x="114286" y="110771"/>
                  </a:cubicBezTo>
                  <a:cubicBezTo>
                    <a:pt x="114241" y="110680"/>
                    <a:pt x="114195" y="110612"/>
                    <a:pt x="114127" y="110497"/>
                  </a:cubicBezTo>
                  <a:cubicBezTo>
                    <a:pt x="114127" y="110497"/>
                    <a:pt x="114035" y="110338"/>
                    <a:pt x="114012" y="110292"/>
                  </a:cubicBezTo>
                  <a:cubicBezTo>
                    <a:pt x="113967" y="110201"/>
                    <a:pt x="113921" y="110132"/>
                    <a:pt x="113853" y="110041"/>
                  </a:cubicBezTo>
                  <a:lnTo>
                    <a:pt x="113853" y="110041"/>
                  </a:lnTo>
                  <a:cubicBezTo>
                    <a:pt x="113921" y="109470"/>
                    <a:pt x="113876" y="108900"/>
                    <a:pt x="113716" y="108306"/>
                  </a:cubicBezTo>
                  <a:cubicBezTo>
                    <a:pt x="113579" y="107804"/>
                    <a:pt x="113396" y="107370"/>
                    <a:pt x="113145" y="106960"/>
                  </a:cubicBezTo>
                  <a:cubicBezTo>
                    <a:pt x="113122" y="106047"/>
                    <a:pt x="112826" y="105134"/>
                    <a:pt x="112278" y="104312"/>
                  </a:cubicBezTo>
                  <a:cubicBezTo>
                    <a:pt x="111958" y="103878"/>
                    <a:pt x="111593" y="103490"/>
                    <a:pt x="111205" y="103171"/>
                  </a:cubicBezTo>
                  <a:cubicBezTo>
                    <a:pt x="110863" y="102486"/>
                    <a:pt x="110338" y="101847"/>
                    <a:pt x="110155" y="101641"/>
                  </a:cubicBezTo>
                  <a:cubicBezTo>
                    <a:pt x="110109" y="101596"/>
                    <a:pt x="110064" y="101527"/>
                    <a:pt x="110018" y="101481"/>
                  </a:cubicBezTo>
                  <a:cubicBezTo>
                    <a:pt x="109584" y="100683"/>
                    <a:pt x="108831" y="99792"/>
                    <a:pt x="107530" y="99085"/>
                  </a:cubicBezTo>
                  <a:cubicBezTo>
                    <a:pt x="106777" y="98674"/>
                    <a:pt x="105978" y="98469"/>
                    <a:pt x="105179" y="98469"/>
                  </a:cubicBezTo>
                  <a:cubicBezTo>
                    <a:pt x="104745" y="98469"/>
                    <a:pt x="104335" y="98537"/>
                    <a:pt x="103924" y="98651"/>
                  </a:cubicBezTo>
                  <a:cubicBezTo>
                    <a:pt x="103513" y="98217"/>
                    <a:pt x="103056" y="97852"/>
                    <a:pt x="102554" y="97556"/>
                  </a:cubicBezTo>
                  <a:cubicBezTo>
                    <a:pt x="102509" y="97533"/>
                    <a:pt x="102463" y="97510"/>
                    <a:pt x="102417" y="97487"/>
                  </a:cubicBezTo>
                  <a:cubicBezTo>
                    <a:pt x="102189" y="97373"/>
                    <a:pt x="101961" y="97259"/>
                    <a:pt x="101710" y="97145"/>
                  </a:cubicBezTo>
                  <a:cubicBezTo>
                    <a:pt x="101618" y="97122"/>
                    <a:pt x="101550" y="97099"/>
                    <a:pt x="101481" y="97076"/>
                  </a:cubicBezTo>
                  <a:cubicBezTo>
                    <a:pt x="101299" y="97008"/>
                    <a:pt x="101116" y="96962"/>
                    <a:pt x="100979" y="96916"/>
                  </a:cubicBezTo>
                  <a:cubicBezTo>
                    <a:pt x="100888" y="96894"/>
                    <a:pt x="100774" y="96871"/>
                    <a:pt x="100660" y="96848"/>
                  </a:cubicBezTo>
                  <a:cubicBezTo>
                    <a:pt x="100500" y="96802"/>
                    <a:pt x="100340" y="96779"/>
                    <a:pt x="100158" y="96779"/>
                  </a:cubicBezTo>
                  <a:cubicBezTo>
                    <a:pt x="100066" y="96757"/>
                    <a:pt x="99975" y="96757"/>
                    <a:pt x="99884" y="96734"/>
                  </a:cubicBezTo>
                  <a:cubicBezTo>
                    <a:pt x="99838" y="96734"/>
                    <a:pt x="99792" y="96734"/>
                    <a:pt x="99769" y="96734"/>
                  </a:cubicBezTo>
                  <a:cubicBezTo>
                    <a:pt x="99404" y="96528"/>
                    <a:pt x="99039" y="96369"/>
                    <a:pt x="98651" y="96254"/>
                  </a:cubicBezTo>
                  <a:cubicBezTo>
                    <a:pt x="98080" y="96072"/>
                    <a:pt x="97464" y="95981"/>
                    <a:pt x="96871" y="95981"/>
                  </a:cubicBezTo>
                  <a:cubicBezTo>
                    <a:pt x="96802" y="95981"/>
                    <a:pt x="96734" y="95981"/>
                    <a:pt x="96665" y="95981"/>
                  </a:cubicBezTo>
                  <a:cubicBezTo>
                    <a:pt x="96095" y="95547"/>
                    <a:pt x="95433" y="95182"/>
                    <a:pt x="94725" y="94976"/>
                  </a:cubicBezTo>
                  <a:cubicBezTo>
                    <a:pt x="94474" y="94885"/>
                    <a:pt x="94200" y="94816"/>
                    <a:pt x="93949" y="94771"/>
                  </a:cubicBezTo>
                  <a:cubicBezTo>
                    <a:pt x="93310" y="93903"/>
                    <a:pt x="92374" y="93378"/>
                    <a:pt x="91575" y="93013"/>
                  </a:cubicBezTo>
                  <a:cubicBezTo>
                    <a:pt x="96437" y="89316"/>
                    <a:pt x="98309" y="83061"/>
                    <a:pt x="96049" y="77812"/>
                  </a:cubicBezTo>
                  <a:cubicBezTo>
                    <a:pt x="96026" y="77766"/>
                    <a:pt x="96003" y="77675"/>
                    <a:pt x="95980" y="77652"/>
                  </a:cubicBezTo>
                  <a:cubicBezTo>
                    <a:pt x="95729" y="77058"/>
                    <a:pt x="95410" y="76488"/>
                    <a:pt x="95045" y="75940"/>
                  </a:cubicBezTo>
                  <a:cubicBezTo>
                    <a:pt x="94383" y="74936"/>
                    <a:pt x="93264" y="74388"/>
                    <a:pt x="92146" y="74388"/>
                  </a:cubicBezTo>
                  <a:cubicBezTo>
                    <a:pt x="91484" y="74388"/>
                    <a:pt x="90799" y="74593"/>
                    <a:pt x="90206" y="74981"/>
                  </a:cubicBezTo>
                  <a:lnTo>
                    <a:pt x="81578" y="80756"/>
                  </a:lnTo>
                  <a:cubicBezTo>
                    <a:pt x="80984" y="74274"/>
                    <a:pt x="75506" y="69161"/>
                    <a:pt x="68864" y="69161"/>
                  </a:cubicBezTo>
                  <a:cubicBezTo>
                    <a:pt x="67449" y="69161"/>
                    <a:pt x="66079" y="69389"/>
                    <a:pt x="64801" y="69823"/>
                  </a:cubicBezTo>
                  <a:cubicBezTo>
                    <a:pt x="64892" y="69640"/>
                    <a:pt x="64984" y="69435"/>
                    <a:pt x="65075" y="69252"/>
                  </a:cubicBezTo>
                  <a:cubicBezTo>
                    <a:pt x="65098" y="69184"/>
                    <a:pt x="65121" y="69115"/>
                    <a:pt x="65166" y="69047"/>
                  </a:cubicBezTo>
                  <a:cubicBezTo>
                    <a:pt x="65166" y="69001"/>
                    <a:pt x="65235" y="68841"/>
                    <a:pt x="65235" y="68796"/>
                  </a:cubicBezTo>
                  <a:cubicBezTo>
                    <a:pt x="65235" y="68819"/>
                    <a:pt x="65235" y="68819"/>
                    <a:pt x="65235" y="68819"/>
                  </a:cubicBezTo>
                  <a:lnTo>
                    <a:pt x="65258" y="68773"/>
                  </a:lnTo>
                  <a:cubicBezTo>
                    <a:pt x="65258" y="68773"/>
                    <a:pt x="65258" y="68796"/>
                    <a:pt x="65235" y="68796"/>
                  </a:cubicBezTo>
                  <a:cubicBezTo>
                    <a:pt x="65258" y="68773"/>
                    <a:pt x="65280" y="68727"/>
                    <a:pt x="65280" y="68682"/>
                  </a:cubicBezTo>
                  <a:cubicBezTo>
                    <a:pt x="65303" y="68636"/>
                    <a:pt x="65326" y="68590"/>
                    <a:pt x="65326" y="68545"/>
                  </a:cubicBezTo>
                  <a:cubicBezTo>
                    <a:pt x="65691" y="67403"/>
                    <a:pt x="65783" y="66285"/>
                    <a:pt x="65600" y="65258"/>
                  </a:cubicBezTo>
                  <a:cubicBezTo>
                    <a:pt x="65509" y="64710"/>
                    <a:pt x="65258" y="64139"/>
                    <a:pt x="65052" y="63683"/>
                  </a:cubicBezTo>
                  <a:cubicBezTo>
                    <a:pt x="65965" y="64253"/>
                    <a:pt x="67038" y="64596"/>
                    <a:pt x="68202" y="64596"/>
                  </a:cubicBezTo>
                  <a:cubicBezTo>
                    <a:pt x="71580" y="64596"/>
                    <a:pt x="74296" y="61857"/>
                    <a:pt x="74296" y="58501"/>
                  </a:cubicBezTo>
                  <a:cubicBezTo>
                    <a:pt x="74296" y="55899"/>
                    <a:pt x="72676" y="53708"/>
                    <a:pt x="70416" y="52818"/>
                  </a:cubicBezTo>
                  <a:cubicBezTo>
                    <a:pt x="71032" y="52658"/>
                    <a:pt x="71649" y="52476"/>
                    <a:pt x="72219" y="52247"/>
                  </a:cubicBezTo>
                  <a:cubicBezTo>
                    <a:pt x="72265" y="52247"/>
                    <a:pt x="72311" y="52225"/>
                    <a:pt x="72356" y="52202"/>
                  </a:cubicBezTo>
                  <a:cubicBezTo>
                    <a:pt x="72402" y="52179"/>
                    <a:pt x="72470" y="52156"/>
                    <a:pt x="72493" y="52156"/>
                  </a:cubicBezTo>
                  <a:cubicBezTo>
                    <a:pt x="72493" y="52156"/>
                    <a:pt x="72630" y="52088"/>
                    <a:pt x="72676" y="52088"/>
                  </a:cubicBezTo>
                  <a:cubicBezTo>
                    <a:pt x="73589" y="51700"/>
                    <a:pt x="74388" y="51266"/>
                    <a:pt x="75073" y="50741"/>
                  </a:cubicBezTo>
                  <a:cubicBezTo>
                    <a:pt x="75118" y="50718"/>
                    <a:pt x="75187" y="50672"/>
                    <a:pt x="75232" y="50650"/>
                  </a:cubicBezTo>
                  <a:cubicBezTo>
                    <a:pt x="75278" y="50604"/>
                    <a:pt x="75324" y="50558"/>
                    <a:pt x="75392" y="50513"/>
                  </a:cubicBezTo>
                  <a:cubicBezTo>
                    <a:pt x="75392" y="50513"/>
                    <a:pt x="75415" y="50490"/>
                    <a:pt x="75438" y="50467"/>
                  </a:cubicBezTo>
                  <a:lnTo>
                    <a:pt x="75506" y="50558"/>
                  </a:lnTo>
                  <a:cubicBezTo>
                    <a:pt x="75552" y="50604"/>
                    <a:pt x="75597" y="50650"/>
                    <a:pt x="75643" y="50695"/>
                  </a:cubicBezTo>
                  <a:lnTo>
                    <a:pt x="75757" y="50809"/>
                  </a:lnTo>
                  <a:cubicBezTo>
                    <a:pt x="75803" y="50855"/>
                    <a:pt x="75849" y="50901"/>
                    <a:pt x="75917" y="50946"/>
                  </a:cubicBezTo>
                  <a:lnTo>
                    <a:pt x="76031" y="51038"/>
                  </a:lnTo>
                  <a:cubicBezTo>
                    <a:pt x="76077" y="51083"/>
                    <a:pt x="76122" y="51129"/>
                    <a:pt x="76145" y="51152"/>
                  </a:cubicBezTo>
                  <a:cubicBezTo>
                    <a:pt x="76191" y="51175"/>
                    <a:pt x="76214" y="51220"/>
                    <a:pt x="76282" y="51243"/>
                  </a:cubicBezTo>
                  <a:cubicBezTo>
                    <a:pt x="76328" y="51289"/>
                    <a:pt x="76351" y="51312"/>
                    <a:pt x="76419" y="51357"/>
                  </a:cubicBezTo>
                  <a:lnTo>
                    <a:pt x="76511" y="51426"/>
                  </a:lnTo>
                  <a:lnTo>
                    <a:pt x="78565" y="48618"/>
                  </a:lnTo>
                  <a:lnTo>
                    <a:pt x="76533" y="51448"/>
                  </a:lnTo>
                  <a:lnTo>
                    <a:pt x="76670" y="51540"/>
                  </a:lnTo>
                  <a:lnTo>
                    <a:pt x="76784" y="51631"/>
                  </a:lnTo>
                  <a:cubicBezTo>
                    <a:pt x="76853" y="51677"/>
                    <a:pt x="76921" y="51722"/>
                    <a:pt x="76990" y="51745"/>
                  </a:cubicBezTo>
                  <a:cubicBezTo>
                    <a:pt x="77035" y="51791"/>
                    <a:pt x="77081" y="51814"/>
                    <a:pt x="77150" y="51859"/>
                  </a:cubicBezTo>
                  <a:lnTo>
                    <a:pt x="77332" y="51973"/>
                  </a:lnTo>
                  <a:cubicBezTo>
                    <a:pt x="76351" y="52818"/>
                    <a:pt x="75620" y="53891"/>
                    <a:pt x="75187" y="55146"/>
                  </a:cubicBezTo>
                  <a:cubicBezTo>
                    <a:pt x="75164" y="55169"/>
                    <a:pt x="75164" y="55169"/>
                    <a:pt x="75164" y="55192"/>
                  </a:cubicBezTo>
                  <a:cubicBezTo>
                    <a:pt x="75164" y="55215"/>
                    <a:pt x="75118" y="55352"/>
                    <a:pt x="75095" y="55397"/>
                  </a:cubicBezTo>
                  <a:cubicBezTo>
                    <a:pt x="75050" y="55511"/>
                    <a:pt x="75027" y="55626"/>
                    <a:pt x="74981" y="55762"/>
                  </a:cubicBezTo>
                  <a:cubicBezTo>
                    <a:pt x="74981" y="55808"/>
                    <a:pt x="74958" y="55854"/>
                    <a:pt x="74958" y="55854"/>
                  </a:cubicBezTo>
                  <a:cubicBezTo>
                    <a:pt x="74662" y="57064"/>
                    <a:pt x="74433" y="59118"/>
                    <a:pt x="74525" y="60259"/>
                  </a:cubicBezTo>
                  <a:cubicBezTo>
                    <a:pt x="74707" y="62108"/>
                    <a:pt x="75438" y="63934"/>
                    <a:pt x="76693" y="65714"/>
                  </a:cubicBezTo>
                  <a:cubicBezTo>
                    <a:pt x="79843" y="70142"/>
                    <a:pt x="85595" y="73132"/>
                    <a:pt x="90982" y="73132"/>
                  </a:cubicBezTo>
                  <a:lnTo>
                    <a:pt x="90982" y="73132"/>
                  </a:lnTo>
                  <a:cubicBezTo>
                    <a:pt x="91758" y="73132"/>
                    <a:pt x="92534" y="73087"/>
                    <a:pt x="93264" y="72950"/>
                  </a:cubicBezTo>
                  <a:cubicBezTo>
                    <a:pt x="95456" y="72562"/>
                    <a:pt x="97236" y="71626"/>
                    <a:pt x="98537" y="70165"/>
                  </a:cubicBezTo>
                  <a:cubicBezTo>
                    <a:pt x="99336" y="69275"/>
                    <a:pt x="100454" y="67152"/>
                    <a:pt x="100751" y="66148"/>
                  </a:cubicBezTo>
                  <a:cubicBezTo>
                    <a:pt x="100842" y="65851"/>
                    <a:pt x="100888" y="65577"/>
                    <a:pt x="100911" y="65303"/>
                  </a:cubicBezTo>
                  <a:cubicBezTo>
                    <a:pt x="101367" y="62838"/>
                    <a:pt x="100637" y="60099"/>
                    <a:pt x="98856" y="57566"/>
                  </a:cubicBezTo>
                  <a:cubicBezTo>
                    <a:pt x="95775" y="53183"/>
                    <a:pt x="90137" y="50056"/>
                    <a:pt x="84887" y="49737"/>
                  </a:cubicBezTo>
                  <a:cubicBezTo>
                    <a:pt x="85093" y="49257"/>
                    <a:pt x="85275" y="48755"/>
                    <a:pt x="85412" y="48276"/>
                  </a:cubicBezTo>
                  <a:cubicBezTo>
                    <a:pt x="87033" y="48207"/>
                    <a:pt x="88562" y="47523"/>
                    <a:pt x="89681" y="46358"/>
                  </a:cubicBezTo>
                  <a:cubicBezTo>
                    <a:pt x="90776" y="45582"/>
                    <a:pt x="91575" y="44441"/>
                    <a:pt x="91895" y="43140"/>
                  </a:cubicBezTo>
                  <a:cubicBezTo>
                    <a:pt x="92990" y="41908"/>
                    <a:pt x="93607" y="40310"/>
                    <a:pt x="93607" y="38644"/>
                  </a:cubicBezTo>
                  <a:cubicBezTo>
                    <a:pt x="93607" y="35060"/>
                    <a:pt x="90799" y="32115"/>
                    <a:pt x="87238" y="31933"/>
                  </a:cubicBezTo>
                  <a:cubicBezTo>
                    <a:pt x="86188" y="30837"/>
                    <a:pt x="84705" y="30175"/>
                    <a:pt x="83061" y="30175"/>
                  </a:cubicBezTo>
                  <a:cubicBezTo>
                    <a:pt x="82399" y="30175"/>
                    <a:pt x="81737" y="30289"/>
                    <a:pt x="81144" y="30518"/>
                  </a:cubicBezTo>
                  <a:cubicBezTo>
                    <a:pt x="80459" y="30267"/>
                    <a:pt x="79729" y="30130"/>
                    <a:pt x="78998" y="30130"/>
                  </a:cubicBezTo>
                  <a:cubicBezTo>
                    <a:pt x="78862" y="30130"/>
                    <a:pt x="78747" y="30153"/>
                    <a:pt x="78633" y="30153"/>
                  </a:cubicBezTo>
                  <a:cubicBezTo>
                    <a:pt x="78953" y="27870"/>
                    <a:pt x="78588" y="25587"/>
                    <a:pt x="77652" y="23556"/>
                  </a:cubicBezTo>
                  <a:cubicBezTo>
                    <a:pt x="79615" y="23442"/>
                    <a:pt x="81349" y="22392"/>
                    <a:pt x="82377" y="20840"/>
                  </a:cubicBezTo>
                  <a:cubicBezTo>
                    <a:pt x="82399" y="20863"/>
                    <a:pt x="82422" y="20885"/>
                    <a:pt x="82445" y="20908"/>
                  </a:cubicBezTo>
                  <a:lnTo>
                    <a:pt x="82582" y="21022"/>
                  </a:lnTo>
                  <a:cubicBezTo>
                    <a:pt x="82628" y="21045"/>
                    <a:pt x="82787" y="21182"/>
                    <a:pt x="82833" y="21205"/>
                  </a:cubicBezTo>
                  <a:cubicBezTo>
                    <a:pt x="82833" y="21205"/>
                    <a:pt x="83061" y="21388"/>
                    <a:pt x="83061" y="21388"/>
                  </a:cubicBezTo>
                  <a:cubicBezTo>
                    <a:pt x="83153" y="21433"/>
                    <a:pt x="83221" y="21502"/>
                    <a:pt x="83267" y="21525"/>
                  </a:cubicBezTo>
                  <a:cubicBezTo>
                    <a:pt x="83290" y="21547"/>
                    <a:pt x="83312" y="21547"/>
                    <a:pt x="83312" y="21570"/>
                  </a:cubicBezTo>
                  <a:cubicBezTo>
                    <a:pt x="83404" y="21616"/>
                    <a:pt x="83495" y="21662"/>
                    <a:pt x="83586" y="21730"/>
                  </a:cubicBezTo>
                  <a:cubicBezTo>
                    <a:pt x="83586" y="21730"/>
                    <a:pt x="83769" y="21821"/>
                    <a:pt x="83815" y="21867"/>
                  </a:cubicBezTo>
                  <a:cubicBezTo>
                    <a:pt x="83815" y="21867"/>
                    <a:pt x="84020" y="21958"/>
                    <a:pt x="84066" y="22004"/>
                  </a:cubicBezTo>
                  <a:lnTo>
                    <a:pt x="84317" y="22118"/>
                  </a:lnTo>
                  <a:lnTo>
                    <a:pt x="84568" y="22232"/>
                  </a:lnTo>
                  <a:cubicBezTo>
                    <a:pt x="84568" y="22232"/>
                    <a:pt x="84728" y="22323"/>
                    <a:pt x="84796" y="22346"/>
                  </a:cubicBezTo>
                  <a:lnTo>
                    <a:pt x="84865" y="22369"/>
                  </a:lnTo>
                  <a:lnTo>
                    <a:pt x="85116" y="22483"/>
                  </a:lnTo>
                  <a:cubicBezTo>
                    <a:pt x="85184" y="22483"/>
                    <a:pt x="85367" y="22552"/>
                    <a:pt x="85367" y="22552"/>
                  </a:cubicBezTo>
                  <a:cubicBezTo>
                    <a:pt x="85367" y="22552"/>
                    <a:pt x="85595" y="22643"/>
                    <a:pt x="85618" y="22643"/>
                  </a:cubicBezTo>
                  <a:cubicBezTo>
                    <a:pt x="85686" y="22666"/>
                    <a:pt x="85732" y="22666"/>
                    <a:pt x="85800" y="22689"/>
                  </a:cubicBezTo>
                  <a:cubicBezTo>
                    <a:pt x="85823" y="22689"/>
                    <a:pt x="85869" y="22711"/>
                    <a:pt x="85892" y="22711"/>
                  </a:cubicBezTo>
                  <a:cubicBezTo>
                    <a:pt x="85960" y="22734"/>
                    <a:pt x="86029" y="22734"/>
                    <a:pt x="86074" y="22757"/>
                  </a:cubicBezTo>
                  <a:cubicBezTo>
                    <a:pt x="86097" y="22757"/>
                    <a:pt x="86188" y="22780"/>
                    <a:pt x="86211" y="22780"/>
                  </a:cubicBezTo>
                  <a:cubicBezTo>
                    <a:pt x="86257" y="22780"/>
                    <a:pt x="86325" y="22803"/>
                    <a:pt x="86394" y="22803"/>
                  </a:cubicBezTo>
                  <a:cubicBezTo>
                    <a:pt x="86440" y="22826"/>
                    <a:pt x="86485" y="22826"/>
                    <a:pt x="86531" y="22826"/>
                  </a:cubicBezTo>
                  <a:cubicBezTo>
                    <a:pt x="86645" y="22848"/>
                    <a:pt x="86713" y="22848"/>
                    <a:pt x="86828" y="22848"/>
                  </a:cubicBezTo>
                  <a:cubicBezTo>
                    <a:pt x="86873" y="22848"/>
                    <a:pt x="86942" y="22848"/>
                    <a:pt x="86987" y="22848"/>
                  </a:cubicBezTo>
                  <a:lnTo>
                    <a:pt x="87010" y="22848"/>
                  </a:lnTo>
                  <a:cubicBezTo>
                    <a:pt x="87261" y="22848"/>
                    <a:pt x="87489" y="22826"/>
                    <a:pt x="87718" y="22780"/>
                  </a:cubicBezTo>
                  <a:cubicBezTo>
                    <a:pt x="90251" y="22301"/>
                    <a:pt x="91278" y="20041"/>
                    <a:pt x="91826" y="18124"/>
                  </a:cubicBezTo>
                  <a:cubicBezTo>
                    <a:pt x="93447" y="18078"/>
                    <a:pt x="94976" y="17370"/>
                    <a:pt x="96095" y="16206"/>
                  </a:cubicBezTo>
                  <a:cubicBezTo>
                    <a:pt x="97190" y="15430"/>
                    <a:pt x="97989" y="14289"/>
                    <a:pt x="98309" y="12988"/>
                  </a:cubicBezTo>
                  <a:cubicBezTo>
                    <a:pt x="99404" y="11778"/>
                    <a:pt x="100021" y="10180"/>
                    <a:pt x="100021" y="8514"/>
                  </a:cubicBezTo>
                  <a:cubicBezTo>
                    <a:pt x="100021" y="4908"/>
                    <a:pt x="97213" y="1986"/>
                    <a:pt x="93675" y="1781"/>
                  </a:cubicBezTo>
                  <a:cubicBezTo>
                    <a:pt x="92602" y="708"/>
                    <a:pt x="91119" y="46"/>
                    <a:pt x="89498" y="46"/>
                  </a:cubicBezTo>
                  <a:cubicBezTo>
                    <a:pt x="88813" y="46"/>
                    <a:pt x="88174" y="160"/>
                    <a:pt x="87558" y="366"/>
                  </a:cubicBezTo>
                  <a:cubicBezTo>
                    <a:pt x="86873" y="114"/>
                    <a:pt x="86166" y="0"/>
                    <a:pt x="85412" y="0"/>
                  </a:cubicBezTo>
                  <a:cubicBezTo>
                    <a:pt x="82422" y="0"/>
                    <a:pt x="79911" y="2100"/>
                    <a:pt x="79318" y="4908"/>
                  </a:cubicBezTo>
                  <a:cubicBezTo>
                    <a:pt x="78725" y="5707"/>
                    <a:pt x="78382" y="6688"/>
                    <a:pt x="78382" y="7738"/>
                  </a:cubicBezTo>
                  <a:cubicBezTo>
                    <a:pt x="78382" y="8263"/>
                    <a:pt x="78473" y="8765"/>
                    <a:pt x="78633" y="9245"/>
                  </a:cubicBezTo>
                  <a:cubicBezTo>
                    <a:pt x="78588" y="9496"/>
                    <a:pt x="78588" y="9724"/>
                    <a:pt x="78588" y="9975"/>
                  </a:cubicBezTo>
                  <a:cubicBezTo>
                    <a:pt x="78588" y="10500"/>
                    <a:pt x="78656" y="11048"/>
                    <a:pt x="78816" y="11573"/>
                  </a:cubicBezTo>
                  <a:cubicBezTo>
                    <a:pt x="78337" y="11436"/>
                    <a:pt x="77834" y="11367"/>
                    <a:pt x="77309" y="11367"/>
                  </a:cubicBezTo>
                  <a:cubicBezTo>
                    <a:pt x="74091" y="11367"/>
                    <a:pt x="71466" y="13855"/>
                    <a:pt x="71238" y="17005"/>
                  </a:cubicBezTo>
                  <a:cubicBezTo>
                    <a:pt x="70781" y="16800"/>
                    <a:pt x="70302" y="16594"/>
                    <a:pt x="69823" y="16412"/>
                  </a:cubicBezTo>
                  <a:cubicBezTo>
                    <a:pt x="68225" y="15818"/>
                    <a:pt x="66581" y="15522"/>
                    <a:pt x="64915" y="15522"/>
                  </a:cubicBezTo>
                  <a:cubicBezTo>
                    <a:pt x="60350" y="15522"/>
                    <a:pt x="56173" y="17781"/>
                    <a:pt x="54005" y="21456"/>
                  </a:cubicBezTo>
                  <a:cubicBezTo>
                    <a:pt x="53982" y="21479"/>
                    <a:pt x="53936" y="21570"/>
                    <a:pt x="53913" y="21593"/>
                  </a:cubicBezTo>
                  <a:cubicBezTo>
                    <a:pt x="53845" y="21730"/>
                    <a:pt x="53754" y="21890"/>
                    <a:pt x="53685" y="22050"/>
                  </a:cubicBezTo>
                  <a:cubicBezTo>
                    <a:pt x="53662" y="22072"/>
                    <a:pt x="53640" y="22118"/>
                    <a:pt x="53617" y="22141"/>
                  </a:cubicBezTo>
                  <a:cubicBezTo>
                    <a:pt x="53525" y="22346"/>
                    <a:pt x="53434" y="22552"/>
                    <a:pt x="53343" y="22757"/>
                  </a:cubicBezTo>
                  <a:cubicBezTo>
                    <a:pt x="53252" y="22963"/>
                    <a:pt x="53160" y="23168"/>
                    <a:pt x="53092" y="23351"/>
                  </a:cubicBezTo>
                  <a:cubicBezTo>
                    <a:pt x="52430" y="25154"/>
                    <a:pt x="53343" y="27162"/>
                    <a:pt x="55169" y="27824"/>
                  </a:cubicBezTo>
                  <a:lnTo>
                    <a:pt x="73064" y="34421"/>
                  </a:lnTo>
                  <a:cubicBezTo>
                    <a:pt x="72995" y="34626"/>
                    <a:pt x="72950" y="34855"/>
                    <a:pt x="72904" y="35060"/>
                  </a:cubicBezTo>
                  <a:cubicBezTo>
                    <a:pt x="72356" y="35790"/>
                    <a:pt x="72014" y="36681"/>
                    <a:pt x="71968" y="37594"/>
                  </a:cubicBezTo>
                  <a:cubicBezTo>
                    <a:pt x="70097" y="36932"/>
                    <a:pt x="67860" y="36566"/>
                    <a:pt x="65395" y="36566"/>
                  </a:cubicBezTo>
                  <a:cubicBezTo>
                    <a:pt x="58136" y="36566"/>
                    <a:pt x="52886" y="39830"/>
                    <a:pt x="52886" y="44327"/>
                  </a:cubicBezTo>
                  <a:cubicBezTo>
                    <a:pt x="52886" y="44464"/>
                    <a:pt x="52886" y="44624"/>
                    <a:pt x="52886" y="44761"/>
                  </a:cubicBezTo>
                  <a:cubicBezTo>
                    <a:pt x="52886" y="44898"/>
                    <a:pt x="52886" y="45057"/>
                    <a:pt x="52886" y="45194"/>
                  </a:cubicBezTo>
                  <a:cubicBezTo>
                    <a:pt x="52886" y="45423"/>
                    <a:pt x="52886" y="46655"/>
                    <a:pt x="53206" y="47545"/>
                  </a:cubicBezTo>
                  <a:cubicBezTo>
                    <a:pt x="53594" y="48618"/>
                    <a:pt x="54301" y="49600"/>
                    <a:pt x="55329" y="50421"/>
                  </a:cubicBezTo>
                  <a:cubicBezTo>
                    <a:pt x="55374" y="50467"/>
                    <a:pt x="55420" y="50513"/>
                    <a:pt x="55466" y="50558"/>
                  </a:cubicBezTo>
                  <a:cubicBezTo>
                    <a:pt x="55557" y="50627"/>
                    <a:pt x="55648" y="50695"/>
                    <a:pt x="55762" y="50764"/>
                  </a:cubicBezTo>
                  <a:cubicBezTo>
                    <a:pt x="55808" y="50809"/>
                    <a:pt x="55876" y="50855"/>
                    <a:pt x="55945" y="50901"/>
                  </a:cubicBezTo>
                  <a:cubicBezTo>
                    <a:pt x="56835" y="51517"/>
                    <a:pt x="57885" y="52019"/>
                    <a:pt x="59072" y="52430"/>
                  </a:cubicBezTo>
                  <a:cubicBezTo>
                    <a:pt x="59118" y="52453"/>
                    <a:pt x="59163" y="52476"/>
                    <a:pt x="59209" y="52476"/>
                  </a:cubicBezTo>
                  <a:cubicBezTo>
                    <a:pt x="59300" y="52498"/>
                    <a:pt x="59369" y="52544"/>
                    <a:pt x="59460" y="52567"/>
                  </a:cubicBezTo>
                  <a:cubicBezTo>
                    <a:pt x="59506" y="52567"/>
                    <a:pt x="59574" y="52590"/>
                    <a:pt x="59620" y="52613"/>
                  </a:cubicBezTo>
                  <a:cubicBezTo>
                    <a:pt x="61103" y="53046"/>
                    <a:pt x="62724" y="53297"/>
                    <a:pt x="64436" y="53389"/>
                  </a:cubicBezTo>
                  <a:cubicBezTo>
                    <a:pt x="64459" y="53389"/>
                    <a:pt x="64504" y="53389"/>
                    <a:pt x="64550" y="53389"/>
                  </a:cubicBezTo>
                  <a:lnTo>
                    <a:pt x="64733" y="53389"/>
                  </a:lnTo>
                  <a:cubicBezTo>
                    <a:pt x="64755" y="53389"/>
                    <a:pt x="64824" y="53389"/>
                    <a:pt x="64870" y="53389"/>
                  </a:cubicBezTo>
                  <a:cubicBezTo>
                    <a:pt x="63203" y="54484"/>
                    <a:pt x="62108" y="56356"/>
                    <a:pt x="62108" y="58501"/>
                  </a:cubicBezTo>
                  <a:cubicBezTo>
                    <a:pt x="62108" y="59163"/>
                    <a:pt x="62222" y="59803"/>
                    <a:pt x="62427" y="60396"/>
                  </a:cubicBezTo>
                  <a:cubicBezTo>
                    <a:pt x="61446" y="59780"/>
                    <a:pt x="60099" y="59278"/>
                    <a:pt x="58182" y="59278"/>
                  </a:cubicBezTo>
                  <a:cubicBezTo>
                    <a:pt x="56310" y="59278"/>
                    <a:pt x="54165" y="59780"/>
                    <a:pt x="52019" y="60716"/>
                  </a:cubicBezTo>
                  <a:cubicBezTo>
                    <a:pt x="51448" y="60510"/>
                    <a:pt x="50832" y="60419"/>
                    <a:pt x="50193" y="60419"/>
                  </a:cubicBezTo>
                  <a:cubicBezTo>
                    <a:pt x="49987" y="60419"/>
                    <a:pt x="49759" y="60442"/>
                    <a:pt x="49554" y="60464"/>
                  </a:cubicBezTo>
                  <a:cubicBezTo>
                    <a:pt x="49987" y="58798"/>
                    <a:pt x="49622" y="57200"/>
                    <a:pt x="49006" y="55762"/>
                  </a:cubicBezTo>
                  <a:cubicBezTo>
                    <a:pt x="49097" y="55740"/>
                    <a:pt x="49189" y="55694"/>
                    <a:pt x="49280" y="55671"/>
                  </a:cubicBezTo>
                  <a:cubicBezTo>
                    <a:pt x="49326" y="55671"/>
                    <a:pt x="49371" y="55648"/>
                    <a:pt x="49417" y="55626"/>
                  </a:cubicBezTo>
                  <a:cubicBezTo>
                    <a:pt x="49645" y="55557"/>
                    <a:pt x="49896" y="55466"/>
                    <a:pt x="50102" y="55352"/>
                  </a:cubicBezTo>
                  <a:cubicBezTo>
                    <a:pt x="50147" y="55329"/>
                    <a:pt x="50193" y="55306"/>
                    <a:pt x="50239" y="55283"/>
                  </a:cubicBezTo>
                  <a:cubicBezTo>
                    <a:pt x="50444" y="55192"/>
                    <a:pt x="50649" y="55078"/>
                    <a:pt x="50809" y="54964"/>
                  </a:cubicBezTo>
                  <a:cubicBezTo>
                    <a:pt x="50855" y="54941"/>
                    <a:pt x="50901" y="54895"/>
                    <a:pt x="50923" y="54872"/>
                  </a:cubicBezTo>
                  <a:cubicBezTo>
                    <a:pt x="51152" y="54735"/>
                    <a:pt x="51357" y="54553"/>
                    <a:pt x="51585" y="54347"/>
                  </a:cubicBezTo>
                  <a:cubicBezTo>
                    <a:pt x="51631" y="54324"/>
                    <a:pt x="51654" y="54279"/>
                    <a:pt x="51677" y="54256"/>
                  </a:cubicBezTo>
                  <a:cubicBezTo>
                    <a:pt x="51905" y="54051"/>
                    <a:pt x="52087" y="53845"/>
                    <a:pt x="52247" y="53617"/>
                  </a:cubicBezTo>
                  <a:cubicBezTo>
                    <a:pt x="52247" y="53617"/>
                    <a:pt x="52270" y="53571"/>
                    <a:pt x="52293" y="53548"/>
                  </a:cubicBezTo>
                  <a:cubicBezTo>
                    <a:pt x="52453" y="53343"/>
                    <a:pt x="52590" y="53115"/>
                    <a:pt x="52704" y="52864"/>
                  </a:cubicBezTo>
                  <a:cubicBezTo>
                    <a:pt x="52727" y="52818"/>
                    <a:pt x="52749" y="52750"/>
                    <a:pt x="52772" y="52704"/>
                  </a:cubicBezTo>
                  <a:cubicBezTo>
                    <a:pt x="52909" y="52453"/>
                    <a:pt x="53000" y="52156"/>
                    <a:pt x="53069" y="51905"/>
                  </a:cubicBezTo>
                  <a:cubicBezTo>
                    <a:pt x="53092" y="51859"/>
                    <a:pt x="53092" y="51791"/>
                    <a:pt x="53115" y="51722"/>
                  </a:cubicBezTo>
                  <a:cubicBezTo>
                    <a:pt x="53160" y="51494"/>
                    <a:pt x="53206" y="51266"/>
                    <a:pt x="53229" y="51038"/>
                  </a:cubicBezTo>
                  <a:cubicBezTo>
                    <a:pt x="53229" y="51015"/>
                    <a:pt x="53229" y="50992"/>
                    <a:pt x="53229" y="50946"/>
                  </a:cubicBezTo>
                  <a:cubicBezTo>
                    <a:pt x="53229" y="50901"/>
                    <a:pt x="53229" y="50855"/>
                    <a:pt x="53229" y="50787"/>
                  </a:cubicBezTo>
                  <a:cubicBezTo>
                    <a:pt x="53252" y="50444"/>
                    <a:pt x="53229" y="50102"/>
                    <a:pt x="53183" y="49737"/>
                  </a:cubicBezTo>
                  <a:cubicBezTo>
                    <a:pt x="53160" y="49714"/>
                    <a:pt x="53160" y="49668"/>
                    <a:pt x="53160" y="49622"/>
                  </a:cubicBezTo>
                  <a:cubicBezTo>
                    <a:pt x="53137" y="49554"/>
                    <a:pt x="53137" y="49508"/>
                    <a:pt x="53115" y="49440"/>
                  </a:cubicBezTo>
                  <a:cubicBezTo>
                    <a:pt x="53092" y="49326"/>
                    <a:pt x="53069" y="49212"/>
                    <a:pt x="53046" y="49075"/>
                  </a:cubicBezTo>
                  <a:cubicBezTo>
                    <a:pt x="53023" y="49029"/>
                    <a:pt x="53000" y="48961"/>
                    <a:pt x="53000" y="48938"/>
                  </a:cubicBezTo>
                  <a:cubicBezTo>
                    <a:pt x="52955" y="48824"/>
                    <a:pt x="52932" y="48687"/>
                    <a:pt x="52863" y="48573"/>
                  </a:cubicBezTo>
                  <a:cubicBezTo>
                    <a:pt x="52863" y="48504"/>
                    <a:pt x="52818" y="48458"/>
                    <a:pt x="52795" y="48390"/>
                  </a:cubicBezTo>
                  <a:cubicBezTo>
                    <a:pt x="52772" y="48276"/>
                    <a:pt x="52727" y="48184"/>
                    <a:pt x="52681" y="48070"/>
                  </a:cubicBezTo>
                  <a:cubicBezTo>
                    <a:pt x="52635" y="48025"/>
                    <a:pt x="52612" y="47956"/>
                    <a:pt x="52590" y="47888"/>
                  </a:cubicBezTo>
                  <a:cubicBezTo>
                    <a:pt x="52544" y="47796"/>
                    <a:pt x="52475" y="47705"/>
                    <a:pt x="52430" y="47614"/>
                  </a:cubicBezTo>
                  <a:cubicBezTo>
                    <a:pt x="52407" y="47568"/>
                    <a:pt x="52361" y="47500"/>
                    <a:pt x="52316" y="47408"/>
                  </a:cubicBezTo>
                  <a:cubicBezTo>
                    <a:pt x="52270" y="47340"/>
                    <a:pt x="52224" y="47249"/>
                    <a:pt x="52156" y="47157"/>
                  </a:cubicBezTo>
                  <a:cubicBezTo>
                    <a:pt x="52110" y="47089"/>
                    <a:pt x="52087" y="47043"/>
                    <a:pt x="52042" y="46975"/>
                  </a:cubicBezTo>
                  <a:cubicBezTo>
                    <a:pt x="51973" y="46906"/>
                    <a:pt x="51928" y="46815"/>
                    <a:pt x="51859" y="46746"/>
                  </a:cubicBezTo>
                  <a:cubicBezTo>
                    <a:pt x="51814" y="46678"/>
                    <a:pt x="51768" y="46610"/>
                    <a:pt x="51722" y="46564"/>
                  </a:cubicBezTo>
                  <a:cubicBezTo>
                    <a:pt x="51677" y="46495"/>
                    <a:pt x="51608" y="46404"/>
                    <a:pt x="51540" y="46336"/>
                  </a:cubicBezTo>
                  <a:cubicBezTo>
                    <a:pt x="51494" y="46267"/>
                    <a:pt x="51448" y="46222"/>
                    <a:pt x="51380" y="46153"/>
                  </a:cubicBezTo>
                  <a:cubicBezTo>
                    <a:pt x="51334" y="46085"/>
                    <a:pt x="51266" y="46016"/>
                    <a:pt x="51197" y="45948"/>
                  </a:cubicBezTo>
                  <a:cubicBezTo>
                    <a:pt x="51129" y="45879"/>
                    <a:pt x="51083" y="45833"/>
                    <a:pt x="51037" y="45765"/>
                  </a:cubicBezTo>
                  <a:cubicBezTo>
                    <a:pt x="50969" y="45697"/>
                    <a:pt x="50901" y="45628"/>
                    <a:pt x="50832" y="45582"/>
                  </a:cubicBezTo>
                  <a:cubicBezTo>
                    <a:pt x="50764" y="45514"/>
                    <a:pt x="50718" y="45468"/>
                    <a:pt x="50649" y="45400"/>
                  </a:cubicBezTo>
                  <a:cubicBezTo>
                    <a:pt x="50581" y="45331"/>
                    <a:pt x="50490" y="45263"/>
                    <a:pt x="50421" y="45194"/>
                  </a:cubicBezTo>
                  <a:cubicBezTo>
                    <a:pt x="50353" y="45149"/>
                    <a:pt x="50307" y="45103"/>
                    <a:pt x="50239" y="45057"/>
                  </a:cubicBezTo>
                  <a:cubicBezTo>
                    <a:pt x="50170" y="44989"/>
                    <a:pt x="50102" y="44920"/>
                    <a:pt x="50010" y="44852"/>
                  </a:cubicBezTo>
                  <a:cubicBezTo>
                    <a:pt x="50010" y="44852"/>
                    <a:pt x="49873" y="44761"/>
                    <a:pt x="49805" y="44715"/>
                  </a:cubicBezTo>
                  <a:cubicBezTo>
                    <a:pt x="49736" y="44647"/>
                    <a:pt x="49645" y="44601"/>
                    <a:pt x="49554" y="44532"/>
                  </a:cubicBezTo>
                  <a:cubicBezTo>
                    <a:pt x="49554" y="44532"/>
                    <a:pt x="49417" y="44418"/>
                    <a:pt x="49348" y="44373"/>
                  </a:cubicBezTo>
                  <a:cubicBezTo>
                    <a:pt x="49280" y="44327"/>
                    <a:pt x="49189" y="44259"/>
                    <a:pt x="49097" y="44190"/>
                  </a:cubicBezTo>
                  <a:cubicBezTo>
                    <a:pt x="49097" y="44190"/>
                    <a:pt x="48938" y="44099"/>
                    <a:pt x="48892" y="44076"/>
                  </a:cubicBezTo>
                  <a:cubicBezTo>
                    <a:pt x="48801" y="44007"/>
                    <a:pt x="48709" y="43962"/>
                    <a:pt x="48595" y="43871"/>
                  </a:cubicBezTo>
                  <a:cubicBezTo>
                    <a:pt x="48595" y="43871"/>
                    <a:pt x="48458" y="43802"/>
                    <a:pt x="48390" y="43756"/>
                  </a:cubicBezTo>
                  <a:cubicBezTo>
                    <a:pt x="48276" y="43688"/>
                    <a:pt x="48161" y="43642"/>
                    <a:pt x="48047" y="43574"/>
                  </a:cubicBezTo>
                  <a:lnTo>
                    <a:pt x="46358" y="46610"/>
                  </a:lnTo>
                  <a:lnTo>
                    <a:pt x="48025" y="43551"/>
                  </a:lnTo>
                  <a:cubicBezTo>
                    <a:pt x="47979" y="43528"/>
                    <a:pt x="47910" y="43505"/>
                    <a:pt x="47865" y="43482"/>
                  </a:cubicBezTo>
                  <a:cubicBezTo>
                    <a:pt x="47705" y="43368"/>
                    <a:pt x="47522" y="43277"/>
                    <a:pt x="47317" y="43186"/>
                  </a:cubicBezTo>
                  <a:cubicBezTo>
                    <a:pt x="47089" y="43072"/>
                    <a:pt x="46838" y="42957"/>
                    <a:pt x="46518" y="42821"/>
                  </a:cubicBezTo>
                  <a:lnTo>
                    <a:pt x="46381" y="42775"/>
                  </a:lnTo>
                  <a:cubicBezTo>
                    <a:pt x="46130" y="42684"/>
                    <a:pt x="45856" y="42592"/>
                    <a:pt x="45605" y="42501"/>
                  </a:cubicBezTo>
                  <a:cubicBezTo>
                    <a:pt x="45559" y="42501"/>
                    <a:pt x="45514" y="42478"/>
                    <a:pt x="45468" y="42478"/>
                  </a:cubicBezTo>
                  <a:cubicBezTo>
                    <a:pt x="45788" y="42113"/>
                    <a:pt x="46084" y="41748"/>
                    <a:pt x="46358" y="41360"/>
                  </a:cubicBezTo>
                  <a:cubicBezTo>
                    <a:pt x="47157" y="41725"/>
                    <a:pt x="48025" y="41930"/>
                    <a:pt x="48938" y="41930"/>
                  </a:cubicBezTo>
                  <a:cubicBezTo>
                    <a:pt x="52316" y="41930"/>
                    <a:pt x="55032" y="39191"/>
                    <a:pt x="55032" y="35836"/>
                  </a:cubicBezTo>
                  <a:cubicBezTo>
                    <a:pt x="55032" y="32481"/>
                    <a:pt x="52316" y="29742"/>
                    <a:pt x="48938" y="29742"/>
                  </a:cubicBezTo>
                  <a:cubicBezTo>
                    <a:pt x="48481" y="29742"/>
                    <a:pt x="48025" y="29810"/>
                    <a:pt x="47591" y="29901"/>
                  </a:cubicBezTo>
                  <a:cubicBezTo>
                    <a:pt x="46655" y="27938"/>
                    <a:pt x="44897" y="26500"/>
                    <a:pt x="42592" y="25793"/>
                  </a:cubicBezTo>
                  <a:cubicBezTo>
                    <a:pt x="45537" y="23145"/>
                    <a:pt x="45445" y="17530"/>
                    <a:pt x="42250" y="11801"/>
                  </a:cubicBezTo>
                  <a:cubicBezTo>
                    <a:pt x="40127" y="7989"/>
                    <a:pt x="36361" y="3926"/>
                    <a:pt x="32161" y="3926"/>
                  </a:cubicBezTo>
                  <a:cubicBezTo>
                    <a:pt x="31157" y="3926"/>
                    <a:pt x="30221" y="4177"/>
                    <a:pt x="29376" y="4657"/>
                  </a:cubicBezTo>
                  <a:cubicBezTo>
                    <a:pt x="29239" y="4725"/>
                    <a:pt x="29125" y="4794"/>
                    <a:pt x="28988" y="4885"/>
                  </a:cubicBezTo>
                  <a:cubicBezTo>
                    <a:pt x="28851" y="4931"/>
                    <a:pt x="28737" y="4999"/>
                    <a:pt x="28600" y="5068"/>
                  </a:cubicBezTo>
                  <a:cubicBezTo>
                    <a:pt x="28395" y="5182"/>
                    <a:pt x="27345" y="5798"/>
                    <a:pt x="26729" y="6506"/>
                  </a:cubicBezTo>
                  <a:cubicBezTo>
                    <a:pt x="25975" y="7373"/>
                    <a:pt x="25473" y="8469"/>
                    <a:pt x="25222" y="9770"/>
                  </a:cubicBezTo>
                  <a:cubicBezTo>
                    <a:pt x="25222" y="9838"/>
                    <a:pt x="25199" y="9907"/>
                    <a:pt x="25199" y="9952"/>
                  </a:cubicBezTo>
                  <a:cubicBezTo>
                    <a:pt x="25176" y="10066"/>
                    <a:pt x="25154" y="10180"/>
                    <a:pt x="25131" y="10295"/>
                  </a:cubicBezTo>
                  <a:cubicBezTo>
                    <a:pt x="25131" y="10363"/>
                    <a:pt x="25131" y="10454"/>
                    <a:pt x="25131" y="10523"/>
                  </a:cubicBezTo>
                  <a:cubicBezTo>
                    <a:pt x="25017" y="11596"/>
                    <a:pt x="25085" y="12782"/>
                    <a:pt x="25313" y="14015"/>
                  </a:cubicBezTo>
                  <a:cubicBezTo>
                    <a:pt x="25313" y="14061"/>
                    <a:pt x="25336" y="14129"/>
                    <a:pt x="25336" y="14175"/>
                  </a:cubicBezTo>
                  <a:cubicBezTo>
                    <a:pt x="25359" y="14243"/>
                    <a:pt x="25359" y="14312"/>
                    <a:pt x="25382" y="14403"/>
                  </a:cubicBezTo>
                  <a:cubicBezTo>
                    <a:pt x="25405" y="14472"/>
                    <a:pt x="25405" y="14517"/>
                    <a:pt x="25427" y="14586"/>
                  </a:cubicBezTo>
                  <a:cubicBezTo>
                    <a:pt x="25770" y="16092"/>
                    <a:pt x="26318" y="17621"/>
                    <a:pt x="27094" y="19151"/>
                  </a:cubicBezTo>
                  <a:cubicBezTo>
                    <a:pt x="27117" y="19196"/>
                    <a:pt x="27117" y="19219"/>
                    <a:pt x="27139" y="19265"/>
                  </a:cubicBezTo>
                  <a:lnTo>
                    <a:pt x="27231" y="19447"/>
                  </a:lnTo>
                  <a:cubicBezTo>
                    <a:pt x="27253" y="19493"/>
                    <a:pt x="27276" y="19539"/>
                    <a:pt x="27322" y="19562"/>
                  </a:cubicBezTo>
                  <a:cubicBezTo>
                    <a:pt x="27390" y="19721"/>
                    <a:pt x="27459" y="19858"/>
                    <a:pt x="27550" y="20018"/>
                  </a:cubicBezTo>
                  <a:cubicBezTo>
                    <a:pt x="28030" y="20863"/>
                    <a:pt x="28532" y="21662"/>
                    <a:pt x="29102" y="22415"/>
                  </a:cubicBezTo>
                  <a:lnTo>
                    <a:pt x="29216" y="22575"/>
                  </a:lnTo>
                  <a:cubicBezTo>
                    <a:pt x="29262" y="22620"/>
                    <a:pt x="29285" y="22666"/>
                    <a:pt x="29308" y="22711"/>
                  </a:cubicBezTo>
                  <a:cubicBezTo>
                    <a:pt x="30129" y="23739"/>
                    <a:pt x="30974" y="24652"/>
                    <a:pt x="31887" y="25405"/>
                  </a:cubicBezTo>
                  <a:cubicBezTo>
                    <a:pt x="31910" y="25451"/>
                    <a:pt x="31956" y="25473"/>
                    <a:pt x="31978" y="25496"/>
                  </a:cubicBezTo>
                  <a:lnTo>
                    <a:pt x="32092" y="25610"/>
                  </a:lnTo>
                  <a:lnTo>
                    <a:pt x="32754" y="24834"/>
                  </a:lnTo>
                  <a:cubicBezTo>
                    <a:pt x="32754" y="24834"/>
                    <a:pt x="32754" y="24857"/>
                    <a:pt x="32754" y="24857"/>
                  </a:cubicBezTo>
                  <a:lnTo>
                    <a:pt x="32115" y="25610"/>
                  </a:lnTo>
                  <a:cubicBezTo>
                    <a:pt x="32115" y="25633"/>
                    <a:pt x="32229" y="25702"/>
                    <a:pt x="32252" y="25724"/>
                  </a:cubicBezTo>
                  <a:cubicBezTo>
                    <a:pt x="32572" y="25975"/>
                    <a:pt x="32891" y="26204"/>
                    <a:pt x="33211" y="26409"/>
                  </a:cubicBezTo>
                  <a:cubicBezTo>
                    <a:pt x="29650" y="27733"/>
                    <a:pt x="26363" y="30130"/>
                    <a:pt x="24263" y="33120"/>
                  </a:cubicBezTo>
                  <a:cubicBezTo>
                    <a:pt x="22483" y="35676"/>
                    <a:pt x="21753" y="38415"/>
                    <a:pt x="22209" y="40880"/>
                  </a:cubicBezTo>
                  <a:cubicBezTo>
                    <a:pt x="22232" y="41131"/>
                    <a:pt x="22278" y="41405"/>
                    <a:pt x="22369" y="41725"/>
                  </a:cubicBezTo>
                  <a:cubicBezTo>
                    <a:pt x="22666" y="42706"/>
                    <a:pt x="23784" y="44829"/>
                    <a:pt x="24583" y="45719"/>
                  </a:cubicBezTo>
                  <a:cubicBezTo>
                    <a:pt x="25884" y="47203"/>
                    <a:pt x="27664" y="48139"/>
                    <a:pt x="29856" y="48504"/>
                  </a:cubicBezTo>
                  <a:cubicBezTo>
                    <a:pt x="30586" y="48641"/>
                    <a:pt x="31339" y="48709"/>
                    <a:pt x="32138" y="48709"/>
                  </a:cubicBezTo>
                  <a:lnTo>
                    <a:pt x="32138" y="48709"/>
                  </a:lnTo>
                  <a:cubicBezTo>
                    <a:pt x="32161" y="48709"/>
                    <a:pt x="32184" y="48709"/>
                    <a:pt x="32207" y="48709"/>
                  </a:cubicBezTo>
                  <a:cubicBezTo>
                    <a:pt x="30860" y="51175"/>
                    <a:pt x="30472" y="53799"/>
                    <a:pt x="31202" y="56014"/>
                  </a:cubicBezTo>
                  <a:cubicBezTo>
                    <a:pt x="31248" y="56173"/>
                    <a:pt x="31316" y="56356"/>
                    <a:pt x="31385" y="56516"/>
                  </a:cubicBezTo>
                  <a:cubicBezTo>
                    <a:pt x="31408" y="56584"/>
                    <a:pt x="31453" y="56653"/>
                    <a:pt x="31476" y="56721"/>
                  </a:cubicBezTo>
                  <a:cubicBezTo>
                    <a:pt x="31545" y="56835"/>
                    <a:pt x="31590" y="56927"/>
                    <a:pt x="31659" y="57064"/>
                  </a:cubicBezTo>
                  <a:cubicBezTo>
                    <a:pt x="31704" y="57132"/>
                    <a:pt x="31750" y="57200"/>
                    <a:pt x="31773" y="57269"/>
                  </a:cubicBezTo>
                  <a:cubicBezTo>
                    <a:pt x="31841" y="57360"/>
                    <a:pt x="31910" y="57452"/>
                    <a:pt x="31978" y="57543"/>
                  </a:cubicBezTo>
                  <a:cubicBezTo>
                    <a:pt x="32024" y="57611"/>
                    <a:pt x="32092" y="57703"/>
                    <a:pt x="32161" y="57771"/>
                  </a:cubicBezTo>
                  <a:cubicBezTo>
                    <a:pt x="32229" y="57862"/>
                    <a:pt x="32298" y="57931"/>
                    <a:pt x="32366" y="57999"/>
                  </a:cubicBezTo>
                  <a:cubicBezTo>
                    <a:pt x="32458" y="58091"/>
                    <a:pt x="32526" y="58159"/>
                    <a:pt x="32617" y="58250"/>
                  </a:cubicBezTo>
                  <a:cubicBezTo>
                    <a:pt x="32686" y="58296"/>
                    <a:pt x="32754" y="58365"/>
                    <a:pt x="32823" y="58433"/>
                  </a:cubicBezTo>
                  <a:cubicBezTo>
                    <a:pt x="32914" y="58501"/>
                    <a:pt x="33005" y="58570"/>
                    <a:pt x="33120" y="58638"/>
                  </a:cubicBezTo>
                  <a:cubicBezTo>
                    <a:pt x="33211" y="58707"/>
                    <a:pt x="33279" y="58753"/>
                    <a:pt x="33348" y="58775"/>
                  </a:cubicBezTo>
                  <a:cubicBezTo>
                    <a:pt x="33439" y="58844"/>
                    <a:pt x="33553" y="58912"/>
                    <a:pt x="33667" y="58958"/>
                  </a:cubicBezTo>
                  <a:cubicBezTo>
                    <a:pt x="33736" y="59004"/>
                    <a:pt x="33804" y="59026"/>
                    <a:pt x="33873" y="59049"/>
                  </a:cubicBezTo>
                  <a:cubicBezTo>
                    <a:pt x="33964" y="59095"/>
                    <a:pt x="34033" y="59118"/>
                    <a:pt x="34124" y="59163"/>
                  </a:cubicBezTo>
                  <a:cubicBezTo>
                    <a:pt x="34170" y="59186"/>
                    <a:pt x="34215" y="59209"/>
                    <a:pt x="34284" y="59209"/>
                  </a:cubicBezTo>
                  <a:cubicBezTo>
                    <a:pt x="34329" y="59232"/>
                    <a:pt x="34375" y="59255"/>
                    <a:pt x="34421" y="59255"/>
                  </a:cubicBezTo>
                  <a:cubicBezTo>
                    <a:pt x="34854" y="59392"/>
                    <a:pt x="35288" y="59460"/>
                    <a:pt x="35722" y="59483"/>
                  </a:cubicBezTo>
                  <a:cubicBezTo>
                    <a:pt x="35767" y="59483"/>
                    <a:pt x="35904" y="59483"/>
                    <a:pt x="35927" y="59483"/>
                  </a:cubicBezTo>
                  <a:cubicBezTo>
                    <a:pt x="36041" y="59483"/>
                    <a:pt x="36178" y="59483"/>
                    <a:pt x="36315" y="59460"/>
                  </a:cubicBezTo>
                  <a:cubicBezTo>
                    <a:pt x="36315" y="59460"/>
                    <a:pt x="36384" y="59460"/>
                    <a:pt x="36406" y="59460"/>
                  </a:cubicBezTo>
                  <a:cubicBezTo>
                    <a:pt x="36543" y="59437"/>
                    <a:pt x="36680" y="59437"/>
                    <a:pt x="36840" y="59415"/>
                  </a:cubicBezTo>
                  <a:cubicBezTo>
                    <a:pt x="36840" y="59415"/>
                    <a:pt x="36863" y="59415"/>
                    <a:pt x="36886" y="59415"/>
                  </a:cubicBezTo>
                  <a:cubicBezTo>
                    <a:pt x="37023" y="59392"/>
                    <a:pt x="37182" y="59346"/>
                    <a:pt x="37342" y="59323"/>
                  </a:cubicBezTo>
                  <a:cubicBezTo>
                    <a:pt x="37342" y="59323"/>
                    <a:pt x="37365" y="59323"/>
                    <a:pt x="37365" y="59323"/>
                  </a:cubicBezTo>
                  <a:cubicBezTo>
                    <a:pt x="37479" y="59300"/>
                    <a:pt x="37571" y="59278"/>
                    <a:pt x="37662" y="59255"/>
                  </a:cubicBezTo>
                  <a:cubicBezTo>
                    <a:pt x="37639" y="60396"/>
                    <a:pt x="37867" y="61492"/>
                    <a:pt x="38347" y="62405"/>
                  </a:cubicBezTo>
                  <a:cubicBezTo>
                    <a:pt x="38415" y="62496"/>
                    <a:pt x="38461" y="62610"/>
                    <a:pt x="38529" y="62701"/>
                  </a:cubicBezTo>
                  <a:cubicBezTo>
                    <a:pt x="38620" y="62861"/>
                    <a:pt x="38735" y="63021"/>
                    <a:pt x="38849" y="63158"/>
                  </a:cubicBezTo>
                  <a:cubicBezTo>
                    <a:pt x="38849" y="63158"/>
                    <a:pt x="38894" y="63226"/>
                    <a:pt x="38917" y="63249"/>
                  </a:cubicBezTo>
                  <a:cubicBezTo>
                    <a:pt x="39054" y="63432"/>
                    <a:pt x="39214" y="63592"/>
                    <a:pt x="39374" y="63751"/>
                  </a:cubicBezTo>
                  <a:cubicBezTo>
                    <a:pt x="39442" y="63797"/>
                    <a:pt x="39488" y="63843"/>
                    <a:pt x="39534" y="63888"/>
                  </a:cubicBezTo>
                  <a:cubicBezTo>
                    <a:pt x="39739" y="64048"/>
                    <a:pt x="39944" y="64208"/>
                    <a:pt x="40195" y="64368"/>
                  </a:cubicBezTo>
                  <a:cubicBezTo>
                    <a:pt x="40241" y="64390"/>
                    <a:pt x="40287" y="64413"/>
                    <a:pt x="40355" y="64459"/>
                  </a:cubicBezTo>
                  <a:cubicBezTo>
                    <a:pt x="40606" y="64596"/>
                    <a:pt x="40835" y="64710"/>
                    <a:pt x="41108" y="64801"/>
                  </a:cubicBezTo>
                  <a:cubicBezTo>
                    <a:pt x="41108" y="64801"/>
                    <a:pt x="41177" y="64824"/>
                    <a:pt x="41223" y="64847"/>
                  </a:cubicBezTo>
                  <a:cubicBezTo>
                    <a:pt x="41428" y="64915"/>
                    <a:pt x="41656" y="64984"/>
                    <a:pt x="41885" y="65030"/>
                  </a:cubicBezTo>
                  <a:cubicBezTo>
                    <a:pt x="41953" y="65030"/>
                    <a:pt x="42021" y="65052"/>
                    <a:pt x="42067" y="65052"/>
                  </a:cubicBezTo>
                  <a:cubicBezTo>
                    <a:pt x="42295" y="65098"/>
                    <a:pt x="42569" y="65121"/>
                    <a:pt x="42798" y="65121"/>
                  </a:cubicBezTo>
                  <a:cubicBezTo>
                    <a:pt x="42843" y="65121"/>
                    <a:pt x="42912" y="65121"/>
                    <a:pt x="42934" y="65121"/>
                  </a:cubicBezTo>
                  <a:lnTo>
                    <a:pt x="42980" y="65121"/>
                  </a:lnTo>
                  <a:cubicBezTo>
                    <a:pt x="43254" y="65121"/>
                    <a:pt x="43482" y="65121"/>
                    <a:pt x="43756" y="65075"/>
                  </a:cubicBezTo>
                  <a:cubicBezTo>
                    <a:pt x="43779" y="65075"/>
                    <a:pt x="43802" y="65075"/>
                    <a:pt x="43825" y="65075"/>
                  </a:cubicBezTo>
                  <a:cubicBezTo>
                    <a:pt x="43984" y="65052"/>
                    <a:pt x="44144" y="65007"/>
                    <a:pt x="44304" y="64984"/>
                  </a:cubicBezTo>
                  <a:cubicBezTo>
                    <a:pt x="44167" y="65463"/>
                    <a:pt x="44099" y="65988"/>
                    <a:pt x="44099" y="66513"/>
                  </a:cubicBezTo>
                  <a:cubicBezTo>
                    <a:pt x="44099" y="66559"/>
                    <a:pt x="44099" y="66604"/>
                    <a:pt x="44099" y="66627"/>
                  </a:cubicBezTo>
                  <a:cubicBezTo>
                    <a:pt x="43688" y="67152"/>
                    <a:pt x="43323" y="67700"/>
                    <a:pt x="43026" y="68225"/>
                  </a:cubicBezTo>
                  <a:cubicBezTo>
                    <a:pt x="41907" y="66513"/>
                    <a:pt x="39967" y="65395"/>
                    <a:pt x="37822" y="65395"/>
                  </a:cubicBezTo>
                  <a:cubicBezTo>
                    <a:pt x="37456" y="65395"/>
                    <a:pt x="37068" y="65440"/>
                    <a:pt x="36726" y="65509"/>
                  </a:cubicBezTo>
                  <a:cubicBezTo>
                    <a:pt x="35996" y="65623"/>
                    <a:pt x="35311" y="65874"/>
                    <a:pt x="34672" y="66239"/>
                  </a:cubicBezTo>
                  <a:cubicBezTo>
                    <a:pt x="34375" y="66194"/>
                    <a:pt x="34055" y="66171"/>
                    <a:pt x="33736" y="66171"/>
                  </a:cubicBezTo>
                  <a:cubicBezTo>
                    <a:pt x="33393" y="66171"/>
                    <a:pt x="33051" y="66194"/>
                    <a:pt x="32709" y="66262"/>
                  </a:cubicBezTo>
                  <a:cubicBezTo>
                    <a:pt x="31111" y="66536"/>
                    <a:pt x="29764" y="67449"/>
                    <a:pt x="28897" y="68704"/>
                  </a:cubicBezTo>
                  <a:cubicBezTo>
                    <a:pt x="25450" y="69503"/>
                    <a:pt x="23191" y="72904"/>
                    <a:pt x="23807" y="76442"/>
                  </a:cubicBezTo>
                  <a:cubicBezTo>
                    <a:pt x="24104" y="78086"/>
                    <a:pt x="25017" y="79546"/>
                    <a:pt x="26295" y="80551"/>
                  </a:cubicBezTo>
                  <a:cubicBezTo>
                    <a:pt x="26843" y="81783"/>
                    <a:pt x="27801" y="82765"/>
                    <a:pt x="29034" y="83335"/>
                  </a:cubicBezTo>
                  <a:cubicBezTo>
                    <a:pt x="30084" y="84111"/>
                    <a:pt x="31362" y="84522"/>
                    <a:pt x="32686" y="84522"/>
                  </a:cubicBezTo>
                  <a:cubicBezTo>
                    <a:pt x="32983" y="84522"/>
                    <a:pt x="33279" y="84522"/>
                    <a:pt x="33576" y="84477"/>
                  </a:cubicBezTo>
                  <a:cubicBezTo>
                    <a:pt x="34443" y="86280"/>
                    <a:pt x="35836" y="88311"/>
                    <a:pt x="38415" y="88334"/>
                  </a:cubicBezTo>
                  <a:cubicBezTo>
                    <a:pt x="38438" y="88334"/>
                    <a:pt x="38461" y="88334"/>
                    <a:pt x="38484" y="88334"/>
                  </a:cubicBezTo>
                  <a:cubicBezTo>
                    <a:pt x="38712" y="88334"/>
                    <a:pt x="38940" y="88311"/>
                    <a:pt x="39145" y="88288"/>
                  </a:cubicBezTo>
                  <a:cubicBezTo>
                    <a:pt x="39214" y="88266"/>
                    <a:pt x="39282" y="88266"/>
                    <a:pt x="39351" y="88243"/>
                  </a:cubicBezTo>
                  <a:cubicBezTo>
                    <a:pt x="39419" y="88220"/>
                    <a:pt x="39488" y="88220"/>
                    <a:pt x="39556" y="88197"/>
                  </a:cubicBezTo>
                  <a:cubicBezTo>
                    <a:pt x="39625" y="88174"/>
                    <a:pt x="39693" y="88152"/>
                    <a:pt x="39739" y="88129"/>
                  </a:cubicBezTo>
                  <a:cubicBezTo>
                    <a:pt x="39807" y="88106"/>
                    <a:pt x="39876" y="88083"/>
                    <a:pt x="39922" y="88083"/>
                  </a:cubicBezTo>
                  <a:cubicBezTo>
                    <a:pt x="39967" y="88060"/>
                    <a:pt x="40013" y="88037"/>
                    <a:pt x="40058" y="88015"/>
                  </a:cubicBezTo>
                  <a:cubicBezTo>
                    <a:pt x="40058" y="88015"/>
                    <a:pt x="40173" y="87969"/>
                    <a:pt x="40218" y="87946"/>
                  </a:cubicBezTo>
                  <a:cubicBezTo>
                    <a:pt x="40218" y="87946"/>
                    <a:pt x="40287" y="87923"/>
                    <a:pt x="40287" y="87923"/>
                  </a:cubicBezTo>
                  <a:cubicBezTo>
                    <a:pt x="40355" y="87900"/>
                    <a:pt x="40401" y="87855"/>
                    <a:pt x="40469" y="87832"/>
                  </a:cubicBezTo>
                  <a:cubicBezTo>
                    <a:pt x="40515" y="87809"/>
                    <a:pt x="40538" y="87786"/>
                    <a:pt x="40583" y="87786"/>
                  </a:cubicBezTo>
                  <a:lnTo>
                    <a:pt x="40789" y="87672"/>
                  </a:lnTo>
                  <a:cubicBezTo>
                    <a:pt x="40789" y="87672"/>
                    <a:pt x="41017" y="87535"/>
                    <a:pt x="41017" y="87535"/>
                  </a:cubicBezTo>
                  <a:cubicBezTo>
                    <a:pt x="41017" y="87535"/>
                    <a:pt x="41223" y="87398"/>
                    <a:pt x="41223" y="87398"/>
                  </a:cubicBezTo>
                  <a:cubicBezTo>
                    <a:pt x="41291" y="87375"/>
                    <a:pt x="41382" y="87307"/>
                    <a:pt x="41382" y="87307"/>
                  </a:cubicBezTo>
                  <a:lnTo>
                    <a:pt x="41496" y="87216"/>
                  </a:lnTo>
                  <a:lnTo>
                    <a:pt x="41656" y="87102"/>
                  </a:lnTo>
                  <a:cubicBezTo>
                    <a:pt x="41679" y="87102"/>
                    <a:pt x="41885" y="86942"/>
                    <a:pt x="41885" y="86942"/>
                  </a:cubicBezTo>
                  <a:cubicBezTo>
                    <a:pt x="41907" y="86919"/>
                    <a:pt x="42090" y="86782"/>
                    <a:pt x="42136" y="86736"/>
                  </a:cubicBezTo>
                  <a:lnTo>
                    <a:pt x="42204" y="86668"/>
                  </a:lnTo>
                  <a:cubicBezTo>
                    <a:pt x="42204" y="86668"/>
                    <a:pt x="42364" y="86531"/>
                    <a:pt x="42387" y="86508"/>
                  </a:cubicBezTo>
                  <a:cubicBezTo>
                    <a:pt x="42478" y="86417"/>
                    <a:pt x="42592" y="86325"/>
                    <a:pt x="42706" y="86234"/>
                  </a:cubicBezTo>
                  <a:lnTo>
                    <a:pt x="42683" y="86234"/>
                  </a:lnTo>
                  <a:cubicBezTo>
                    <a:pt x="42706" y="86211"/>
                    <a:pt x="42729" y="86189"/>
                    <a:pt x="42752" y="86189"/>
                  </a:cubicBezTo>
                  <a:cubicBezTo>
                    <a:pt x="42798" y="86143"/>
                    <a:pt x="42843" y="86074"/>
                    <a:pt x="42889" y="86029"/>
                  </a:cubicBezTo>
                  <a:lnTo>
                    <a:pt x="42957" y="85960"/>
                  </a:lnTo>
                  <a:cubicBezTo>
                    <a:pt x="43003" y="85915"/>
                    <a:pt x="43049" y="85869"/>
                    <a:pt x="43071" y="85823"/>
                  </a:cubicBezTo>
                  <a:lnTo>
                    <a:pt x="40469" y="83518"/>
                  </a:lnTo>
                  <a:lnTo>
                    <a:pt x="43094" y="85801"/>
                  </a:lnTo>
                  <a:lnTo>
                    <a:pt x="43186" y="85709"/>
                  </a:lnTo>
                  <a:cubicBezTo>
                    <a:pt x="43231" y="85641"/>
                    <a:pt x="43277" y="85595"/>
                    <a:pt x="43300" y="85549"/>
                  </a:cubicBezTo>
                  <a:lnTo>
                    <a:pt x="43391" y="85458"/>
                  </a:lnTo>
                  <a:cubicBezTo>
                    <a:pt x="43414" y="85412"/>
                    <a:pt x="43459" y="85344"/>
                    <a:pt x="43505" y="85298"/>
                  </a:cubicBezTo>
                  <a:cubicBezTo>
                    <a:pt x="43505" y="85298"/>
                    <a:pt x="43596" y="85161"/>
                    <a:pt x="43596" y="85161"/>
                  </a:cubicBezTo>
                  <a:cubicBezTo>
                    <a:pt x="43642" y="85116"/>
                    <a:pt x="43688" y="85047"/>
                    <a:pt x="43711" y="84979"/>
                  </a:cubicBezTo>
                  <a:cubicBezTo>
                    <a:pt x="43756" y="84933"/>
                    <a:pt x="43779" y="84887"/>
                    <a:pt x="43802" y="84842"/>
                  </a:cubicBezTo>
                  <a:cubicBezTo>
                    <a:pt x="43847" y="84773"/>
                    <a:pt x="43870" y="84728"/>
                    <a:pt x="43916" y="84659"/>
                  </a:cubicBezTo>
                  <a:cubicBezTo>
                    <a:pt x="43916" y="84659"/>
                    <a:pt x="44007" y="84499"/>
                    <a:pt x="44007" y="84499"/>
                  </a:cubicBezTo>
                  <a:cubicBezTo>
                    <a:pt x="44030" y="84431"/>
                    <a:pt x="44076" y="84363"/>
                    <a:pt x="44099" y="84294"/>
                  </a:cubicBezTo>
                  <a:cubicBezTo>
                    <a:pt x="44121" y="84226"/>
                    <a:pt x="44167" y="84157"/>
                    <a:pt x="44190" y="84111"/>
                  </a:cubicBezTo>
                  <a:cubicBezTo>
                    <a:pt x="44213" y="84020"/>
                    <a:pt x="44258" y="83952"/>
                    <a:pt x="44281" y="83860"/>
                  </a:cubicBezTo>
                  <a:cubicBezTo>
                    <a:pt x="44304" y="83792"/>
                    <a:pt x="44327" y="83723"/>
                    <a:pt x="44350" y="83655"/>
                  </a:cubicBezTo>
                  <a:cubicBezTo>
                    <a:pt x="44372" y="83586"/>
                    <a:pt x="44395" y="83495"/>
                    <a:pt x="44418" y="83381"/>
                  </a:cubicBezTo>
                  <a:cubicBezTo>
                    <a:pt x="44441" y="83313"/>
                    <a:pt x="44464" y="83244"/>
                    <a:pt x="44464" y="83176"/>
                  </a:cubicBezTo>
                  <a:cubicBezTo>
                    <a:pt x="44487" y="83061"/>
                    <a:pt x="44509" y="82970"/>
                    <a:pt x="44532" y="82856"/>
                  </a:cubicBezTo>
                  <a:cubicBezTo>
                    <a:pt x="44532" y="82788"/>
                    <a:pt x="44532" y="82719"/>
                    <a:pt x="44555" y="82628"/>
                  </a:cubicBezTo>
                  <a:cubicBezTo>
                    <a:pt x="44555" y="82628"/>
                    <a:pt x="44555" y="82628"/>
                    <a:pt x="44555" y="82628"/>
                  </a:cubicBezTo>
                  <a:cubicBezTo>
                    <a:pt x="44555" y="82514"/>
                    <a:pt x="44555" y="82377"/>
                    <a:pt x="44555" y="82263"/>
                  </a:cubicBezTo>
                  <a:cubicBezTo>
                    <a:pt x="44555" y="82194"/>
                    <a:pt x="44555" y="82103"/>
                    <a:pt x="44555" y="82034"/>
                  </a:cubicBezTo>
                  <a:cubicBezTo>
                    <a:pt x="44555" y="81897"/>
                    <a:pt x="44532" y="81760"/>
                    <a:pt x="44509" y="81601"/>
                  </a:cubicBezTo>
                  <a:cubicBezTo>
                    <a:pt x="44509" y="81532"/>
                    <a:pt x="44487" y="81464"/>
                    <a:pt x="44487" y="81395"/>
                  </a:cubicBezTo>
                  <a:cubicBezTo>
                    <a:pt x="44418" y="81098"/>
                    <a:pt x="44327" y="80802"/>
                    <a:pt x="44213" y="80528"/>
                  </a:cubicBezTo>
                  <a:cubicBezTo>
                    <a:pt x="44487" y="80140"/>
                    <a:pt x="44692" y="79706"/>
                    <a:pt x="44852" y="79250"/>
                  </a:cubicBezTo>
                  <a:cubicBezTo>
                    <a:pt x="45012" y="78862"/>
                    <a:pt x="45103" y="78451"/>
                    <a:pt x="45149" y="78040"/>
                  </a:cubicBezTo>
                  <a:cubicBezTo>
                    <a:pt x="45947" y="78565"/>
                    <a:pt x="46883" y="78907"/>
                    <a:pt x="47933" y="79090"/>
                  </a:cubicBezTo>
                  <a:cubicBezTo>
                    <a:pt x="48002" y="79090"/>
                    <a:pt x="48070" y="79113"/>
                    <a:pt x="48139" y="79113"/>
                  </a:cubicBezTo>
                  <a:cubicBezTo>
                    <a:pt x="48253" y="79136"/>
                    <a:pt x="48367" y="79136"/>
                    <a:pt x="48458" y="79158"/>
                  </a:cubicBezTo>
                  <a:cubicBezTo>
                    <a:pt x="48550" y="79158"/>
                    <a:pt x="48641" y="79158"/>
                    <a:pt x="48732" y="79158"/>
                  </a:cubicBezTo>
                  <a:cubicBezTo>
                    <a:pt x="48960" y="79181"/>
                    <a:pt x="49189" y="79204"/>
                    <a:pt x="49440" y="79204"/>
                  </a:cubicBezTo>
                  <a:cubicBezTo>
                    <a:pt x="50307" y="79204"/>
                    <a:pt x="51243" y="79090"/>
                    <a:pt x="52202" y="78884"/>
                  </a:cubicBezTo>
                  <a:cubicBezTo>
                    <a:pt x="52247" y="78862"/>
                    <a:pt x="52293" y="78862"/>
                    <a:pt x="52339" y="78839"/>
                  </a:cubicBezTo>
                  <a:lnTo>
                    <a:pt x="52544" y="78793"/>
                  </a:lnTo>
                  <a:cubicBezTo>
                    <a:pt x="52612" y="78793"/>
                    <a:pt x="52681" y="78770"/>
                    <a:pt x="52749" y="78747"/>
                  </a:cubicBezTo>
                  <a:cubicBezTo>
                    <a:pt x="54187" y="78382"/>
                    <a:pt x="55648" y="77812"/>
                    <a:pt x="57063" y="77058"/>
                  </a:cubicBezTo>
                  <a:cubicBezTo>
                    <a:pt x="56447" y="78565"/>
                    <a:pt x="56105" y="80185"/>
                    <a:pt x="56105" y="81920"/>
                  </a:cubicBezTo>
                  <a:cubicBezTo>
                    <a:pt x="56105" y="84910"/>
                    <a:pt x="57155" y="87672"/>
                    <a:pt x="58889" y="89841"/>
                  </a:cubicBezTo>
                  <a:cubicBezTo>
                    <a:pt x="58730" y="89909"/>
                    <a:pt x="58570" y="89978"/>
                    <a:pt x="58410" y="90046"/>
                  </a:cubicBezTo>
                  <a:cubicBezTo>
                    <a:pt x="58387" y="90069"/>
                    <a:pt x="58342" y="90092"/>
                    <a:pt x="58319" y="90092"/>
                  </a:cubicBezTo>
                  <a:cubicBezTo>
                    <a:pt x="58113" y="90206"/>
                    <a:pt x="57908" y="90320"/>
                    <a:pt x="57771" y="90411"/>
                  </a:cubicBezTo>
                  <a:cubicBezTo>
                    <a:pt x="57725" y="90434"/>
                    <a:pt x="57680" y="90480"/>
                    <a:pt x="57634" y="90503"/>
                  </a:cubicBezTo>
                  <a:cubicBezTo>
                    <a:pt x="57474" y="90617"/>
                    <a:pt x="57314" y="90731"/>
                    <a:pt x="57177" y="90822"/>
                  </a:cubicBezTo>
                  <a:cubicBezTo>
                    <a:pt x="57177" y="90845"/>
                    <a:pt x="57109" y="90891"/>
                    <a:pt x="57109" y="90913"/>
                  </a:cubicBezTo>
                  <a:cubicBezTo>
                    <a:pt x="56926" y="91050"/>
                    <a:pt x="56767" y="91210"/>
                    <a:pt x="56607" y="91370"/>
                  </a:cubicBezTo>
                  <a:lnTo>
                    <a:pt x="56538" y="91461"/>
                  </a:lnTo>
                  <a:cubicBezTo>
                    <a:pt x="56379" y="91644"/>
                    <a:pt x="56242" y="91804"/>
                    <a:pt x="56105" y="92009"/>
                  </a:cubicBezTo>
                  <a:cubicBezTo>
                    <a:pt x="56082" y="92032"/>
                    <a:pt x="56059" y="92055"/>
                    <a:pt x="56036" y="92100"/>
                  </a:cubicBezTo>
                  <a:cubicBezTo>
                    <a:pt x="55922" y="92260"/>
                    <a:pt x="55831" y="92420"/>
                    <a:pt x="55762" y="92580"/>
                  </a:cubicBezTo>
                  <a:cubicBezTo>
                    <a:pt x="55739" y="92625"/>
                    <a:pt x="55694" y="92694"/>
                    <a:pt x="55671" y="92717"/>
                  </a:cubicBezTo>
                  <a:cubicBezTo>
                    <a:pt x="55648" y="92762"/>
                    <a:pt x="55625" y="92808"/>
                    <a:pt x="55603" y="92854"/>
                  </a:cubicBezTo>
                  <a:cubicBezTo>
                    <a:pt x="55511" y="92854"/>
                    <a:pt x="55420" y="92854"/>
                    <a:pt x="55306" y="92854"/>
                  </a:cubicBezTo>
                  <a:cubicBezTo>
                    <a:pt x="55169" y="92854"/>
                    <a:pt x="55032" y="92854"/>
                    <a:pt x="54895" y="92876"/>
                  </a:cubicBezTo>
                  <a:cubicBezTo>
                    <a:pt x="54142" y="92374"/>
                    <a:pt x="53229" y="92100"/>
                    <a:pt x="52247" y="92100"/>
                  </a:cubicBezTo>
                  <a:cubicBezTo>
                    <a:pt x="51973" y="92100"/>
                    <a:pt x="51722" y="92123"/>
                    <a:pt x="51448" y="92146"/>
                  </a:cubicBezTo>
                  <a:cubicBezTo>
                    <a:pt x="50627" y="91324"/>
                    <a:pt x="49463" y="90891"/>
                    <a:pt x="47979" y="90891"/>
                  </a:cubicBezTo>
                  <a:cubicBezTo>
                    <a:pt x="47454" y="90891"/>
                    <a:pt x="46860" y="90936"/>
                    <a:pt x="46084" y="91050"/>
                  </a:cubicBezTo>
                  <a:cubicBezTo>
                    <a:pt x="44989" y="91187"/>
                    <a:pt x="44030" y="91484"/>
                    <a:pt x="43254" y="91940"/>
                  </a:cubicBezTo>
                  <a:cubicBezTo>
                    <a:pt x="42432" y="91119"/>
                    <a:pt x="41291" y="90639"/>
                    <a:pt x="40036" y="90639"/>
                  </a:cubicBezTo>
                  <a:cubicBezTo>
                    <a:pt x="39260" y="90639"/>
                    <a:pt x="38461" y="90799"/>
                    <a:pt x="37571" y="91142"/>
                  </a:cubicBezTo>
                  <a:cubicBezTo>
                    <a:pt x="36521" y="91575"/>
                    <a:pt x="34603" y="92306"/>
                    <a:pt x="33873" y="94155"/>
                  </a:cubicBezTo>
                  <a:cubicBezTo>
                    <a:pt x="32983" y="94565"/>
                    <a:pt x="32229" y="95205"/>
                    <a:pt x="31750" y="96003"/>
                  </a:cubicBezTo>
                  <a:cubicBezTo>
                    <a:pt x="31727" y="96003"/>
                    <a:pt x="31727" y="96003"/>
                    <a:pt x="31704" y="96026"/>
                  </a:cubicBezTo>
                  <a:cubicBezTo>
                    <a:pt x="31636" y="95981"/>
                    <a:pt x="31567" y="95935"/>
                    <a:pt x="31499" y="95889"/>
                  </a:cubicBezTo>
                  <a:cubicBezTo>
                    <a:pt x="31339" y="95798"/>
                    <a:pt x="31179" y="95729"/>
                    <a:pt x="31020" y="95661"/>
                  </a:cubicBezTo>
                  <a:cubicBezTo>
                    <a:pt x="30928" y="95615"/>
                    <a:pt x="30837" y="95570"/>
                    <a:pt x="30723" y="95547"/>
                  </a:cubicBezTo>
                  <a:cubicBezTo>
                    <a:pt x="30563" y="95478"/>
                    <a:pt x="30403" y="95433"/>
                    <a:pt x="30244" y="95387"/>
                  </a:cubicBezTo>
                  <a:cubicBezTo>
                    <a:pt x="30152" y="95364"/>
                    <a:pt x="30061" y="95341"/>
                    <a:pt x="29970" y="95319"/>
                  </a:cubicBezTo>
                  <a:cubicBezTo>
                    <a:pt x="29741" y="95273"/>
                    <a:pt x="29490" y="95227"/>
                    <a:pt x="29239" y="95205"/>
                  </a:cubicBezTo>
                  <a:cubicBezTo>
                    <a:pt x="29125" y="95205"/>
                    <a:pt x="29034" y="95205"/>
                    <a:pt x="28943" y="95205"/>
                  </a:cubicBezTo>
                  <a:cubicBezTo>
                    <a:pt x="28897" y="95205"/>
                    <a:pt x="28828" y="95205"/>
                    <a:pt x="28783" y="95205"/>
                  </a:cubicBezTo>
                  <a:cubicBezTo>
                    <a:pt x="28669" y="95205"/>
                    <a:pt x="28555" y="95205"/>
                    <a:pt x="28463" y="95205"/>
                  </a:cubicBezTo>
                  <a:cubicBezTo>
                    <a:pt x="28349" y="95227"/>
                    <a:pt x="28258" y="95227"/>
                    <a:pt x="28144" y="95250"/>
                  </a:cubicBezTo>
                  <a:cubicBezTo>
                    <a:pt x="27984" y="95250"/>
                    <a:pt x="27824" y="95273"/>
                    <a:pt x="27687" y="95319"/>
                  </a:cubicBezTo>
                  <a:cubicBezTo>
                    <a:pt x="27573" y="95341"/>
                    <a:pt x="27482" y="95364"/>
                    <a:pt x="27368" y="95387"/>
                  </a:cubicBezTo>
                  <a:cubicBezTo>
                    <a:pt x="27208" y="95433"/>
                    <a:pt x="27048" y="95478"/>
                    <a:pt x="26888" y="95524"/>
                  </a:cubicBezTo>
                  <a:cubicBezTo>
                    <a:pt x="26797" y="95570"/>
                    <a:pt x="26706" y="95593"/>
                    <a:pt x="26614" y="95638"/>
                  </a:cubicBezTo>
                  <a:cubicBezTo>
                    <a:pt x="26363" y="95729"/>
                    <a:pt x="26135" y="95844"/>
                    <a:pt x="25930" y="95958"/>
                  </a:cubicBezTo>
                  <a:cubicBezTo>
                    <a:pt x="25884" y="95981"/>
                    <a:pt x="25838" y="96003"/>
                    <a:pt x="25770" y="96049"/>
                  </a:cubicBezTo>
                  <a:cubicBezTo>
                    <a:pt x="25291" y="96323"/>
                    <a:pt x="24834" y="96688"/>
                    <a:pt x="24423" y="97122"/>
                  </a:cubicBezTo>
                  <a:cubicBezTo>
                    <a:pt x="23967" y="96985"/>
                    <a:pt x="23556" y="96939"/>
                    <a:pt x="23145" y="96939"/>
                  </a:cubicBezTo>
                  <a:cubicBezTo>
                    <a:pt x="22346" y="96939"/>
                    <a:pt x="21570" y="97145"/>
                    <a:pt x="20817" y="97556"/>
                  </a:cubicBezTo>
                  <a:cubicBezTo>
                    <a:pt x="18831" y="98605"/>
                    <a:pt x="18123" y="100089"/>
                    <a:pt x="17849" y="101139"/>
                  </a:cubicBezTo>
                  <a:cubicBezTo>
                    <a:pt x="17849" y="101139"/>
                    <a:pt x="17849" y="101162"/>
                    <a:pt x="17849" y="101185"/>
                  </a:cubicBezTo>
                  <a:cubicBezTo>
                    <a:pt x="17165" y="101550"/>
                    <a:pt x="16548" y="102098"/>
                    <a:pt x="16069" y="102782"/>
                  </a:cubicBezTo>
                  <a:cubicBezTo>
                    <a:pt x="15521" y="103581"/>
                    <a:pt x="15225" y="104517"/>
                    <a:pt x="15202" y="105430"/>
                  </a:cubicBezTo>
                  <a:cubicBezTo>
                    <a:pt x="14951" y="105841"/>
                    <a:pt x="14768" y="106275"/>
                    <a:pt x="14631" y="106777"/>
                  </a:cubicBezTo>
                  <a:cubicBezTo>
                    <a:pt x="14585" y="106891"/>
                    <a:pt x="14563" y="107028"/>
                    <a:pt x="14540" y="107142"/>
                  </a:cubicBezTo>
                  <a:cubicBezTo>
                    <a:pt x="14471" y="107279"/>
                    <a:pt x="14380" y="107416"/>
                    <a:pt x="14289" y="107576"/>
                  </a:cubicBezTo>
                  <a:cubicBezTo>
                    <a:pt x="14243" y="107667"/>
                    <a:pt x="14197" y="107758"/>
                    <a:pt x="14152" y="107827"/>
                  </a:cubicBezTo>
                  <a:cubicBezTo>
                    <a:pt x="13992" y="108146"/>
                    <a:pt x="13832" y="108466"/>
                    <a:pt x="13718" y="108763"/>
                  </a:cubicBezTo>
                  <a:cubicBezTo>
                    <a:pt x="13650" y="108945"/>
                    <a:pt x="13581" y="109128"/>
                    <a:pt x="13513" y="109288"/>
                  </a:cubicBezTo>
                  <a:cubicBezTo>
                    <a:pt x="13490" y="109356"/>
                    <a:pt x="13444" y="109493"/>
                    <a:pt x="13444" y="109493"/>
                  </a:cubicBezTo>
                  <a:cubicBezTo>
                    <a:pt x="13399" y="109607"/>
                    <a:pt x="13353" y="109721"/>
                    <a:pt x="13330" y="109836"/>
                  </a:cubicBezTo>
                  <a:lnTo>
                    <a:pt x="13239" y="110087"/>
                  </a:lnTo>
                  <a:cubicBezTo>
                    <a:pt x="13216" y="110178"/>
                    <a:pt x="13193" y="110269"/>
                    <a:pt x="13170" y="110360"/>
                  </a:cubicBezTo>
                  <a:cubicBezTo>
                    <a:pt x="13147" y="110429"/>
                    <a:pt x="13102" y="110589"/>
                    <a:pt x="13102" y="110589"/>
                  </a:cubicBezTo>
                  <a:cubicBezTo>
                    <a:pt x="13079" y="110680"/>
                    <a:pt x="13056" y="110771"/>
                    <a:pt x="13033" y="110863"/>
                  </a:cubicBezTo>
                  <a:cubicBezTo>
                    <a:pt x="13010" y="110931"/>
                    <a:pt x="12988" y="111114"/>
                    <a:pt x="12988" y="111114"/>
                  </a:cubicBezTo>
                  <a:cubicBezTo>
                    <a:pt x="12965" y="111205"/>
                    <a:pt x="12942" y="111296"/>
                    <a:pt x="12919" y="111388"/>
                  </a:cubicBezTo>
                  <a:cubicBezTo>
                    <a:pt x="12896" y="111456"/>
                    <a:pt x="12874" y="111616"/>
                    <a:pt x="12874" y="111616"/>
                  </a:cubicBezTo>
                  <a:cubicBezTo>
                    <a:pt x="12851" y="111707"/>
                    <a:pt x="12851" y="111798"/>
                    <a:pt x="12828" y="111890"/>
                  </a:cubicBezTo>
                  <a:cubicBezTo>
                    <a:pt x="12828" y="111958"/>
                    <a:pt x="12805" y="112027"/>
                    <a:pt x="12805" y="112118"/>
                  </a:cubicBezTo>
                  <a:cubicBezTo>
                    <a:pt x="12782" y="112209"/>
                    <a:pt x="12782" y="112301"/>
                    <a:pt x="12759" y="112415"/>
                  </a:cubicBezTo>
                  <a:cubicBezTo>
                    <a:pt x="12759" y="112483"/>
                    <a:pt x="12759" y="112552"/>
                    <a:pt x="12737" y="112620"/>
                  </a:cubicBezTo>
                  <a:cubicBezTo>
                    <a:pt x="12737" y="112711"/>
                    <a:pt x="12737" y="112803"/>
                    <a:pt x="12737" y="112894"/>
                  </a:cubicBezTo>
                  <a:cubicBezTo>
                    <a:pt x="12714" y="112985"/>
                    <a:pt x="12714" y="113054"/>
                    <a:pt x="12714" y="113122"/>
                  </a:cubicBezTo>
                  <a:cubicBezTo>
                    <a:pt x="12714" y="113214"/>
                    <a:pt x="12714" y="113305"/>
                    <a:pt x="12714" y="113396"/>
                  </a:cubicBezTo>
                  <a:cubicBezTo>
                    <a:pt x="12714" y="113465"/>
                    <a:pt x="12714" y="113533"/>
                    <a:pt x="12714" y="113624"/>
                  </a:cubicBezTo>
                  <a:cubicBezTo>
                    <a:pt x="12714" y="113716"/>
                    <a:pt x="12714" y="113807"/>
                    <a:pt x="12737" y="113898"/>
                  </a:cubicBezTo>
                  <a:cubicBezTo>
                    <a:pt x="12737" y="113967"/>
                    <a:pt x="12737" y="114035"/>
                    <a:pt x="12737" y="114104"/>
                  </a:cubicBezTo>
                  <a:cubicBezTo>
                    <a:pt x="12759" y="114195"/>
                    <a:pt x="12759" y="114309"/>
                    <a:pt x="12782" y="114401"/>
                  </a:cubicBezTo>
                  <a:cubicBezTo>
                    <a:pt x="12782" y="114469"/>
                    <a:pt x="12782" y="114538"/>
                    <a:pt x="12805" y="114606"/>
                  </a:cubicBezTo>
                  <a:cubicBezTo>
                    <a:pt x="12805" y="114697"/>
                    <a:pt x="12828" y="114811"/>
                    <a:pt x="12851" y="114903"/>
                  </a:cubicBezTo>
                  <a:cubicBezTo>
                    <a:pt x="12874" y="114971"/>
                    <a:pt x="12874" y="115017"/>
                    <a:pt x="12896" y="115108"/>
                  </a:cubicBezTo>
                  <a:cubicBezTo>
                    <a:pt x="12919" y="115199"/>
                    <a:pt x="12942" y="115291"/>
                    <a:pt x="12965" y="115405"/>
                  </a:cubicBezTo>
                  <a:cubicBezTo>
                    <a:pt x="12988" y="115473"/>
                    <a:pt x="13010" y="115542"/>
                    <a:pt x="13010" y="115587"/>
                  </a:cubicBezTo>
                  <a:cubicBezTo>
                    <a:pt x="13056" y="115702"/>
                    <a:pt x="13079" y="115793"/>
                    <a:pt x="13125" y="115907"/>
                  </a:cubicBezTo>
                  <a:cubicBezTo>
                    <a:pt x="13147" y="115953"/>
                    <a:pt x="13170" y="116021"/>
                    <a:pt x="13193" y="116067"/>
                  </a:cubicBezTo>
                  <a:cubicBezTo>
                    <a:pt x="13193" y="116090"/>
                    <a:pt x="13193" y="116090"/>
                    <a:pt x="13193" y="116112"/>
                  </a:cubicBezTo>
                  <a:cubicBezTo>
                    <a:pt x="13193" y="116135"/>
                    <a:pt x="13193" y="116204"/>
                    <a:pt x="13193" y="116204"/>
                  </a:cubicBezTo>
                  <a:cubicBezTo>
                    <a:pt x="13193" y="116500"/>
                    <a:pt x="13216" y="116797"/>
                    <a:pt x="13216" y="117094"/>
                  </a:cubicBezTo>
                  <a:lnTo>
                    <a:pt x="13216" y="117368"/>
                  </a:lnTo>
                  <a:cubicBezTo>
                    <a:pt x="13239" y="117573"/>
                    <a:pt x="13239" y="117779"/>
                    <a:pt x="13262" y="117984"/>
                  </a:cubicBezTo>
                  <a:lnTo>
                    <a:pt x="13262" y="118304"/>
                  </a:lnTo>
                  <a:cubicBezTo>
                    <a:pt x="13284" y="118509"/>
                    <a:pt x="13307" y="118715"/>
                    <a:pt x="13307" y="118920"/>
                  </a:cubicBezTo>
                  <a:lnTo>
                    <a:pt x="13330" y="119217"/>
                  </a:lnTo>
                  <a:cubicBezTo>
                    <a:pt x="13353" y="119445"/>
                    <a:pt x="13399" y="119696"/>
                    <a:pt x="13421" y="119924"/>
                  </a:cubicBezTo>
                  <a:lnTo>
                    <a:pt x="13444" y="120130"/>
                  </a:lnTo>
                  <a:cubicBezTo>
                    <a:pt x="13467" y="120449"/>
                    <a:pt x="13513" y="120746"/>
                    <a:pt x="13558" y="121066"/>
                  </a:cubicBezTo>
                  <a:lnTo>
                    <a:pt x="13581" y="121225"/>
                  </a:lnTo>
                  <a:cubicBezTo>
                    <a:pt x="13627" y="121476"/>
                    <a:pt x="13672" y="121727"/>
                    <a:pt x="13718" y="121979"/>
                  </a:cubicBezTo>
                  <a:lnTo>
                    <a:pt x="13764" y="122275"/>
                  </a:lnTo>
                  <a:cubicBezTo>
                    <a:pt x="13809" y="122481"/>
                    <a:pt x="13832" y="122709"/>
                    <a:pt x="13878" y="122937"/>
                  </a:cubicBezTo>
                  <a:lnTo>
                    <a:pt x="13946" y="123234"/>
                  </a:lnTo>
                  <a:cubicBezTo>
                    <a:pt x="13992" y="123462"/>
                    <a:pt x="14060" y="123690"/>
                    <a:pt x="14106" y="123919"/>
                  </a:cubicBezTo>
                  <a:lnTo>
                    <a:pt x="14152" y="124170"/>
                  </a:lnTo>
                  <a:cubicBezTo>
                    <a:pt x="14312" y="124809"/>
                    <a:pt x="14494" y="125448"/>
                    <a:pt x="14677" y="126064"/>
                  </a:cubicBezTo>
                  <a:lnTo>
                    <a:pt x="14722" y="126247"/>
                  </a:lnTo>
                  <a:cubicBezTo>
                    <a:pt x="14814" y="126498"/>
                    <a:pt x="14905" y="126772"/>
                    <a:pt x="14973" y="127023"/>
                  </a:cubicBezTo>
                  <a:lnTo>
                    <a:pt x="15065" y="127251"/>
                  </a:lnTo>
                  <a:cubicBezTo>
                    <a:pt x="15156" y="127502"/>
                    <a:pt x="15225" y="127753"/>
                    <a:pt x="15316" y="128004"/>
                  </a:cubicBezTo>
                  <a:lnTo>
                    <a:pt x="15407" y="128210"/>
                  </a:lnTo>
                  <a:cubicBezTo>
                    <a:pt x="15521" y="128507"/>
                    <a:pt x="15635" y="128803"/>
                    <a:pt x="15750" y="129100"/>
                  </a:cubicBezTo>
                  <a:cubicBezTo>
                    <a:pt x="15750" y="129123"/>
                    <a:pt x="15772" y="129146"/>
                    <a:pt x="15772" y="129169"/>
                  </a:cubicBezTo>
                  <a:cubicBezTo>
                    <a:pt x="16023" y="129808"/>
                    <a:pt x="16320" y="130470"/>
                    <a:pt x="16640" y="131109"/>
                  </a:cubicBezTo>
                  <a:lnTo>
                    <a:pt x="16708" y="131246"/>
                  </a:lnTo>
                  <a:cubicBezTo>
                    <a:pt x="16845" y="131520"/>
                    <a:pt x="16982" y="131793"/>
                    <a:pt x="17119" y="132090"/>
                  </a:cubicBezTo>
                  <a:lnTo>
                    <a:pt x="17210" y="132250"/>
                  </a:lnTo>
                  <a:cubicBezTo>
                    <a:pt x="17347" y="132524"/>
                    <a:pt x="17507" y="132821"/>
                    <a:pt x="17667" y="133094"/>
                  </a:cubicBezTo>
                  <a:lnTo>
                    <a:pt x="17713" y="133186"/>
                  </a:lnTo>
                  <a:cubicBezTo>
                    <a:pt x="18032" y="133756"/>
                    <a:pt x="18374" y="134327"/>
                    <a:pt x="18740" y="134898"/>
                  </a:cubicBezTo>
                  <a:cubicBezTo>
                    <a:pt x="18146" y="134829"/>
                    <a:pt x="17530" y="134806"/>
                    <a:pt x="16914" y="134806"/>
                  </a:cubicBezTo>
                  <a:cubicBezTo>
                    <a:pt x="11184" y="134806"/>
                    <a:pt x="5364" y="137477"/>
                    <a:pt x="2442" y="141471"/>
                  </a:cubicBezTo>
                  <a:cubicBezTo>
                    <a:pt x="411" y="144256"/>
                    <a:pt x="0" y="147383"/>
                    <a:pt x="1301" y="150099"/>
                  </a:cubicBezTo>
                  <a:cubicBezTo>
                    <a:pt x="1324" y="150122"/>
                    <a:pt x="1347" y="150168"/>
                    <a:pt x="1347" y="150191"/>
                  </a:cubicBezTo>
                  <a:cubicBezTo>
                    <a:pt x="1370" y="150259"/>
                    <a:pt x="1392" y="150305"/>
                    <a:pt x="1415" y="150350"/>
                  </a:cubicBezTo>
                  <a:cubicBezTo>
                    <a:pt x="1484" y="150442"/>
                    <a:pt x="1529" y="150556"/>
                    <a:pt x="1621" y="150670"/>
                  </a:cubicBezTo>
                  <a:cubicBezTo>
                    <a:pt x="1621" y="150716"/>
                    <a:pt x="1643" y="150738"/>
                    <a:pt x="1666" y="150784"/>
                  </a:cubicBezTo>
                  <a:cubicBezTo>
                    <a:pt x="2328" y="151834"/>
                    <a:pt x="3584" y="153455"/>
                    <a:pt x="4474" y="154185"/>
                  </a:cubicBezTo>
                  <a:cubicBezTo>
                    <a:pt x="5912" y="155349"/>
                    <a:pt x="7715" y="156125"/>
                    <a:pt x="9861" y="156490"/>
                  </a:cubicBezTo>
                  <a:cubicBezTo>
                    <a:pt x="10728" y="156627"/>
                    <a:pt x="11595" y="156696"/>
                    <a:pt x="12508" y="156696"/>
                  </a:cubicBezTo>
                  <a:cubicBezTo>
                    <a:pt x="16343" y="156696"/>
                    <a:pt x="20223" y="155418"/>
                    <a:pt x="23213" y="153295"/>
                  </a:cubicBezTo>
                  <a:cubicBezTo>
                    <a:pt x="23305" y="153340"/>
                    <a:pt x="23396" y="153386"/>
                    <a:pt x="23510" y="153432"/>
                  </a:cubicBezTo>
                  <a:cubicBezTo>
                    <a:pt x="24560" y="154208"/>
                    <a:pt x="25838" y="154619"/>
                    <a:pt x="27162" y="154619"/>
                  </a:cubicBezTo>
                  <a:cubicBezTo>
                    <a:pt x="27459" y="154619"/>
                    <a:pt x="27756" y="154619"/>
                    <a:pt x="28052" y="154573"/>
                  </a:cubicBezTo>
                  <a:cubicBezTo>
                    <a:pt x="28920" y="156376"/>
                    <a:pt x="30312" y="158408"/>
                    <a:pt x="32891" y="158430"/>
                  </a:cubicBezTo>
                  <a:cubicBezTo>
                    <a:pt x="32914" y="158430"/>
                    <a:pt x="32937" y="158430"/>
                    <a:pt x="32960" y="158430"/>
                  </a:cubicBezTo>
                  <a:cubicBezTo>
                    <a:pt x="33188" y="158430"/>
                    <a:pt x="33393" y="158408"/>
                    <a:pt x="33599" y="158385"/>
                  </a:cubicBezTo>
                  <a:cubicBezTo>
                    <a:pt x="33645" y="158385"/>
                    <a:pt x="33713" y="158362"/>
                    <a:pt x="33782" y="158339"/>
                  </a:cubicBezTo>
                  <a:cubicBezTo>
                    <a:pt x="33873" y="158339"/>
                    <a:pt x="33964" y="158316"/>
                    <a:pt x="34055" y="158271"/>
                  </a:cubicBezTo>
                  <a:cubicBezTo>
                    <a:pt x="34101" y="158271"/>
                    <a:pt x="34170" y="158248"/>
                    <a:pt x="34215" y="158225"/>
                  </a:cubicBezTo>
                  <a:cubicBezTo>
                    <a:pt x="34261" y="158202"/>
                    <a:pt x="34329" y="158202"/>
                    <a:pt x="34398" y="158157"/>
                  </a:cubicBezTo>
                  <a:cubicBezTo>
                    <a:pt x="34443" y="158157"/>
                    <a:pt x="34489" y="158134"/>
                    <a:pt x="34535" y="158111"/>
                  </a:cubicBezTo>
                  <a:cubicBezTo>
                    <a:pt x="34580" y="158088"/>
                    <a:pt x="34626" y="158088"/>
                    <a:pt x="34672" y="158065"/>
                  </a:cubicBezTo>
                  <a:cubicBezTo>
                    <a:pt x="34695" y="158042"/>
                    <a:pt x="34923" y="157951"/>
                    <a:pt x="34923" y="157951"/>
                  </a:cubicBezTo>
                  <a:cubicBezTo>
                    <a:pt x="34946" y="157928"/>
                    <a:pt x="35128" y="157837"/>
                    <a:pt x="35151" y="157814"/>
                  </a:cubicBezTo>
                  <a:cubicBezTo>
                    <a:pt x="35197" y="157791"/>
                    <a:pt x="35242" y="157769"/>
                    <a:pt x="35288" y="157746"/>
                  </a:cubicBezTo>
                  <a:cubicBezTo>
                    <a:pt x="35334" y="157723"/>
                    <a:pt x="35379" y="157700"/>
                    <a:pt x="35425" y="157654"/>
                  </a:cubicBezTo>
                  <a:lnTo>
                    <a:pt x="35630" y="157540"/>
                  </a:lnTo>
                  <a:lnTo>
                    <a:pt x="35813" y="157426"/>
                  </a:lnTo>
                  <a:cubicBezTo>
                    <a:pt x="35859" y="157381"/>
                    <a:pt x="36041" y="157266"/>
                    <a:pt x="36041" y="157266"/>
                  </a:cubicBezTo>
                  <a:cubicBezTo>
                    <a:pt x="36087" y="157244"/>
                    <a:pt x="36178" y="157175"/>
                    <a:pt x="36178" y="157175"/>
                  </a:cubicBezTo>
                  <a:lnTo>
                    <a:pt x="36361" y="157038"/>
                  </a:lnTo>
                  <a:cubicBezTo>
                    <a:pt x="36406" y="156992"/>
                    <a:pt x="36589" y="156856"/>
                    <a:pt x="36589" y="156856"/>
                  </a:cubicBezTo>
                  <a:lnTo>
                    <a:pt x="36658" y="156787"/>
                  </a:lnTo>
                  <a:cubicBezTo>
                    <a:pt x="36863" y="156627"/>
                    <a:pt x="37023" y="156468"/>
                    <a:pt x="37182" y="156308"/>
                  </a:cubicBezTo>
                  <a:cubicBezTo>
                    <a:pt x="37205" y="156285"/>
                    <a:pt x="37205" y="156285"/>
                    <a:pt x="37228" y="156262"/>
                  </a:cubicBezTo>
                  <a:cubicBezTo>
                    <a:pt x="37274" y="156216"/>
                    <a:pt x="37319" y="156171"/>
                    <a:pt x="37365" y="156125"/>
                  </a:cubicBezTo>
                  <a:cubicBezTo>
                    <a:pt x="37365" y="156102"/>
                    <a:pt x="37434" y="156057"/>
                    <a:pt x="37434" y="156034"/>
                  </a:cubicBezTo>
                  <a:cubicBezTo>
                    <a:pt x="37479" y="155988"/>
                    <a:pt x="37639" y="155806"/>
                    <a:pt x="37639" y="155806"/>
                  </a:cubicBezTo>
                  <a:cubicBezTo>
                    <a:pt x="37685" y="155760"/>
                    <a:pt x="37730" y="155714"/>
                    <a:pt x="37776" y="155646"/>
                  </a:cubicBezTo>
                  <a:cubicBezTo>
                    <a:pt x="37776" y="155646"/>
                    <a:pt x="37844" y="155555"/>
                    <a:pt x="37867" y="155555"/>
                  </a:cubicBezTo>
                  <a:cubicBezTo>
                    <a:pt x="37913" y="155486"/>
                    <a:pt x="37959" y="155418"/>
                    <a:pt x="38004" y="155349"/>
                  </a:cubicBezTo>
                  <a:cubicBezTo>
                    <a:pt x="38004" y="155349"/>
                    <a:pt x="38073" y="155258"/>
                    <a:pt x="38073" y="155258"/>
                  </a:cubicBezTo>
                  <a:cubicBezTo>
                    <a:pt x="38118" y="155189"/>
                    <a:pt x="38164" y="155121"/>
                    <a:pt x="38187" y="155098"/>
                  </a:cubicBezTo>
                  <a:cubicBezTo>
                    <a:pt x="38210" y="155052"/>
                    <a:pt x="38232" y="155007"/>
                    <a:pt x="38278" y="154938"/>
                  </a:cubicBezTo>
                  <a:cubicBezTo>
                    <a:pt x="38301" y="154893"/>
                    <a:pt x="38347" y="154824"/>
                    <a:pt x="38392" y="154733"/>
                  </a:cubicBezTo>
                  <a:cubicBezTo>
                    <a:pt x="38415" y="154687"/>
                    <a:pt x="38461" y="154641"/>
                    <a:pt x="38461" y="154596"/>
                  </a:cubicBezTo>
                  <a:cubicBezTo>
                    <a:pt x="38506" y="154527"/>
                    <a:pt x="38552" y="154459"/>
                    <a:pt x="38575" y="154368"/>
                  </a:cubicBezTo>
                  <a:cubicBezTo>
                    <a:pt x="38620" y="154299"/>
                    <a:pt x="38620" y="154253"/>
                    <a:pt x="38643" y="154231"/>
                  </a:cubicBezTo>
                  <a:cubicBezTo>
                    <a:pt x="38689" y="154139"/>
                    <a:pt x="38712" y="154048"/>
                    <a:pt x="38757" y="153957"/>
                  </a:cubicBezTo>
                  <a:cubicBezTo>
                    <a:pt x="38780" y="153888"/>
                    <a:pt x="38803" y="153843"/>
                    <a:pt x="38803" y="153774"/>
                  </a:cubicBezTo>
                  <a:cubicBezTo>
                    <a:pt x="38849" y="153683"/>
                    <a:pt x="38872" y="153592"/>
                    <a:pt x="38894" y="153477"/>
                  </a:cubicBezTo>
                  <a:cubicBezTo>
                    <a:pt x="38917" y="153409"/>
                    <a:pt x="38917" y="153340"/>
                    <a:pt x="38940" y="153295"/>
                  </a:cubicBezTo>
                  <a:cubicBezTo>
                    <a:pt x="38963" y="153181"/>
                    <a:pt x="38986" y="153067"/>
                    <a:pt x="38986" y="152952"/>
                  </a:cubicBezTo>
                  <a:cubicBezTo>
                    <a:pt x="39009" y="152861"/>
                    <a:pt x="39009" y="152793"/>
                    <a:pt x="39009" y="152724"/>
                  </a:cubicBezTo>
                  <a:cubicBezTo>
                    <a:pt x="39031" y="152610"/>
                    <a:pt x="39031" y="152473"/>
                    <a:pt x="39031" y="152359"/>
                  </a:cubicBezTo>
                  <a:cubicBezTo>
                    <a:pt x="39031" y="152268"/>
                    <a:pt x="39031" y="152199"/>
                    <a:pt x="39031" y="152108"/>
                  </a:cubicBezTo>
                  <a:cubicBezTo>
                    <a:pt x="39009" y="151994"/>
                    <a:pt x="39009" y="151857"/>
                    <a:pt x="38986" y="151743"/>
                  </a:cubicBezTo>
                  <a:cubicBezTo>
                    <a:pt x="38986" y="151651"/>
                    <a:pt x="38963" y="151560"/>
                    <a:pt x="38940" y="151469"/>
                  </a:cubicBezTo>
                  <a:cubicBezTo>
                    <a:pt x="38894" y="151172"/>
                    <a:pt x="38803" y="150898"/>
                    <a:pt x="38666" y="150624"/>
                  </a:cubicBezTo>
                  <a:cubicBezTo>
                    <a:pt x="38689" y="150601"/>
                    <a:pt x="38712" y="150579"/>
                    <a:pt x="38735" y="150556"/>
                  </a:cubicBezTo>
                  <a:cubicBezTo>
                    <a:pt x="45879" y="153295"/>
                    <a:pt x="54256" y="154710"/>
                    <a:pt x="63751" y="154756"/>
                  </a:cubicBezTo>
                  <a:lnTo>
                    <a:pt x="63797" y="154756"/>
                  </a:lnTo>
                  <a:cubicBezTo>
                    <a:pt x="66171" y="154756"/>
                    <a:pt x="68522" y="154641"/>
                    <a:pt x="70804" y="154459"/>
                  </a:cubicBezTo>
                  <a:lnTo>
                    <a:pt x="71010" y="154436"/>
                  </a:lnTo>
                  <a:cubicBezTo>
                    <a:pt x="71238" y="154436"/>
                    <a:pt x="71466" y="154413"/>
                    <a:pt x="71694" y="154390"/>
                  </a:cubicBezTo>
                  <a:cubicBezTo>
                    <a:pt x="71854" y="154368"/>
                    <a:pt x="72585" y="154299"/>
                    <a:pt x="72585" y="154299"/>
                  </a:cubicBezTo>
                  <a:cubicBezTo>
                    <a:pt x="72767" y="154276"/>
                    <a:pt x="72950" y="154253"/>
                    <a:pt x="73155" y="154231"/>
                  </a:cubicBezTo>
                  <a:cubicBezTo>
                    <a:pt x="73315" y="154208"/>
                    <a:pt x="74023" y="154139"/>
                    <a:pt x="74023" y="154139"/>
                  </a:cubicBezTo>
                  <a:cubicBezTo>
                    <a:pt x="74205" y="154117"/>
                    <a:pt x="74388" y="154094"/>
                    <a:pt x="74570" y="154071"/>
                  </a:cubicBezTo>
                  <a:cubicBezTo>
                    <a:pt x="74753" y="154048"/>
                    <a:pt x="74936" y="154002"/>
                    <a:pt x="75118" y="153980"/>
                  </a:cubicBezTo>
                  <a:lnTo>
                    <a:pt x="75278" y="153957"/>
                  </a:lnTo>
                  <a:cubicBezTo>
                    <a:pt x="75278" y="153957"/>
                    <a:pt x="75780" y="153888"/>
                    <a:pt x="75963" y="153865"/>
                  </a:cubicBezTo>
                  <a:cubicBezTo>
                    <a:pt x="76168" y="153843"/>
                    <a:pt x="76374" y="153797"/>
                    <a:pt x="76556" y="153774"/>
                  </a:cubicBezTo>
                  <a:lnTo>
                    <a:pt x="76739" y="153751"/>
                  </a:lnTo>
                  <a:cubicBezTo>
                    <a:pt x="76944" y="153706"/>
                    <a:pt x="77150" y="153683"/>
                    <a:pt x="77332" y="153637"/>
                  </a:cubicBezTo>
                  <a:cubicBezTo>
                    <a:pt x="77560" y="153614"/>
                    <a:pt x="77789" y="153569"/>
                    <a:pt x="78017" y="153523"/>
                  </a:cubicBezTo>
                  <a:cubicBezTo>
                    <a:pt x="78245" y="153477"/>
                    <a:pt x="78473" y="153455"/>
                    <a:pt x="78679" y="153409"/>
                  </a:cubicBezTo>
                  <a:cubicBezTo>
                    <a:pt x="78907" y="153363"/>
                    <a:pt x="79135" y="153318"/>
                    <a:pt x="79341" y="153272"/>
                  </a:cubicBezTo>
                  <a:cubicBezTo>
                    <a:pt x="79569" y="153226"/>
                    <a:pt x="79775" y="153181"/>
                    <a:pt x="80003" y="153135"/>
                  </a:cubicBezTo>
                  <a:cubicBezTo>
                    <a:pt x="80231" y="153089"/>
                    <a:pt x="80436" y="153044"/>
                    <a:pt x="80665" y="152998"/>
                  </a:cubicBezTo>
                  <a:cubicBezTo>
                    <a:pt x="80870" y="152952"/>
                    <a:pt x="81076" y="152907"/>
                    <a:pt x="81304" y="152838"/>
                  </a:cubicBezTo>
                  <a:cubicBezTo>
                    <a:pt x="81509" y="152793"/>
                    <a:pt x="81715" y="152747"/>
                    <a:pt x="81943" y="152701"/>
                  </a:cubicBezTo>
                  <a:cubicBezTo>
                    <a:pt x="82148" y="152633"/>
                    <a:pt x="82354" y="152587"/>
                    <a:pt x="82559" y="152542"/>
                  </a:cubicBezTo>
                  <a:cubicBezTo>
                    <a:pt x="82765" y="152496"/>
                    <a:pt x="82970" y="152427"/>
                    <a:pt x="83175" y="152382"/>
                  </a:cubicBezTo>
                  <a:cubicBezTo>
                    <a:pt x="83381" y="152313"/>
                    <a:pt x="83586" y="152268"/>
                    <a:pt x="83792" y="152199"/>
                  </a:cubicBezTo>
                  <a:cubicBezTo>
                    <a:pt x="83792" y="152199"/>
                    <a:pt x="84225" y="152085"/>
                    <a:pt x="84408" y="152039"/>
                  </a:cubicBezTo>
                  <a:cubicBezTo>
                    <a:pt x="84568" y="151994"/>
                    <a:pt x="85116" y="151811"/>
                    <a:pt x="85116" y="151811"/>
                  </a:cubicBezTo>
                  <a:cubicBezTo>
                    <a:pt x="85275" y="151766"/>
                    <a:pt x="85435" y="151720"/>
                    <a:pt x="85595" y="151674"/>
                  </a:cubicBezTo>
                  <a:cubicBezTo>
                    <a:pt x="85755" y="151629"/>
                    <a:pt x="85892" y="151583"/>
                    <a:pt x="86051" y="151537"/>
                  </a:cubicBezTo>
                  <a:lnTo>
                    <a:pt x="86325" y="151446"/>
                  </a:lnTo>
                  <a:cubicBezTo>
                    <a:pt x="86485" y="151400"/>
                    <a:pt x="86622" y="151332"/>
                    <a:pt x="86782" y="151286"/>
                  </a:cubicBezTo>
                  <a:cubicBezTo>
                    <a:pt x="86919" y="151241"/>
                    <a:pt x="87421" y="151058"/>
                    <a:pt x="87421" y="151058"/>
                  </a:cubicBezTo>
                  <a:cubicBezTo>
                    <a:pt x="87581" y="151012"/>
                    <a:pt x="87741" y="150944"/>
                    <a:pt x="87900" y="150898"/>
                  </a:cubicBezTo>
                  <a:cubicBezTo>
                    <a:pt x="88060" y="150830"/>
                    <a:pt x="88197" y="150784"/>
                    <a:pt x="88357" y="150716"/>
                  </a:cubicBezTo>
                  <a:lnTo>
                    <a:pt x="88631" y="150624"/>
                  </a:lnTo>
                  <a:cubicBezTo>
                    <a:pt x="88768" y="150579"/>
                    <a:pt x="88882" y="150533"/>
                    <a:pt x="89019" y="150464"/>
                  </a:cubicBezTo>
                  <a:cubicBezTo>
                    <a:pt x="89156" y="150419"/>
                    <a:pt x="89315" y="150350"/>
                    <a:pt x="89452" y="150305"/>
                  </a:cubicBezTo>
                  <a:lnTo>
                    <a:pt x="89589" y="150236"/>
                  </a:lnTo>
                  <a:cubicBezTo>
                    <a:pt x="89932" y="150099"/>
                    <a:pt x="90274" y="149962"/>
                    <a:pt x="90617" y="149825"/>
                  </a:cubicBezTo>
                  <a:lnTo>
                    <a:pt x="90753" y="149757"/>
                  </a:lnTo>
                  <a:cubicBezTo>
                    <a:pt x="90890" y="149711"/>
                    <a:pt x="91005" y="149643"/>
                    <a:pt x="91142" y="149597"/>
                  </a:cubicBezTo>
                  <a:cubicBezTo>
                    <a:pt x="91278" y="149529"/>
                    <a:pt x="91393" y="149483"/>
                    <a:pt x="91530" y="149415"/>
                  </a:cubicBezTo>
                  <a:cubicBezTo>
                    <a:pt x="91530" y="149415"/>
                    <a:pt x="91940" y="149232"/>
                    <a:pt x="92032" y="149186"/>
                  </a:cubicBezTo>
                  <a:cubicBezTo>
                    <a:pt x="93584" y="152290"/>
                    <a:pt x="96414" y="154801"/>
                    <a:pt x="99975" y="155988"/>
                  </a:cubicBezTo>
                  <a:cubicBezTo>
                    <a:pt x="101459" y="156490"/>
                    <a:pt x="102988" y="156741"/>
                    <a:pt x="104540" y="156741"/>
                  </a:cubicBezTo>
                  <a:lnTo>
                    <a:pt x="104540" y="156741"/>
                  </a:lnTo>
                  <a:cubicBezTo>
                    <a:pt x="109242" y="156741"/>
                    <a:pt x="113488" y="154368"/>
                    <a:pt x="115656" y="150533"/>
                  </a:cubicBezTo>
                  <a:cubicBezTo>
                    <a:pt x="115679" y="150487"/>
                    <a:pt x="115724" y="150373"/>
                    <a:pt x="115724" y="150373"/>
                  </a:cubicBezTo>
                  <a:cubicBezTo>
                    <a:pt x="115793" y="150236"/>
                    <a:pt x="115884" y="150099"/>
                    <a:pt x="115953" y="149962"/>
                  </a:cubicBezTo>
                  <a:cubicBezTo>
                    <a:pt x="115975" y="149894"/>
                    <a:pt x="115998" y="149848"/>
                    <a:pt x="116021" y="149803"/>
                  </a:cubicBezTo>
                  <a:cubicBezTo>
                    <a:pt x="116112" y="149597"/>
                    <a:pt x="116204" y="149392"/>
                    <a:pt x="116272" y="149186"/>
                  </a:cubicBezTo>
                  <a:cubicBezTo>
                    <a:pt x="116272" y="149186"/>
                    <a:pt x="116295" y="149186"/>
                    <a:pt x="116295" y="149186"/>
                  </a:cubicBezTo>
                  <a:cubicBezTo>
                    <a:pt x="116363" y="148981"/>
                    <a:pt x="116432" y="148775"/>
                    <a:pt x="116500" y="148593"/>
                  </a:cubicBezTo>
                  <a:cubicBezTo>
                    <a:pt x="116797" y="147703"/>
                    <a:pt x="116729" y="146744"/>
                    <a:pt x="116318" y="145922"/>
                  </a:cubicBezTo>
                  <a:cubicBezTo>
                    <a:pt x="115930" y="145101"/>
                    <a:pt x="115199" y="144461"/>
                    <a:pt x="114332" y="144165"/>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5"/>
            <p:cNvSpPr/>
            <p:nvPr/>
          </p:nvSpPr>
          <p:spPr>
            <a:xfrm>
              <a:off x="1909574" y="2952984"/>
              <a:ext cx="358811" cy="358791"/>
            </a:xfrm>
            <a:custGeom>
              <a:rect b="b" l="l" r="r" t="t"/>
              <a:pathLst>
                <a:path extrusionOk="0" h="18535" w="18536">
                  <a:moveTo>
                    <a:pt x="9268" y="0"/>
                  </a:moveTo>
                  <a:cubicBezTo>
                    <a:pt x="4155" y="0"/>
                    <a:pt x="1" y="4132"/>
                    <a:pt x="1" y="9267"/>
                  </a:cubicBezTo>
                  <a:cubicBezTo>
                    <a:pt x="1" y="14380"/>
                    <a:pt x="4155" y="18534"/>
                    <a:pt x="9268" y="18534"/>
                  </a:cubicBezTo>
                  <a:cubicBezTo>
                    <a:pt x="14381" y="18534"/>
                    <a:pt x="18535" y="14380"/>
                    <a:pt x="18535" y="9267"/>
                  </a:cubicBezTo>
                  <a:cubicBezTo>
                    <a:pt x="18535" y="4132"/>
                    <a:pt x="14381" y="0"/>
                    <a:pt x="926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5"/>
            <p:cNvSpPr/>
            <p:nvPr/>
          </p:nvSpPr>
          <p:spPr>
            <a:xfrm>
              <a:off x="1921073" y="2964463"/>
              <a:ext cx="335814" cy="335814"/>
            </a:xfrm>
            <a:custGeom>
              <a:rect b="b" l="l" r="r" t="t"/>
              <a:pathLst>
                <a:path extrusionOk="0" h="17348" w="17348">
                  <a:moveTo>
                    <a:pt x="8674" y="1"/>
                  </a:moveTo>
                  <a:cubicBezTo>
                    <a:pt x="3881" y="1"/>
                    <a:pt x="0" y="3881"/>
                    <a:pt x="0" y="8674"/>
                  </a:cubicBezTo>
                  <a:cubicBezTo>
                    <a:pt x="0" y="13468"/>
                    <a:pt x="3881" y="17348"/>
                    <a:pt x="8674" y="17348"/>
                  </a:cubicBezTo>
                  <a:cubicBezTo>
                    <a:pt x="13467" y="17348"/>
                    <a:pt x="17348" y="13468"/>
                    <a:pt x="17348" y="8674"/>
                  </a:cubicBezTo>
                  <a:cubicBezTo>
                    <a:pt x="17348" y="3881"/>
                    <a:pt x="13467" y="1"/>
                    <a:pt x="8674"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5"/>
            <p:cNvSpPr/>
            <p:nvPr/>
          </p:nvSpPr>
          <p:spPr>
            <a:xfrm>
              <a:off x="1932553" y="2975962"/>
              <a:ext cx="312856" cy="312837"/>
            </a:xfrm>
            <a:custGeom>
              <a:rect b="b" l="l" r="r" t="t"/>
              <a:pathLst>
                <a:path extrusionOk="0" h="16161" w="16162">
                  <a:moveTo>
                    <a:pt x="8081" y="0"/>
                  </a:moveTo>
                  <a:cubicBezTo>
                    <a:pt x="3630" y="0"/>
                    <a:pt x="1" y="3629"/>
                    <a:pt x="1" y="8080"/>
                  </a:cubicBezTo>
                  <a:cubicBezTo>
                    <a:pt x="1" y="12531"/>
                    <a:pt x="3630" y="16160"/>
                    <a:pt x="8081" y="16160"/>
                  </a:cubicBezTo>
                  <a:cubicBezTo>
                    <a:pt x="12532" y="16160"/>
                    <a:pt x="16161" y="12531"/>
                    <a:pt x="16161" y="8080"/>
                  </a:cubicBezTo>
                  <a:cubicBezTo>
                    <a:pt x="16161" y="3629"/>
                    <a:pt x="12532" y="0"/>
                    <a:pt x="808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5"/>
            <p:cNvSpPr/>
            <p:nvPr/>
          </p:nvSpPr>
          <p:spPr>
            <a:xfrm>
              <a:off x="1996185" y="3004226"/>
              <a:ext cx="172340" cy="120210"/>
            </a:xfrm>
            <a:custGeom>
              <a:rect b="b" l="l" r="r" t="t"/>
              <a:pathLst>
                <a:path extrusionOk="0" h="6210" w="8903">
                  <a:moveTo>
                    <a:pt x="4452" y="1"/>
                  </a:moveTo>
                  <a:cubicBezTo>
                    <a:pt x="6917" y="1"/>
                    <a:pt x="8903" y="982"/>
                    <a:pt x="8903" y="2192"/>
                  </a:cubicBezTo>
                  <a:cubicBezTo>
                    <a:pt x="8903" y="3425"/>
                    <a:pt x="5479" y="6209"/>
                    <a:pt x="4223" y="6187"/>
                  </a:cubicBezTo>
                  <a:cubicBezTo>
                    <a:pt x="2968" y="6141"/>
                    <a:pt x="1" y="3425"/>
                    <a:pt x="1" y="2192"/>
                  </a:cubicBezTo>
                  <a:cubicBezTo>
                    <a:pt x="1" y="982"/>
                    <a:pt x="1987" y="1"/>
                    <a:pt x="4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5"/>
            <p:cNvSpPr/>
            <p:nvPr/>
          </p:nvSpPr>
          <p:spPr>
            <a:xfrm>
              <a:off x="1936096" y="3112498"/>
              <a:ext cx="151569" cy="151124"/>
            </a:xfrm>
            <a:custGeom>
              <a:rect b="b" l="l" r="r" t="t"/>
              <a:pathLst>
                <a:path extrusionOk="0" h="7807" w="7830">
                  <a:moveTo>
                    <a:pt x="2488" y="5318"/>
                  </a:moveTo>
                  <a:cubicBezTo>
                    <a:pt x="4223" y="7053"/>
                    <a:pt x="6255" y="7806"/>
                    <a:pt x="7031" y="7030"/>
                  </a:cubicBezTo>
                  <a:cubicBezTo>
                    <a:pt x="7830" y="6231"/>
                    <a:pt x="7464" y="1826"/>
                    <a:pt x="6665" y="1187"/>
                  </a:cubicBezTo>
                  <a:cubicBezTo>
                    <a:pt x="5844" y="548"/>
                    <a:pt x="1575" y="0"/>
                    <a:pt x="799" y="776"/>
                  </a:cubicBezTo>
                  <a:cubicBezTo>
                    <a:pt x="0" y="1552"/>
                    <a:pt x="777" y="3606"/>
                    <a:pt x="2488" y="531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5"/>
            <p:cNvSpPr/>
            <p:nvPr/>
          </p:nvSpPr>
          <p:spPr>
            <a:xfrm>
              <a:off x="2099579" y="3106304"/>
              <a:ext cx="136993" cy="148027"/>
            </a:xfrm>
            <a:custGeom>
              <a:rect b="b" l="l" r="r" t="t"/>
              <a:pathLst>
                <a:path extrusionOk="0" h="7647" w="7077">
                  <a:moveTo>
                    <a:pt x="4977" y="5068"/>
                  </a:moveTo>
                  <a:cubicBezTo>
                    <a:pt x="3447" y="6802"/>
                    <a:pt x="1576" y="7647"/>
                    <a:pt x="777" y="6962"/>
                  </a:cubicBezTo>
                  <a:cubicBezTo>
                    <a:pt x="1" y="6255"/>
                    <a:pt x="69" y="2078"/>
                    <a:pt x="800" y="1416"/>
                  </a:cubicBezTo>
                  <a:cubicBezTo>
                    <a:pt x="1530" y="777"/>
                    <a:pt x="5502" y="1"/>
                    <a:pt x="6301" y="685"/>
                  </a:cubicBezTo>
                  <a:cubicBezTo>
                    <a:pt x="7077" y="1370"/>
                    <a:pt x="6483" y="3333"/>
                    <a:pt x="4977" y="506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5"/>
            <p:cNvSpPr/>
            <p:nvPr/>
          </p:nvSpPr>
          <p:spPr>
            <a:xfrm>
              <a:off x="2073077" y="3016596"/>
              <a:ext cx="23442" cy="87515"/>
            </a:xfrm>
            <a:custGeom>
              <a:rect b="b" l="l" r="r" t="t"/>
              <a:pathLst>
                <a:path extrusionOk="0" h="4521" w="1211">
                  <a:moveTo>
                    <a:pt x="594" y="4520"/>
                  </a:moveTo>
                  <a:cubicBezTo>
                    <a:pt x="936" y="4520"/>
                    <a:pt x="1210" y="2763"/>
                    <a:pt x="1210" y="1507"/>
                  </a:cubicBezTo>
                  <a:cubicBezTo>
                    <a:pt x="1210" y="252"/>
                    <a:pt x="936" y="1"/>
                    <a:pt x="594" y="1"/>
                  </a:cubicBezTo>
                  <a:cubicBezTo>
                    <a:pt x="274" y="1"/>
                    <a:pt x="0" y="252"/>
                    <a:pt x="0" y="1507"/>
                  </a:cubicBezTo>
                  <a:cubicBezTo>
                    <a:pt x="0" y="2763"/>
                    <a:pt x="274" y="4520"/>
                    <a:pt x="594" y="45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5"/>
            <p:cNvSpPr/>
            <p:nvPr/>
          </p:nvSpPr>
          <p:spPr>
            <a:xfrm>
              <a:off x="2039045" y="3022345"/>
              <a:ext cx="36702" cy="81321"/>
            </a:xfrm>
            <a:custGeom>
              <a:rect b="b" l="l" r="r" t="t"/>
              <a:pathLst>
                <a:path extrusionOk="0" h="4201" w="1896">
                  <a:moveTo>
                    <a:pt x="1599" y="4109"/>
                  </a:moveTo>
                  <a:cubicBezTo>
                    <a:pt x="1895" y="4041"/>
                    <a:pt x="1690" y="2375"/>
                    <a:pt x="1393" y="1279"/>
                  </a:cubicBezTo>
                  <a:cubicBezTo>
                    <a:pt x="1074" y="160"/>
                    <a:pt x="777" y="1"/>
                    <a:pt x="480" y="69"/>
                  </a:cubicBezTo>
                  <a:cubicBezTo>
                    <a:pt x="183" y="160"/>
                    <a:pt x="1" y="457"/>
                    <a:pt x="320" y="1576"/>
                  </a:cubicBezTo>
                  <a:cubicBezTo>
                    <a:pt x="617" y="2694"/>
                    <a:pt x="1302" y="4201"/>
                    <a:pt x="1599"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5"/>
            <p:cNvSpPr/>
            <p:nvPr/>
          </p:nvSpPr>
          <p:spPr>
            <a:xfrm>
              <a:off x="2011652" y="3043117"/>
              <a:ext cx="44638" cy="56582"/>
            </a:xfrm>
            <a:custGeom>
              <a:rect b="b" l="l" r="r" t="t"/>
              <a:pathLst>
                <a:path extrusionOk="0" h="2923" w="2306">
                  <a:moveTo>
                    <a:pt x="2101" y="2808"/>
                  </a:moveTo>
                  <a:cubicBezTo>
                    <a:pt x="2306" y="2671"/>
                    <a:pt x="1735" y="1507"/>
                    <a:pt x="1233" y="777"/>
                  </a:cubicBezTo>
                  <a:cubicBezTo>
                    <a:pt x="708" y="46"/>
                    <a:pt x="457" y="1"/>
                    <a:pt x="252" y="137"/>
                  </a:cubicBezTo>
                  <a:cubicBezTo>
                    <a:pt x="46" y="274"/>
                    <a:pt x="1" y="548"/>
                    <a:pt x="526" y="1279"/>
                  </a:cubicBezTo>
                  <a:cubicBezTo>
                    <a:pt x="1028" y="2009"/>
                    <a:pt x="1918" y="2922"/>
                    <a:pt x="2101"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5"/>
            <p:cNvSpPr/>
            <p:nvPr/>
          </p:nvSpPr>
          <p:spPr>
            <a:xfrm>
              <a:off x="2095165" y="3021029"/>
              <a:ext cx="36702" cy="81321"/>
            </a:xfrm>
            <a:custGeom>
              <a:rect b="b" l="l" r="r" t="t"/>
              <a:pathLst>
                <a:path extrusionOk="0" h="4201" w="1896">
                  <a:moveTo>
                    <a:pt x="297" y="4109"/>
                  </a:moveTo>
                  <a:cubicBezTo>
                    <a:pt x="1" y="4040"/>
                    <a:pt x="183" y="2397"/>
                    <a:pt x="503" y="1278"/>
                  </a:cubicBezTo>
                  <a:cubicBezTo>
                    <a:pt x="822" y="160"/>
                    <a:pt x="1119" y="0"/>
                    <a:pt x="1416" y="69"/>
                  </a:cubicBezTo>
                  <a:cubicBezTo>
                    <a:pt x="1712" y="160"/>
                    <a:pt x="1895" y="457"/>
                    <a:pt x="1576" y="1575"/>
                  </a:cubicBezTo>
                  <a:cubicBezTo>
                    <a:pt x="1256" y="2694"/>
                    <a:pt x="594" y="4200"/>
                    <a:pt x="297"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5"/>
            <p:cNvSpPr/>
            <p:nvPr/>
          </p:nvSpPr>
          <p:spPr>
            <a:xfrm>
              <a:off x="2114601" y="3041801"/>
              <a:ext cx="44658" cy="57008"/>
            </a:xfrm>
            <a:custGeom>
              <a:rect b="b" l="l" r="r" t="t"/>
              <a:pathLst>
                <a:path extrusionOk="0" h="2945" w="2307">
                  <a:moveTo>
                    <a:pt x="183" y="2808"/>
                  </a:moveTo>
                  <a:cubicBezTo>
                    <a:pt x="1" y="2671"/>
                    <a:pt x="572" y="1506"/>
                    <a:pt x="1074" y="776"/>
                  </a:cubicBezTo>
                  <a:cubicBezTo>
                    <a:pt x="1599" y="46"/>
                    <a:pt x="1850" y="0"/>
                    <a:pt x="2055" y="137"/>
                  </a:cubicBezTo>
                  <a:cubicBezTo>
                    <a:pt x="2238" y="274"/>
                    <a:pt x="2306" y="548"/>
                    <a:pt x="1781" y="1278"/>
                  </a:cubicBezTo>
                  <a:cubicBezTo>
                    <a:pt x="1279" y="2009"/>
                    <a:pt x="389" y="2944"/>
                    <a:pt x="183"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5"/>
            <p:cNvSpPr/>
            <p:nvPr/>
          </p:nvSpPr>
          <p:spPr>
            <a:xfrm>
              <a:off x="2014750" y="3086422"/>
              <a:ext cx="148472" cy="115777"/>
            </a:xfrm>
            <a:custGeom>
              <a:rect b="b" l="l" r="r" t="t"/>
              <a:pathLst>
                <a:path extrusionOk="0" h="5981" w="7670">
                  <a:moveTo>
                    <a:pt x="0" y="457"/>
                  </a:moveTo>
                  <a:cubicBezTo>
                    <a:pt x="2420" y="1826"/>
                    <a:pt x="2854" y="2214"/>
                    <a:pt x="3721" y="2146"/>
                  </a:cubicBezTo>
                  <a:cubicBezTo>
                    <a:pt x="4588" y="2077"/>
                    <a:pt x="7670" y="0"/>
                    <a:pt x="7670" y="0"/>
                  </a:cubicBezTo>
                  <a:cubicBezTo>
                    <a:pt x="7670" y="0"/>
                    <a:pt x="4588" y="2032"/>
                    <a:pt x="4269" y="2831"/>
                  </a:cubicBezTo>
                  <a:cubicBezTo>
                    <a:pt x="3926" y="3652"/>
                    <a:pt x="3812" y="5981"/>
                    <a:pt x="3812" y="5981"/>
                  </a:cubicBezTo>
                  <a:cubicBezTo>
                    <a:pt x="3812" y="5981"/>
                    <a:pt x="3744" y="3264"/>
                    <a:pt x="3264" y="2785"/>
                  </a:cubicBezTo>
                  <a:cubicBezTo>
                    <a:pt x="2762" y="2329"/>
                    <a:pt x="0" y="457"/>
                    <a:pt x="0" y="45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5"/>
            <p:cNvSpPr/>
            <p:nvPr/>
          </p:nvSpPr>
          <p:spPr>
            <a:xfrm>
              <a:off x="1990435" y="3147402"/>
              <a:ext cx="70287" cy="72029"/>
            </a:xfrm>
            <a:custGeom>
              <a:rect b="b" l="l" r="r" t="t"/>
              <a:pathLst>
                <a:path extrusionOk="0" h="3721" w="3631">
                  <a:moveTo>
                    <a:pt x="3402" y="229"/>
                  </a:moveTo>
                  <a:cubicBezTo>
                    <a:pt x="3151" y="0"/>
                    <a:pt x="1736" y="1096"/>
                    <a:pt x="868" y="1986"/>
                  </a:cubicBezTo>
                  <a:cubicBezTo>
                    <a:pt x="1" y="2899"/>
                    <a:pt x="24" y="3264"/>
                    <a:pt x="275" y="3493"/>
                  </a:cubicBezTo>
                  <a:cubicBezTo>
                    <a:pt x="503" y="3721"/>
                    <a:pt x="868" y="3721"/>
                    <a:pt x="1736" y="2831"/>
                  </a:cubicBezTo>
                  <a:cubicBezTo>
                    <a:pt x="2603" y="1918"/>
                    <a:pt x="3630" y="457"/>
                    <a:pt x="340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5"/>
            <p:cNvSpPr/>
            <p:nvPr/>
          </p:nvSpPr>
          <p:spPr>
            <a:xfrm>
              <a:off x="2019609" y="3160663"/>
              <a:ext cx="50833" cy="77333"/>
            </a:xfrm>
            <a:custGeom>
              <a:rect b="b" l="l" r="r" t="t"/>
              <a:pathLst>
                <a:path extrusionOk="0" h="3995" w="2626">
                  <a:moveTo>
                    <a:pt x="2351" y="137"/>
                  </a:moveTo>
                  <a:cubicBezTo>
                    <a:pt x="2078" y="0"/>
                    <a:pt x="1096" y="1324"/>
                    <a:pt x="548" y="2351"/>
                  </a:cubicBezTo>
                  <a:cubicBezTo>
                    <a:pt x="0" y="3378"/>
                    <a:pt x="92" y="3698"/>
                    <a:pt x="366" y="3835"/>
                  </a:cubicBezTo>
                  <a:cubicBezTo>
                    <a:pt x="640" y="3994"/>
                    <a:pt x="982" y="3903"/>
                    <a:pt x="1530" y="2876"/>
                  </a:cubicBezTo>
                  <a:cubicBezTo>
                    <a:pt x="2078" y="1849"/>
                    <a:pt x="2625" y="297"/>
                    <a:pt x="2351" y="1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5"/>
            <p:cNvSpPr/>
            <p:nvPr/>
          </p:nvSpPr>
          <p:spPr>
            <a:xfrm>
              <a:off x="2057164" y="3178337"/>
              <a:ext cx="22106" cy="63628"/>
            </a:xfrm>
            <a:custGeom>
              <a:rect b="b" l="l" r="r" t="t"/>
              <a:pathLst>
                <a:path extrusionOk="0" h="3287" w="1142">
                  <a:moveTo>
                    <a:pt x="914" y="46"/>
                  </a:moveTo>
                  <a:cubicBezTo>
                    <a:pt x="663" y="0"/>
                    <a:pt x="275" y="1233"/>
                    <a:pt x="138" y="2100"/>
                  </a:cubicBezTo>
                  <a:cubicBezTo>
                    <a:pt x="1" y="2990"/>
                    <a:pt x="160" y="3196"/>
                    <a:pt x="411" y="3241"/>
                  </a:cubicBezTo>
                  <a:cubicBezTo>
                    <a:pt x="640" y="3287"/>
                    <a:pt x="868" y="3127"/>
                    <a:pt x="1005" y="2237"/>
                  </a:cubicBezTo>
                  <a:cubicBezTo>
                    <a:pt x="1142" y="1370"/>
                    <a:pt x="1142" y="69"/>
                    <a:pt x="914"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5"/>
            <p:cNvSpPr/>
            <p:nvPr/>
          </p:nvSpPr>
          <p:spPr>
            <a:xfrm>
              <a:off x="1969238" y="3138110"/>
              <a:ext cx="76017" cy="53485"/>
            </a:xfrm>
            <a:custGeom>
              <a:rect b="b" l="l" r="r" t="t"/>
              <a:pathLst>
                <a:path extrusionOk="0" h="2763" w="3927">
                  <a:moveTo>
                    <a:pt x="3767" y="275"/>
                  </a:moveTo>
                  <a:cubicBezTo>
                    <a:pt x="3926" y="526"/>
                    <a:pt x="2648" y="1576"/>
                    <a:pt x="1644" y="2169"/>
                  </a:cubicBezTo>
                  <a:cubicBezTo>
                    <a:pt x="639" y="2763"/>
                    <a:pt x="320" y="2671"/>
                    <a:pt x="160" y="2398"/>
                  </a:cubicBezTo>
                  <a:cubicBezTo>
                    <a:pt x="0" y="2147"/>
                    <a:pt x="69" y="1804"/>
                    <a:pt x="1073" y="1211"/>
                  </a:cubicBezTo>
                  <a:cubicBezTo>
                    <a:pt x="2077" y="617"/>
                    <a:pt x="3607" y="1"/>
                    <a:pt x="3767" y="27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5"/>
            <p:cNvSpPr/>
            <p:nvPr/>
          </p:nvSpPr>
          <p:spPr>
            <a:xfrm>
              <a:off x="1963933" y="3130173"/>
              <a:ext cx="63202" cy="23868"/>
            </a:xfrm>
            <a:custGeom>
              <a:rect b="b" l="l" r="r" t="t"/>
              <a:pathLst>
                <a:path extrusionOk="0" h="1233" w="3265">
                  <a:moveTo>
                    <a:pt x="3219" y="228"/>
                  </a:moveTo>
                  <a:cubicBezTo>
                    <a:pt x="3264" y="457"/>
                    <a:pt x="2055" y="890"/>
                    <a:pt x="1187" y="1073"/>
                  </a:cubicBezTo>
                  <a:cubicBezTo>
                    <a:pt x="297" y="1233"/>
                    <a:pt x="92" y="1096"/>
                    <a:pt x="46" y="845"/>
                  </a:cubicBezTo>
                  <a:cubicBezTo>
                    <a:pt x="0" y="616"/>
                    <a:pt x="137" y="388"/>
                    <a:pt x="1005" y="228"/>
                  </a:cubicBezTo>
                  <a:cubicBezTo>
                    <a:pt x="1895" y="46"/>
                    <a:pt x="3173" y="0"/>
                    <a:pt x="321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5"/>
            <p:cNvSpPr/>
            <p:nvPr/>
          </p:nvSpPr>
          <p:spPr>
            <a:xfrm>
              <a:off x="2124339" y="3139891"/>
              <a:ext cx="75126" cy="67171"/>
            </a:xfrm>
            <a:custGeom>
              <a:rect b="b" l="l" r="r" t="t"/>
              <a:pathLst>
                <a:path extrusionOk="0" h="3470" w="3881">
                  <a:moveTo>
                    <a:pt x="205" y="251"/>
                  </a:moveTo>
                  <a:cubicBezTo>
                    <a:pt x="0" y="502"/>
                    <a:pt x="1164" y="1849"/>
                    <a:pt x="2123" y="2671"/>
                  </a:cubicBezTo>
                  <a:cubicBezTo>
                    <a:pt x="3081" y="3470"/>
                    <a:pt x="3447" y="3447"/>
                    <a:pt x="3652" y="3196"/>
                  </a:cubicBezTo>
                  <a:cubicBezTo>
                    <a:pt x="3880" y="2945"/>
                    <a:pt x="3858" y="2557"/>
                    <a:pt x="2899" y="1758"/>
                  </a:cubicBezTo>
                  <a:cubicBezTo>
                    <a:pt x="1963" y="936"/>
                    <a:pt x="434" y="0"/>
                    <a:pt x="205"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5"/>
            <p:cNvSpPr/>
            <p:nvPr/>
          </p:nvSpPr>
          <p:spPr>
            <a:xfrm>
              <a:off x="2137135" y="3129728"/>
              <a:ext cx="78669" cy="47290"/>
            </a:xfrm>
            <a:custGeom>
              <a:rect b="b" l="l" r="r" t="t"/>
              <a:pathLst>
                <a:path extrusionOk="0" h="2443" w="4064">
                  <a:moveTo>
                    <a:pt x="138" y="274"/>
                  </a:moveTo>
                  <a:cubicBezTo>
                    <a:pt x="1" y="548"/>
                    <a:pt x="1393" y="1461"/>
                    <a:pt x="2443" y="1963"/>
                  </a:cubicBezTo>
                  <a:cubicBezTo>
                    <a:pt x="3493" y="2443"/>
                    <a:pt x="3813" y="2328"/>
                    <a:pt x="3950" y="2032"/>
                  </a:cubicBezTo>
                  <a:cubicBezTo>
                    <a:pt x="4064" y="1758"/>
                    <a:pt x="3950" y="1438"/>
                    <a:pt x="2900" y="936"/>
                  </a:cubicBezTo>
                  <a:cubicBezTo>
                    <a:pt x="1850" y="457"/>
                    <a:pt x="275" y="0"/>
                    <a:pt x="138" y="2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5"/>
            <p:cNvSpPr/>
            <p:nvPr/>
          </p:nvSpPr>
          <p:spPr>
            <a:xfrm>
              <a:off x="2154383" y="3118674"/>
              <a:ext cx="63202" cy="19900"/>
            </a:xfrm>
            <a:custGeom>
              <a:rect b="b" l="l" r="r" t="t"/>
              <a:pathLst>
                <a:path extrusionOk="0" h="1028" w="3265">
                  <a:moveTo>
                    <a:pt x="23" y="320"/>
                  </a:moveTo>
                  <a:cubicBezTo>
                    <a:pt x="0" y="548"/>
                    <a:pt x="1233" y="868"/>
                    <a:pt x="2123" y="959"/>
                  </a:cubicBezTo>
                  <a:cubicBezTo>
                    <a:pt x="3013" y="1028"/>
                    <a:pt x="3219" y="868"/>
                    <a:pt x="3241" y="617"/>
                  </a:cubicBezTo>
                  <a:cubicBezTo>
                    <a:pt x="3264" y="389"/>
                    <a:pt x="3104" y="183"/>
                    <a:pt x="2214" y="92"/>
                  </a:cubicBezTo>
                  <a:cubicBezTo>
                    <a:pt x="1324" y="1"/>
                    <a:pt x="46" y="69"/>
                    <a:pt x="23"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5"/>
            <p:cNvSpPr/>
            <p:nvPr/>
          </p:nvSpPr>
          <p:spPr>
            <a:xfrm>
              <a:off x="2115937" y="3155784"/>
              <a:ext cx="56563" cy="74255"/>
            </a:xfrm>
            <a:custGeom>
              <a:rect b="b" l="l" r="r" t="t"/>
              <a:pathLst>
                <a:path extrusionOk="0" h="3836" w="2922">
                  <a:moveTo>
                    <a:pt x="251" y="161"/>
                  </a:moveTo>
                  <a:cubicBezTo>
                    <a:pt x="503" y="1"/>
                    <a:pt x="1621" y="1234"/>
                    <a:pt x="2283" y="2192"/>
                  </a:cubicBezTo>
                  <a:cubicBezTo>
                    <a:pt x="2922" y="3151"/>
                    <a:pt x="2854" y="3493"/>
                    <a:pt x="2580" y="3653"/>
                  </a:cubicBezTo>
                  <a:cubicBezTo>
                    <a:pt x="2329" y="3836"/>
                    <a:pt x="1986" y="3767"/>
                    <a:pt x="1347" y="2808"/>
                  </a:cubicBezTo>
                  <a:cubicBezTo>
                    <a:pt x="708" y="1850"/>
                    <a:pt x="0" y="343"/>
                    <a:pt x="251"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5"/>
            <p:cNvSpPr/>
            <p:nvPr/>
          </p:nvSpPr>
          <p:spPr>
            <a:xfrm>
              <a:off x="2108426" y="3174349"/>
              <a:ext cx="27410" cy="63202"/>
            </a:xfrm>
            <a:custGeom>
              <a:rect b="b" l="l" r="r" t="t"/>
              <a:pathLst>
                <a:path extrusionOk="0" h="3265" w="1416">
                  <a:moveTo>
                    <a:pt x="229" y="69"/>
                  </a:moveTo>
                  <a:cubicBezTo>
                    <a:pt x="457" y="1"/>
                    <a:pt x="959" y="1188"/>
                    <a:pt x="1187" y="2055"/>
                  </a:cubicBezTo>
                  <a:cubicBezTo>
                    <a:pt x="1416" y="2922"/>
                    <a:pt x="1279" y="3128"/>
                    <a:pt x="1050" y="3196"/>
                  </a:cubicBezTo>
                  <a:cubicBezTo>
                    <a:pt x="822" y="3265"/>
                    <a:pt x="594" y="3128"/>
                    <a:pt x="366" y="2260"/>
                  </a:cubicBezTo>
                  <a:cubicBezTo>
                    <a:pt x="137" y="1393"/>
                    <a:pt x="0" y="115"/>
                    <a:pt x="229"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5"/>
            <p:cNvSpPr/>
            <p:nvPr/>
          </p:nvSpPr>
          <p:spPr>
            <a:xfrm>
              <a:off x="1397907" y="2380318"/>
              <a:ext cx="341563" cy="374703"/>
            </a:xfrm>
            <a:custGeom>
              <a:rect b="b" l="l" r="r" t="t"/>
              <a:pathLst>
                <a:path extrusionOk="0" h="19357" w="17645">
                  <a:moveTo>
                    <a:pt x="1347" y="11847"/>
                  </a:moveTo>
                  <a:cubicBezTo>
                    <a:pt x="2146" y="14312"/>
                    <a:pt x="5319" y="11710"/>
                    <a:pt x="6985" y="12144"/>
                  </a:cubicBezTo>
                  <a:cubicBezTo>
                    <a:pt x="8628" y="12600"/>
                    <a:pt x="8583" y="13216"/>
                    <a:pt x="8080" y="15522"/>
                  </a:cubicBezTo>
                  <a:cubicBezTo>
                    <a:pt x="7578" y="17850"/>
                    <a:pt x="8902" y="19356"/>
                    <a:pt x="11459" y="18147"/>
                  </a:cubicBezTo>
                  <a:cubicBezTo>
                    <a:pt x="14038" y="16937"/>
                    <a:pt x="13079" y="14677"/>
                    <a:pt x="11961" y="12714"/>
                  </a:cubicBezTo>
                  <a:cubicBezTo>
                    <a:pt x="10865" y="10751"/>
                    <a:pt x="11710" y="9998"/>
                    <a:pt x="14677" y="9382"/>
                  </a:cubicBezTo>
                  <a:cubicBezTo>
                    <a:pt x="17644" y="8788"/>
                    <a:pt x="17302" y="5547"/>
                    <a:pt x="12623" y="3242"/>
                  </a:cubicBezTo>
                  <a:cubicBezTo>
                    <a:pt x="6095" y="1"/>
                    <a:pt x="0" y="7738"/>
                    <a:pt x="1347" y="11847"/>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5"/>
            <p:cNvSpPr/>
            <p:nvPr/>
          </p:nvSpPr>
          <p:spPr>
            <a:xfrm>
              <a:off x="1443864" y="2512886"/>
              <a:ext cx="275283" cy="118429"/>
            </a:xfrm>
            <a:custGeom>
              <a:rect b="b" l="l" r="r" t="t"/>
              <a:pathLst>
                <a:path extrusionOk="0" h="6118" w="14221">
                  <a:moveTo>
                    <a:pt x="320" y="6072"/>
                  </a:moveTo>
                  <a:cubicBezTo>
                    <a:pt x="1621" y="6117"/>
                    <a:pt x="3470" y="4999"/>
                    <a:pt x="4611" y="5296"/>
                  </a:cubicBezTo>
                  <a:cubicBezTo>
                    <a:pt x="4999" y="5410"/>
                    <a:pt x="5296" y="5524"/>
                    <a:pt x="5524" y="5684"/>
                  </a:cubicBezTo>
                  <a:cubicBezTo>
                    <a:pt x="6665" y="5182"/>
                    <a:pt x="7692" y="4520"/>
                    <a:pt x="8697" y="4314"/>
                  </a:cubicBezTo>
                  <a:cubicBezTo>
                    <a:pt x="8833" y="4291"/>
                    <a:pt x="8993" y="4269"/>
                    <a:pt x="9153" y="4246"/>
                  </a:cubicBezTo>
                  <a:cubicBezTo>
                    <a:pt x="9290" y="3401"/>
                    <a:pt x="10340" y="2945"/>
                    <a:pt x="12303" y="2534"/>
                  </a:cubicBezTo>
                  <a:cubicBezTo>
                    <a:pt x="13513" y="2283"/>
                    <a:pt x="14152" y="1621"/>
                    <a:pt x="14220" y="753"/>
                  </a:cubicBezTo>
                  <a:cubicBezTo>
                    <a:pt x="14083" y="0"/>
                    <a:pt x="12120" y="0"/>
                    <a:pt x="10659" y="480"/>
                  </a:cubicBezTo>
                  <a:cubicBezTo>
                    <a:pt x="9176" y="959"/>
                    <a:pt x="7076" y="2169"/>
                    <a:pt x="5113" y="2169"/>
                  </a:cubicBezTo>
                  <a:cubicBezTo>
                    <a:pt x="3150" y="2169"/>
                    <a:pt x="1621" y="2785"/>
                    <a:pt x="799" y="3561"/>
                  </a:cubicBezTo>
                  <a:cubicBezTo>
                    <a:pt x="23" y="4314"/>
                    <a:pt x="0" y="5090"/>
                    <a:pt x="320" y="6072"/>
                  </a:cubicBezTo>
                  <a:close/>
                </a:path>
              </a:pathLst>
            </a:custGeom>
            <a:solidFill>
              <a:srgbClr val="EBE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5"/>
            <p:cNvSpPr/>
            <p:nvPr/>
          </p:nvSpPr>
          <p:spPr>
            <a:xfrm>
              <a:off x="1510129" y="2594618"/>
              <a:ext cx="93264" cy="35811"/>
            </a:xfrm>
            <a:custGeom>
              <a:rect b="b" l="l" r="r" t="t"/>
              <a:pathLst>
                <a:path extrusionOk="0" h="1850" w="4818">
                  <a:moveTo>
                    <a:pt x="1" y="1119"/>
                  </a:moveTo>
                  <a:cubicBezTo>
                    <a:pt x="435" y="1028"/>
                    <a:pt x="845" y="982"/>
                    <a:pt x="1188" y="1074"/>
                  </a:cubicBezTo>
                  <a:cubicBezTo>
                    <a:pt x="1873" y="1279"/>
                    <a:pt x="2261" y="1485"/>
                    <a:pt x="2466" y="1850"/>
                  </a:cubicBezTo>
                  <a:cubicBezTo>
                    <a:pt x="2489" y="1644"/>
                    <a:pt x="2557" y="1416"/>
                    <a:pt x="2786" y="1211"/>
                  </a:cubicBezTo>
                  <a:cubicBezTo>
                    <a:pt x="3379" y="708"/>
                    <a:pt x="4246" y="686"/>
                    <a:pt x="4726" y="1256"/>
                  </a:cubicBezTo>
                  <a:lnTo>
                    <a:pt x="4817" y="1"/>
                  </a:lnTo>
                  <a:cubicBezTo>
                    <a:pt x="4817" y="1"/>
                    <a:pt x="3493" y="275"/>
                    <a:pt x="1918" y="457"/>
                  </a:cubicBezTo>
                  <a:cubicBezTo>
                    <a:pt x="845" y="571"/>
                    <a:pt x="252" y="914"/>
                    <a:pt x="1" y="111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5"/>
            <p:cNvSpPr/>
            <p:nvPr/>
          </p:nvSpPr>
          <p:spPr>
            <a:xfrm>
              <a:off x="1558738" y="2578279"/>
              <a:ext cx="110918" cy="167481"/>
            </a:xfrm>
            <a:custGeom>
              <a:rect b="b" l="l" r="r" t="t"/>
              <a:pathLst>
                <a:path extrusionOk="0" h="8652" w="5730">
                  <a:moveTo>
                    <a:pt x="1" y="7578"/>
                  </a:moveTo>
                  <a:cubicBezTo>
                    <a:pt x="526" y="8400"/>
                    <a:pt x="1598" y="8651"/>
                    <a:pt x="3151" y="7921"/>
                  </a:cubicBezTo>
                  <a:cubicBezTo>
                    <a:pt x="5730" y="6711"/>
                    <a:pt x="4771" y="4451"/>
                    <a:pt x="3653" y="2488"/>
                  </a:cubicBezTo>
                  <a:cubicBezTo>
                    <a:pt x="3014" y="1347"/>
                    <a:pt x="3036" y="617"/>
                    <a:pt x="3721" y="92"/>
                  </a:cubicBezTo>
                  <a:cubicBezTo>
                    <a:pt x="3447" y="0"/>
                    <a:pt x="3128" y="46"/>
                    <a:pt x="2808" y="229"/>
                  </a:cubicBezTo>
                  <a:cubicBezTo>
                    <a:pt x="1918" y="868"/>
                    <a:pt x="1325" y="571"/>
                    <a:pt x="1895" y="1735"/>
                  </a:cubicBezTo>
                  <a:cubicBezTo>
                    <a:pt x="2466" y="2922"/>
                    <a:pt x="3493" y="4999"/>
                    <a:pt x="3036" y="6186"/>
                  </a:cubicBezTo>
                  <a:cubicBezTo>
                    <a:pt x="2626" y="7282"/>
                    <a:pt x="1096" y="7761"/>
                    <a:pt x="1" y="75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5"/>
            <p:cNvSpPr/>
            <p:nvPr/>
          </p:nvSpPr>
          <p:spPr>
            <a:xfrm>
              <a:off x="1397907" y="2380318"/>
              <a:ext cx="320792" cy="248783"/>
            </a:xfrm>
            <a:custGeom>
              <a:rect b="b" l="l" r="r" t="t"/>
              <a:pathLst>
                <a:path extrusionOk="0" h="12852" w="16572">
                  <a:moveTo>
                    <a:pt x="1347" y="11847"/>
                  </a:moveTo>
                  <a:cubicBezTo>
                    <a:pt x="1530" y="12418"/>
                    <a:pt x="1826" y="12714"/>
                    <a:pt x="2214" y="12851"/>
                  </a:cubicBezTo>
                  <a:cubicBezTo>
                    <a:pt x="1347" y="11596"/>
                    <a:pt x="2557" y="9793"/>
                    <a:pt x="4611" y="9131"/>
                  </a:cubicBezTo>
                  <a:cubicBezTo>
                    <a:pt x="7076" y="8332"/>
                    <a:pt x="9039" y="8971"/>
                    <a:pt x="10911" y="7875"/>
                  </a:cubicBezTo>
                  <a:cubicBezTo>
                    <a:pt x="12394" y="6985"/>
                    <a:pt x="15270" y="6141"/>
                    <a:pt x="16571" y="7145"/>
                  </a:cubicBezTo>
                  <a:cubicBezTo>
                    <a:pt x="16343" y="5935"/>
                    <a:pt x="15088" y="4452"/>
                    <a:pt x="12623" y="3242"/>
                  </a:cubicBezTo>
                  <a:cubicBezTo>
                    <a:pt x="6095" y="1"/>
                    <a:pt x="0" y="7738"/>
                    <a:pt x="1347" y="11847"/>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5"/>
            <p:cNvSpPr/>
            <p:nvPr/>
          </p:nvSpPr>
          <p:spPr>
            <a:xfrm>
              <a:off x="1517640" y="2428037"/>
              <a:ext cx="201066" cy="122417"/>
            </a:xfrm>
            <a:custGeom>
              <a:rect b="b" l="l" r="r" t="t"/>
              <a:pathLst>
                <a:path extrusionOk="0" h="6324" w="10387">
                  <a:moveTo>
                    <a:pt x="1" y="6323"/>
                  </a:moveTo>
                  <a:cubicBezTo>
                    <a:pt x="1758" y="6072"/>
                    <a:pt x="3265" y="6278"/>
                    <a:pt x="4726" y="5410"/>
                  </a:cubicBezTo>
                  <a:cubicBezTo>
                    <a:pt x="6209" y="4520"/>
                    <a:pt x="9085" y="3676"/>
                    <a:pt x="10386" y="4680"/>
                  </a:cubicBezTo>
                  <a:cubicBezTo>
                    <a:pt x="10181" y="3470"/>
                    <a:pt x="8903" y="1987"/>
                    <a:pt x="6438" y="777"/>
                  </a:cubicBezTo>
                  <a:cubicBezTo>
                    <a:pt x="5433" y="275"/>
                    <a:pt x="4429" y="46"/>
                    <a:pt x="3493" y="1"/>
                  </a:cubicBezTo>
                  <a:cubicBezTo>
                    <a:pt x="4931" y="1256"/>
                    <a:pt x="5753" y="3151"/>
                    <a:pt x="5205" y="4338"/>
                  </a:cubicBezTo>
                  <a:cubicBezTo>
                    <a:pt x="4657" y="5479"/>
                    <a:pt x="1553" y="5776"/>
                    <a:pt x="1" y="632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5"/>
            <p:cNvSpPr/>
            <p:nvPr/>
          </p:nvSpPr>
          <p:spPr>
            <a:xfrm>
              <a:off x="1448278" y="2572530"/>
              <a:ext cx="133451" cy="40225"/>
            </a:xfrm>
            <a:custGeom>
              <a:rect b="b" l="l" r="r" t="t"/>
              <a:pathLst>
                <a:path extrusionOk="0" h="2078" w="6894">
                  <a:moveTo>
                    <a:pt x="0" y="1393"/>
                  </a:moveTo>
                  <a:cubicBezTo>
                    <a:pt x="1735" y="1188"/>
                    <a:pt x="3493" y="1302"/>
                    <a:pt x="5250" y="1370"/>
                  </a:cubicBezTo>
                  <a:cubicBezTo>
                    <a:pt x="3995" y="982"/>
                    <a:pt x="2739" y="594"/>
                    <a:pt x="1575" y="1"/>
                  </a:cubicBezTo>
                  <a:cubicBezTo>
                    <a:pt x="2853" y="252"/>
                    <a:pt x="4383" y="777"/>
                    <a:pt x="5707" y="1142"/>
                  </a:cubicBezTo>
                  <a:cubicBezTo>
                    <a:pt x="5935" y="1188"/>
                    <a:pt x="6894" y="1279"/>
                    <a:pt x="6848" y="1644"/>
                  </a:cubicBezTo>
                  <a:cubicBezTo>
                    <a:pt x="6825" y="2078"/>
                    <a:pt x="5364" y="1804"/>
                    <a:pt x="5113" y="1781"/>
                  </a:cubicBezTo>
                  <a:cubicBezTo>
                    <a:pt x="3493" y="1644"/>
                    <a:pt x="1575" y="1598"/>
                    <a:pt x="0" y="139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5"/>
            <p:cNvSpPr/>
            <p:nvPr/>
          </p:nvSpPr>
          <p:spPr>
            <a:xfrm>
              <a:off x="1579065" y="2525256"/>
              <a:ext cx="114906" cy="90148"/>
            </a:xfrm>
            <a:custGeom>
              <a:rect b="b" l="l" r="r" t="t"/>
              <a:pathLst>
                <a:path extrusionOk="0" h="4657" w="5936">
                  <a:moveTo>
                    <a:pt x="5935" y="571"/>
                  </a:moveTo>
                  <a:cubicBezTo>
                    <a:pt x="4337" y="1256"/>
                    <a:pt x="2854" y="2192"/>
                    <a:pt x="1347" y="3105"/>
                  </a:cubicBezTo>
                  <a:cubicBezTo>
                    <a:pt x="2283" y="2123"/>
                    <a:pt x="3242" y="1142"/>
                    <a:pt x="3995" y="0"/>
                  </a:cubicBezTo>
                  <a:cubicBezTo>
                    <a:pt x="3584" y="343"/>
                    <a:pt x="3310" y="639"/>
                    <a:pt x="2922" y="1027"/>
                  </a:cubicBezTo>
                  <a:cubicBezTo>
                    <a:pt x="2580" y="1370"/>
                    <a:pt x="23" y="3812"/>
                    <a:pt x="23" y="3995"/>
                  </a:cubicBezTo>
                  <a:cubicBezTo>
                    <a:pt x="1" y="4657"/>
                    <a:pt x="1210" y="3698"/>
                    <a:pt x="1233" y="3675"/>
                  </a:cubicBezTo>
                  <a:cubicBezTo>
                    <a:pt x="2717" y="2694"/>
                    <a:pt x="4566" y="1621"/>
                    <a:pt x="5935" y="57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5"/>
            <p:cNvSpPr/>
            <p:nvPr/>
          </p:nvSpPr>
          <p:spPr>
            <a:xfrm>
              <a:off x="1529584" y="2548680"/>
              <a:ext cx="68506" cy="57453"/>
            </a:xfrm>
            <a:custGeom>
              <a:rect b="b" l="l" r="r" t="t"/>
              <a:pathLst>
                <a:path extrusionOk="0" h="2968" w="3539">
                  <a:moveTo>
                    <a:pt x="3538" y="0"/>
                  </a:moveTo>
                  <a:cubicBezTo>
                    <a:pt x="2694" y="1598"/>
                    <a:pt x="3013" y="936"/>
                    <a:pt x="2397" y="2305"/>
                  </a:cubicBezTo>
                  <a:cubicBezTo>
                    <a:pt x="1004" y="1004"/>
                    <a:pt x="1712" y="1621"/>
                    <a:pt x="0" y="228"/>
                  </a:cubicBezTo>
                  <a:cubicBezTo>
                    <a:pt x="206" y="479"/>
                    <a:pt x="2123" y="2967"/>
                    <a:pt x="2511" y="2876"/>
                  </a:cubicBezTo>
                  <a:cubicBezTo>
                    <a:pt x="2853" y="2808"/>
                    <a:pt x="3447" y="320"/>
                    <a:pt x="353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5"/>
            <p:cNvSpPr/>
            <p:nvPr/>
          </p:nvSpPr>
          <p:spPr>
            <a:xfrm>
              <a:off x="1433256" y="2436439"/>
              <a:ext cx="140961" cy="129037"/>
            </a:xfrm>
            <a:custGeom>
              <a:rect b="b" l="l" r="r" t="t"/>
              <a:pathLst>
                <a:path extrusionOk="0" h="6666" w="7282">
                  <a:moveTo>
                    <a:pt x="5364" y="434"/>
                  </a:moveTo>
                  <a:cubicBezTo>
                    <a:pt x="3219" y="1301"/>
                    <a:pt x="1507" y="2968"/>
                    <a:pt x="754" y="4817"/>
                  </a:cubicBezTo>
                  <a:cubicBezTo>
                    <a:pt x="0" y="6665"/>
                    <a:pt x="1644" y="5227"/>
                    <a:pt x="2716" y="4018"/>
                  </a:cubicBezTo>
                  <a:cubicBezTo>
                    <a:pt x="3812" y="2808"/>
                    <a:pt x="5775" y="1073"/>
                    <a:pt x="6528" y="891"/>
                  </a:cubicBezTo>
                  <a:cubicBezTo>
                    <a:pt x="7282" y="708"/>
                    <a:pt x="6825" y="0"/>
                    <a:pt x="5364"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5"/>
            <p:cNvSpPr/>
            <p:nvPr/>
          </p:nvSpPr>
          <p:spPr>
            <a:xfrm>
              <a:off x="1332940" y="2937516"/>
              <a:ext cx="236858" cy="185580"/>
            </a:xfrm>
            <a:custGeom>
              <a:rect b="b" l="l" r="r" t="t"/>
              <a:pathLst>
                <a:path extrusionOk="0" h="9587" w="12236">
                  <a:moveTo>
                    <a:pt x="10592" y="7510"/>
                  </a:moveTo>
                  <a:cubicBezTo>
                    <a:pt x="11733" y="6962"/>
                    <a:pt x="12235" y="5592"/>
                    <a:pt x="11710" y="4451"/>
                  </a:cubicBezTo>
                  <a:cubicBezTo>
                    <a:pt x="11665" y="4360"/>
                    <a:pt x="11619" y="4291"/>
                    <a:pt x="11573" y="4200"/>
                  </a:cubicBezTo>
                  <a:cubicBezTo>
                    <a:pt x="11870" y="3903"/>
                    <a:pt x="11961" y="3447"/>
                    <a:pt x="11779" y="3036"/>
                  </a:cubicBezTo>
                  <a:cubicBezTo>
                    <a:pt x="11619" y="2716"/>
                    <a:pt x="11322" y="2511"/>
                    <a:pt x="11003" y="2443"/>
                  </a:cubicBezTo>
                  <a:cubicBezTo>
                    <a:pt x="11048" y="2100"/>
                    <a:pt x="10980" y="1758"/>
                    <a:pt x="10820" y="1415"/>
                  </a:cubicBezTo>
                  <a:cubicBezTo>
                    <a:pt x="10364" y="434"/>
                    <a:pt x="9177" y="0"/>
                    <a:pt x="8172" y="480"/>
                  </a:cubicBezTo>
                  <a:cubicBezTo>
                    <a:pt x="7533" y="776"/>
                    <a:pt x="7122" y="1393"/>
                    <a:pt x="7054" y="2077"/>
                  </a:cubicBezTo>
                  <a:cubicBezTo>
                    <a:pt x="6826" y="2077"/>
                    <a:pt x="6575" y="2146"/>
                    <a:pt x="6346" y="2237"/>
                  </a:cubicBezTo>
                  <a:cubicBezTo>
                    <a:pt x="6301" y="2283"/>
                    <a:pt x="6232" y="2306"/>
                    <a:pt x="6187" y="2328"/>
                  </a:cubicBezTo>
                  <a:cubicBezTo>
                    <a:pt x="5593" y="2032"/>
                    <a:pt x="4863" y="1986"/>
                    <a:pt x="4224" y="2283"/>
                  </a:cubicBezTo>
                  <a:cubicBezTo>
                    <a:pt x="3881" y="2443"/>
                    <a:pt x="3607" y="2671"/>
                    <a:pt x="3402" y="2945"/>
                  </a:cubicBezTo>
                  <a:cubicBezTo>
                    <a:pt x="2923" y="2306"/>
                    <a:pt x="2055" y="2077"/>
                    <a:pt x="1325" y="2420"/>
                  </a:cubicBezTo>
                  <a:cubicBezTo>
                    <a:pt x="457" y="2831"/>
                    <a:pt x="92" y="3858"/>
                    <a:pt x="480" y="4725"/>
                  </a:cubicBezTo>
                  <a:cubicBezTo>
                    <a:pt x="526" y="4816"/>
                    <a:pt x="572" y="4908"/>
                    <a:pt x="640" y="4976"/>
                  </a:cubicBezTo>
                  <a:cubicBezTo>
                    <a:pt x="115" y="5729"/>
                    <a:pt x="1" y="6734"/>
                    <a:pt x="435" y="7647"/>
                  </a:cubicBezTo>
                  <a:cubicBezTo>
                    <a:pt x="1074" y="8993"/>
                    <a:pt x="2671" y="9587"/>
                    <a:pt x="4041" y="8948"/>
                  </a:cubicBezTo>
                  <a:cubicBezTo>
                    <a:pt x="4429" y="8765"/>
                    <a:pt x="4749" y="8491"/>
                    <a:pt x="5000" y="8172"/>
                  </a:cubicBezTo>
                  <a:cubicBezTo>
                    <a:pt x="5525" y="8993"/>
                    <a:pt x="6597" y="9336"/>
                    <a:pt x="7510" y="8902"/>
                  </a:cubicBezTo>
                  <a:cubicBezTo>
                    <a:pt x="8104" y="8628"/>
                    <a:pt x="8492" y="8080"/>
                    <a:pt x="8606" y="7487"/>
                  </a:cubicBezTo>
                  <a:cubicBezTo>
                    <a:pt x="9222" y="7784"/>
                    <a:pt x="9930" y="7807"/>
                    <a:pt x="10592"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5"/>
            <p:cNvSpPr/>
            <p:nvPr/>
          </p:nvSpPr>
          <p:spPr>
            <a:xfrm>
              <a:off x="1361668" y="2999367"/>
              <a:ext cx="214307" cy="190013"/>
            </a:xfrm>
            <a:custGeom>
              <a:rect b="b" l="l" r="r" t="t"/>
              <a:pathLst>
                <a:path extrusionOk="0" h="9816" w="11071">
                  <a:moveTo>
                    <a:pt x="6163" y="1"/>
                  </a:moveTo>
                  <a:cubicBezTo>
                    <a:pt x="6232" y="4132"/>
                    <a:pt x="6300" y="4041"/>
                    <a:pt x="6848" y="4703"/>
                  </a:cubicBezTo>
                  <a:cubicBezTo>
                    <a:pt x="7191" y="5159"/>
                    <a:pt x="8446" y="5821"/>
                    <a:pt x="9245" y="6323"/>
                  </a:cubicBezTo>
                  <a:cubicBezTo>
                    <a:pt x="11071" y="7510"/>
                    <a:pt x="7807" y="9816"/>
                    <a:pt x="7191" y="9816"/>
                  </a:cubicBezTo>
                  <a:cubicBezTo>
                    <a:pt x="5753" y="9793"/>
                    <a:pt x="4862" y="6164"/>
                    <a:pt x="4246" y="5388"/>
                  </a:cubicBezTo>
                  <a:cubicBezTo>
                    <a:pt x="3630" y="4612"/>
                    <a:pt x="1" y="3105"/>
                    <a:pt x="183" y="3014"/>
                  </a:cubicBezTo>
                  <a:cubicBezTo>
                    <a:pt x="366" y="2922"/>
                    <a:pt x="959" y="2375"/>
                    <a:pt x="1119" y="2534"/>
                  </a:cubicBezTo>
                  <a:cubicBezTo>
                    <a:pt x="1302" y="2694"/>
                    <a:pt x="5136" y="5022"/>
                    <a:pt x="5387" y="4520"/>
                  </a:cubicBezTo>
                  <a:cubicBezTo>
                    <a:pt x="5638" y="4041"/>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5"/>
            <p:cNvSpPr/>
            <p:nvPr/>
          </p:nvSpPr>
          <p:spPr>
            <a:xfrm>
              <a:off x="1397016" y="3074923"/>
              <a:ext cx="170578" cy="114461"/>
            </a:xfrm>
            <a:custGeom>
              <a:rect b="b" l="l" r="r" t="t"/>
              <a:pathLst>
                <a:path extrusionOk="0" h="5913" w="8812">
                  <a:moveTo>
                    <a:pt x="7716" y="2694"/>
                  </a:moveTo>
                  <a:cubicBezTo>
                    <a:pt x="8811" y="3904"/>
                    <a:pt x="5935" y="5913"/>
                    <a:pt x="5365" y="5913"/>
                  </a:cubicBezTo>
                  <a:cubicBezTo>
                    <a:pt x="3927" y="5890"/>
                    <a:pt x="3036" y="2261"/>
                    <a:pt x="2420" y="1485"/>
                  </a:cubicBezTo>
                  <a:cubicBezTo>
                    <a:pt x="2101" y="1097"/>
                    <a:pt x="982" y="480"/>
                    <a:pt x="1" y="1"/>
                  </a:cubicBezTo>
                  <a:cubicBezTo>
                    <a:pt x="274" y="92"/>
                    <a:pt x="594" y="206"/>
                    <a:pt x="959" y="343"/>
                  </a:cubicBezTo>
                  <a:cubicBezTo>
                    <a:pt x="2352" y="914"/>
                    <a:pt x="2945" y="1485"/>
                    <a:pt x="3516" y="2694"/>
                  </a:cubicBezTo>
                  <a:cubicBezTo>
                    <a:pt x="4086" y="3881"/>
                    <a:pt x="4840" y="5456"/>
                    <a:pt x="5205" y="5182"/>
                  </a:cubicBezTo>
                  <a:cubicBezTo>
                    <a:pt x="5547" y="4931"/>
                    <a:pt x="5730" y="3813"/>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5"/>
            <p:cNvSpPr/>
            <p:nvPr/>
          </p:nvSpPr>
          <p:spPr>
            <a:xfrm>
              <a:off x="1277264" y="2875646"/>
              <a:ext cx="291640" cy="229774"/>
            </a:xfrm>
            <a:custGeom>
              <a:rect b="b" l="l" r="r" t="t"/>
              <a:pathLst>
                <a:path extrusionOk="0" h="11870" w="15066">
                  <a:moveTo>
                    <a:pt x="10386" y="275"/>
                  </a:moveTo>
                  <a:cubicBezTo>
                    <a:pt x="11893" y="1"/>
                    <a:pt x="13331" y="1005"/>
                    <a:pt x="13582" y="2512"/>
                  </a:cubicBezTo>
                  <a:cubicBezTo>
                    <a:pt x="13605" y="2603"/>
                    <a:pt x="13628" y="2717"/>
                    <a:pt x="13628" y="2831"/>
                  </a:cubicBezTo>
                  <a:cubicBezTo>
                    <a:pt x="14130" y="2922"/>
                    <a:pt x="14541" y="3310"/>
                    <a:pt x="14632" y="3835"/>
                  </a:cubicBezTo>
                  <a:cubicBezTo>
                    <a:pt x="14700" y="4269"/>
                    <a:pt x="14563" y="4657"/>
                    <a:pt x="14290" y="4954"/>
                  </a:cubicBezTo>
                  <a:cubicBezTo>
                    <a:pt x="14563" y="5251"/>
                    <a:pt x="14746" y="5639"/>
                    <a:pt x="14815" y="6072"/>
                  </a:cubicBezTo>
                  <a:cubicBezTo>
                    <a:pt x="15066" y="7373"/>
                    <a:pt x="14198" y="8629"/>
                    <a:pt x="12897" y="8857"/>
                  </a:cubicBezTo>
                  <a:cubicBezTo>
                    <a:pt x="12030" y="8994"/>
                    <a:pt x="11185" y="8674"/>
                    <a:pt x="10660" y="8058"/>
                  </a:cubicBezTo>
                  <a:cubicBezTo>
                    <a:pt x="10432" y="8218"/>
                    <a:pt x="10158" y="8309"/>
                    <a:pt x="9861" y="8378"/>
                  </a:cubicBezTo>
                  <a:cubicBezTo>
                    <a:pt x="9793" y="8378"/>
                    <a:pt x="9702" y="8400"/>
                    <a:pt x="9633" y="8400"/>
                  </a:cubicBezTo>
                  <a:cubicBezTo>
                    <a:pt x="9268" y="9108"/>
                    <a:pt x="8583" y="9656"/>
                    <a:pt x="7739" y="9816"/>
                  </a:cubicBezTo>
                  <a:cubicBezTo>
                    <a:pt x="7305" y="9884"/>
                    <a:pt x="6894" y="9861"/>
                    <a:pt x="6506" y="9724"/>
                  </a:cubicBezTo>
                  <a:cubicBezTo>
                    <a:pt x="6460" y="10683"/>
                    <a:pt x="5753" y="11505"/>
                    <a:pt x="4794" y="11664"/>
                  </a:cubicBezTo>
                  <a:cubicBezTo>
                    <a:pt x="3653" y="11870"/>
                    <a:pt x="2580" y="11117"/>
                    <a:pt x="2375" y="9998"/>
                  </a:cubicBezTo>
                  <a:cubicBezTo>
                    <a:pt x="2352" y="9884"/>
                    <a:pt x="2352" y="9770"/>
                    <a:pt x="2352" y="9656"/>
                  </a:cubicBezTo>
                  <a:cubicBezTo>
                    <a:pt x="1325" y="9245"/>
                    <a:pt x="526" y="8332"/>
                    <a:pt x="320" y="7168"/>
                  </a:cubicBezTo>
                  <a:cubicBezTo>
                    <a:pt x="1" y="5410"/>
                    <a:pt x="1165" y="3721"/>
                    <a:pt x="2945" y="3402"/>
                  </a:cubicBezTo>
                  <a:cubicBezTo>
                    <a:pt x="3470" y="3310"/>
                    <a:pt x="3973" y="3333"/>
                    <a:pt x="4429" y="3470"/>
                  </a:cubicBezTo>
                  <a:cubicBezTo>
                    <a:pt x="4383" y="2306"/>
                    <a:pt x="5205" y="1233"/>
                    <a:pt x="6392" y="1028"/>
                  </a:cubicBezTo>
                  <a:cubicBezTo>
                    <a:pt x="7168" y="891"/>
                    <a:pt x="7921" y="1142"/>
                    <a:pt x="8446" y="1667"/>
                  </a:cubicBezTo>
                  <a:cubicBezTo>
                    <a:pt x="8834" y="959"/>
                    <a:pt x="9542" y="434"/>
                    <a:pt x="10386" y="27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5"/>
            <p:cNvSpPr/>
            <p:nvPr/>
          </p:nvSpPr>
          <p:spPr>
            <a:xfrm>
              <a:off x="1473909" y="3062108"/>
              <a:ext cx="62312" cy="61441"/>
            </a:xfrm>
            <a:custGeom>
              <a:rect b="b" l="l" r="r" t="t"/>
              <a:pathLst>
                <a:path extrusionOk="0" h="3174" w="3219">
                  <a:moveTo>
                    <a:pt x="228" y="1"/>
                  </a:moveTo>
                  <a:cubicBezTo>
                    <a:pt x="411" y="1234"/>
                    <a:pt x="365" y="1416"/>
                    <a:pt x="1141" y="2032"/>
                  </a:cubicBezTo>
                  <a:cubicBezTo>
                    <a:pt x="1918" y="2672"/>
                    <a:pt x="3219" y="3174"/>
                    <a:pt x="3104" y="3151"/>
                  </a:cubicBezTo>
                  <a:cubicBezTo>
                    <a:pt x="3013" y="3128"/>
                    <a:pt x="1507" y="2717"/>
                    <a:pt x="753" y="2101"/>
                  </a:cubicBezTo>
                  <a:cubicBezTo>
                    <a:pt x="0" y="1462"/>
                    <a:pt x="114" y="480"/>
                    <a:pt x="228" y="1"/>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5"/>
            <p:cNvSpPr/>
            <p:nvPr/>
          </p:nvSpPr>
          <p:spPr>
            <a:xfrm>
              <a:off x="1451375" y="2884493"/>
              <a:ext cx="97659" cy="83528"/>
            </a:xfrm>
            <a:custGeom>
              <a:rect b="b" l="l" r="r" t="t"/>
              <a:pathLst>
                <a:path extrusionOk="0" h="4315" w="5045">
                  <a:moveTo>
                    <a:pt x="4542" y="4314"/>
                  </a:moveTo>
                  <a:cubicBezTo>
                    <a:pt x="5044" y="3333"/>
                    <a:pt x="4405" y="2808"/>
                    <a:pt x="3995" y="2762"/>
                  </a:cubicBezTo>
                  <a:cubicBezTo>
                    <a:pt x="3561" y="2694"/>
                    <a:pt x="4200" y="1164"/>
                    <a:pt x="2442" y="594"/>
                  </a:cubicBezTo>
                  <a:cubicBezTo>
                    <a:pt x="662" y="0"/>
                    <a:pt x="0" y="1575"/>
                    <a:pt x="0" y="1575"/>
                  </a:cubicBezTo>
                  <a:cubicBezTo>
                    <a:pt x="0" y="1575"/>
                    <a:pt x="1735" y="274"/>
                    <a:pt x="2557" y="1415"/>
                  </a:cubicBezTo>
                  <a:cubicBezTo>
                    <a:pt x="3378" y="2579"/>
                    <a:pt x="3241" y="3287"/>
                    <a:pt x="3241" y="3287"/>
                  </a:cubicBezTo>
                  <a:cubicBezTo>
                    <a:pt x="3241" y="3287"/>
                    <a:pt x="4291" y="2808"/>
                    <a:pt x="4542" y="43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5"/>
            <p:cNvSpPr/>
            <p:nvPr/>
          </p:nvSpPr>
          <p:spPr>
            <a:xfrm>
              <a:off x="1330733" y="2922049"/>
              <a:ext cx="79559" cy="103853"/>
            </a:xfrm>
            <a:custGeom>
              <a:rect b="b" l="l" r="r" t="t"/>
              <a:pathLst>
                <a:path extrusionOk="0" h="5365" w="4110">
                  <a:moveTo>
                    <a:pt x="800" y="5364"/>
                  </a:moveTo>
                  <a:cubicBezTo>
                    <a:pt x="1" y="4634"/>
                    <a:pt x="412" y="3904"/>
                    <a:pt x="777" y="3698"/>
                  </a:cubicBezTo>
                  <a:cubicBezTo>
                    <a:pt x="1165" y="3515"/>
                    <a:pt x="24" y="2283"/>
                    <a:pt x="1484" y="1142"/>
                  </a:cubicBezTo>
                  <a:cubicBezTo>
                    <a:pt x="2945" y="0"/>
                    <a:pt x="4109" y="1233"/>
                    <a:pt x="4109" y="1233"/>
                  </a:cubicBezTo>
                  <a:cubicBezTo>
                    <a:pt x="4109" y="1233"/>
                    <a:pt x="2032" y="594"/>
                    <a:pt x="1667" y="1963"/>
                  </a:cubicBezTo>
                  <a:cubicBezTo>
                    <a:pt x="1302" y="3333"/>
                    <a:pt x="1667" y="3949"/>
                    <a:pt x="1667" y="3949"/>
                  </a:cubicBezTo>
                  <a:cubicBezTo>
                    <a:pt x="1667" y="3949"/>
                    <a:pt x="503" y="3858"/>
                    <a:pt x="800" y="53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5"/>
            <p:cNvSpPr/>
            <p:nvPr/>
          </p:nvSpPr>
          <p:spPr>
            <a:xfrm>
              <a:off x="1300243" y="2919397"/>
              <a:ext cx="220056" cy="159525"/>
            </a:xfrm>
            <a:custGeom>
              <a:rect b="b" l="l" r="r" t="t"/>
              <a:pathLst>
                <a:path extrusionOk="0" h="8241" w="11368">
                  <a:moveTo>
                    <a:pt x="8560" y="1233"/>
                  </a:moveTo>
                  <a:cubicBezTo>
                    <a:pt x="8355" y="1279"/>
                    <a:pt x="8195" y="1484"/>
                    <a:pt x="8241" y="1690"/>
                  </a:cubicBezTo>
                  <a:cubicBezTo>
                    <a:pt x="8286" y="1918"/>
                    <a:pt x="8492" y="2055"/>
                    <a:pt x="8697" y="2032"/>
                  </a:cubicBezTo>
                  <a:cubicBezTo>
                    <a:pt x="8926" y="1986"/>
                    <a:pt x="9062" y="1781"/>
                    <a:pt x="9017" y="1553"/>
                  </a:cubicBezTo>
                  <a:cubicBezTo>
                    <a:pt x="8994" y="1347"/>
                    <a:pt x="8789" y="1187"/>
                    <a:pt x="8560" y="1233"/>
                  </a:cubicBezTo>
                  <a:close/>
                  <a:moveTo>
                    <a:pt x="10866" y="3036"/>
                  </a:moveTo>
                  <a:cubicBezTo>
                    <a:pt x="10637" y="3082"/>
                    <a:pt x="10500" y="3287"/>
                    <a:pt x="10523" y="3493"/>
                  </a:cubicBezTo>
                  <a:cubicBezTo>
                    <a:pt x="10569" y="3721"/>
                    <a:pt x="10774" y="3858"/>
                    <a:pt x="11003" y="3835"/>
                  </a:cubicBezTo>
                  <a:cubicBezTo>
                    <a:pt x="11208" y="3789"/>
                    <a:pt x="11368" y="3584"/>
                    <a:pt x="11322" y="3356"/>
                  </a:cubicBezTo>
                  <a:cubicBezTo>
                    <a:pt x="11277" y="3150"/>
                    <a:pt x="11071" y="2991"/>
                    <a:pt x="10866" y="3036"/>
                  </a:cubicBezTo>
                  <a:close/>
                  <a:moveTo>
                    <a:pt x="8538" y="2420"/>
                  </a:moveTo>
                  <a:cubicBezTo>
                    <a:pt x="8446" y="2420"/>
                    <a:pt x="8401" y="2511"/>
                    <a:pt x="8423" y="2603"/>
                  </a:cubicBezTo>
                  <a:cubicBezTo>
                    <a:pt x="8423" y="2694"/>
                    <a:pt x="8515" y="2739"/>
                    <a:pt x="8606" y="2717"/>
                  </a:cubicBezTo>
                  <a:cubicBezTo>
                    <a:pt x="8674" y="2717"/>
                    <a:pt x="8743" y="2625"/>
                    <a:pt x="8720" y="2534"/>
                  </a:cubicBezTo>
                  <a:cubicBezTo>
                    <a:pt x="8697" y="2466"/>
                    <a:pt x="8629" y="2397"/>
                    <a:pt x="8538" y="2420"/>
                  </a:cubicBezTo>
                  <a:close/>
                  <a:moveTo>
                    <a:pt x="5707" y="23"/>
                  </a:moveTo>
                  <a:cubicBezTo>
                    <a:pt x="5867" y="0"/>
                    <a:pt x="6004" y="115"/>
                    <a:pt x="6050" y="274"/>
                  </a:cubicBezTo>
                  <a:cubicBezTo>
                    <a:pt x="6072" y="434"/>
                    <a:pt x="5958" y="571"/>
                    <a:pt x="5798" y="617"/>
                  </a:cubicBezTo>
                  <a:cubicBezTo>
                    <a:pt x="5639" y="640"/>
                    <a:pt x="5479" y="525"/>
                    <a:pt x="5456" y="366"/>
                  </a:cubicBezTo>
                  <a:cubicBezTo>
                    <a:pt x="5433" y="206"/>
                    <a:pt x="5547" y="69"/>
                    <a:pt x="5707" y="23"/>
                  </a:cubicBezTo>
                  <a:close/>
                  <a:moveTo>
                    <a:pt x="320" y="3652"/>
                  </a:moveTo>
                  <a:cubicBezTo>
                    <a:pt x="526" y="3607"/>
                    <a:pt x="708" y="3744"/>
                    <a:pt x="754" y="3926"/>
                  </a:cubicBezTo>
                  <a:cubicBezTo>
                    <a:pt x="777" y="4132"/>
                    <a:pt x="663" y="4314"/>
                    <a:pt x="457" y="4360"/>
                  </a:cubicBezTo>
                  <a:cubicBezTo>
                    <a:pt x="252" y="4406"/>
                    <a:pt x="69" y="4269"/>
                    <a:pt x="24" y="4063"/>
                  </a:cubicBezTo>
                  <a:cubicBezTo>
                    <a:pt x="1" y="3858"/>
                    <a:pt x="138" y="3675"/>
                    <a:pt x="320" y="3652"/>
                  </a:cubicBezTo>
                  <a:close/>
                  <a:moveTo>
                    <a:pt x="868" y="4908"/>
                  </a:moveTo>
                  <a:cubicBezTo>
                    <a:pt x="731" y="4931"/>
                    <a:pt x="640" y="5068"/>
                    <a:pt x="663" y="5227"/>
                  </a:cubicBezTo>
                  <a:cubicBezTo>
                    <a:pt x="686" y="5364"/>
                    <a:pt x="823" y="5456"/>
                    <a:pt x="960" y="5433"/>
                  </a:cubicBezTo>
                  <a:cubicBezTo>
                    <a:pt x="1119" y="5410"/>
                    <a:pt x="1211" y="5273"/>
                    <a:pt x="1188" y="5136"/>
                  </a:cubicBezTo>
                  <a:cubicBezTo>
                    <a:pt x="1142" y="4976"/>
                    <a:pt x="1005" y="4885"/>
                    <a:pt x="868" y="4908"/>
                  </a:cubicBezTo>
                  <a:close/>
                  <a:moveTo>
                    <a:pt x="1256" y="2717"/>
                  </a:moveTo>
                  <a:cubicBezTo>
                    <a:pt x="1165" y="2717"/>
                    <a:pt x="1096" y="2808"/>
                    <a:pt x="1119" y="2899"/>
                  </a:cubicBezTo>
                  <a:cubicBezTo>
                    <a:pt x="1142" y="2991"/>
                    <a:pt x="1233" y="3059"/>
                    <a:pt x="1325" y="3036"/>
                  </a:cubicBezTo>
                  <a:cubicBezTo>
                    <a:pt x="1416" y="3036"/>
                    <a:pt x="1462" y="2945"/>
                    <a:pt x="1462" y="2854"/>
                  </a:cubicBezTo>
                  <a:cubicBezTo>
                    <a:pt x="1439" y="2762"/>
                    <a:pt x="1348" y="2694"/>
                    <a:pt x="1256" y="2717"/>
                  </a:cubicBezTo>
                  <a:close/>
                  <a:moveTo>
                    <a:pt x="3447" y="7008"/>
                  </a:moveTo>
                  <a:cubicBezTo>
                    <a:pt x="3128" y="7076"/>
                    <a:pt x="2922" y="7373"/>
                    <a:pt x="2968" y="7693"/>
                  </a:cubicBezTo>
                  <a:cubicBezTo>
                    <a:pt x="3037" y="8012"/>
                    <a:pt x="3333" y="8240"/>
                    <a:pt x="3653" y="8172"/>
                  </a:cubicBezTo>
                  <a:cubicBezTo>
                    <a:pt x="3972" y="8126"/>
                    <a:pt x="4201" y="7807"/>
                    <a:pt x="4132" y="7487"/>
                  </a:cubicBezTo>
                  <a:cubicBezTo>
                    <a:pt x="4087" y="7168"/>
                    <a:pt x="3767" y="6962"/>
                    <a:pt x="3447" y="7008"/>
                  </a:cubicBezTo>
                  <a:close/>
                  <a:moveTo>
                    <a:pt x="4132" y="6049"/>
                  </a:moveTo>
                  <a:cubicBezTo>
                    <a:pt x="4041" y="6072"/>
                    <a:pt x="3972" y="6163"/>
                    <a:pt x="3995" y="6255"/>
                  </a:cubicBezTo>
                  <a:cubicBezTo>
                    <a:pt x="4018" y="6369"/>
                    <a:pt x="4109" y="6437"/>
                    <a:pt x="4201" y="6414"/>
                  </a:cubicBezTo>
                  <a:cubicBezTo>
                    <a:pt x="4292" y="6392"/>
                    <a:pt x="4360" y="6300"/>
                    <a:pt x="4338" y="6209"/>
                  </a:cubicBezTo>
                  <a:cubicBezTo>
                    <a:pt x="4338" y="6095"/>
                    <a:pt x="4246" y="6049"/>
                    <a:pt x="4132" y="6049"/>
                  </a:cubicBezTo>
                  <a:close/>
                  <a:moveTo>
                    <a:pt x="5433" y="5501"/>
                  </a:moveTo>
                  <a:cubicBezTo>
                    <a:pt x="5205" y="5547"/>
                    <a:pt x="5045" y="5775"/>
                    <a:pt x="5091" y="6003"/>
                  </a:cubicBezTo>
                  <a:cubicBezTo>
                    <a:pt x="5137" y="6255"/>
                    <a:pt x="5342" y="6414"/>
                    <a:pt x="5593" y="6369"/>
                  </a:cubicBezTo>
                  <a:cubicBezTo>
                    <a:pt x="5821" y="6323"/>
                    <a:pt x="5981" y="6095"/>
                    <a:pt x="5935" y="5867"/>
                  </a:cubicBezTo>
                  <a:cubicBezTo>
                    <a:pt x="5890" y="5615"/>
                    <a:pt x="5684" y="5456"/>
                    <a:pt x="5433" y="5501"/>
                  </a:cubicBezTo>
                  <a:close/>
                  <a:moveTo>
                    <a:pt x="6369" y="3424"/>
                  </a:moveTo>
                  <a:cubicBezTo>
                    <a:pt x="6095" y="3470"/>
                    <a:pt x="5935" y="3721"/>
                    <a:pt x="5981" y="3995"/>
                  </a:cubicBezTo>
                  <a:cubicBezTo>
                    <a:pt x="6027" y="4246"/>
                    <a:pt x="6278" y="4429"/>
                    <a:pt x="6529" y="4383"/>
                  </a:cubicBezTo>
                  <a:cubicBezTo>
                    <a:pt x="6803" y="4337"/>
                    <a:pt x="6985" y="4086"/>
                    <a:pt x="6940" y="3812"/>
                  </a:cubicBezTo>
                  <a:cubicBezTo>
                    <a:pt x="6894" y="3561"/>
                    <a:pt x="6620" y="3379"/>
                    <a:pt x="6369" y="34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5"/>
            <p:cNvSpPr/>
            <p:nvPr/>
          </p:nvSpPr>
          <p:spPr>
            <a:xfrm>
              <a:off x="2223745" y="3054171"/>
              <a:ext cx="368528" cy="305771"/>
            </a:xfrm>
            <a:custGeom>
              <a:rect b="b" l="l" r="r" t="t"/>
              <a:pathLst>
                <a:path extrusionOk="0" h="15796" w="19038">
                  <a:moveTo>
                    <a:pt x="16321" y="0"/>
                  </a:moveTo>
                  <a:cubicBezTo>
                    <a:pt x="19037" y="4063"/>
                    <a:pt x="17576" y="9792"/>
                    <a:pt x="13080" y="12782"/>
                  </a:cubicBezTo>
                  <a:cubicBezTo>
                    <a:pt x="8560" y="15795"/>
                    <a:pt x="2717" y="14951"/>
                    <a:pt x="1" y="1091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5"/>
            <p:cNvSpPr/>
            <p:nvPr/>
          </p:nvSpPr>
          <p:spPr>
            <a:xfrm>
              <a:off x="2229049" y="3061682"/>
              <a:ext cx="342454" cy="262914"/>
            </a:xfrm>
            <a:custGeom>
              <a:rect b="b" l="l" r="r" t="t"/>
              <a:pathLst>
                <a:path extrusionOk="0" h="13582" w="17691">
                  <a:moveTo>
                    <a:pt x="16298" y="0"/>
                  </a:moveTo>
                  <a:cubicBezTo>
                    <a:pt x="16458" y="274"/>
                    <a:pt x="16595" y="548"/>
                    <a:pt x="16732" y="845"/>
                  </a:cubicBezTo>
                  <a:cubicBezTo>
                    <a:pt x="17690" y="3652"/>
                    <a:pt x="15545" y="7715"/>
                    <a:pt x="11482" y="10431"/>
                  </a:cubicBezTo>
                  <a:cubicBezTo>
                    <a:pt x="7419" y="13148"/>
                    <a:pt x="2831" y="13581"/>
                    <a:pt x="617" y="11618"/>
                  </a:cubicBezTo>
                  <a:cubicBezTo>
                    <a:pt x="389" y="11390"/>
                    <a:pt x="183" y="11139"/>
                    <a:pt x="1" y="10888"/>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5"/>
            <p:cNvSpPr/>
            <p:nvPr/>
          </p:nvSpPr>
          <p:spPr>
            <a:xfrm>
              <a:off x="2223745" y="3054171"/>
              <a:ext cx="351726" cy="264675"/>
            </a:xfrm>
            <a:custGeom>
              <a:rect b="b" l="l" r="r" t="t"/>
              <a:pathLst>
                <a:path extrusionOk="0" h="13673" w="18170">
                  <a:moveTo>
                    <a:pt x="16321" y="0"/>
                  </a:moveTo>
                  <a:cubicBezTo>
                    <a:pt x="18170" y="2762"/>
                    <a:pt x="16024" y="7441"/>
                    <a:pt x="11505" y="10454"/>
                  </a:cubicBezTo>
                  <a:cubicBezTo>
                    <a:pt x="7008" y="13467"/>
                    <a:pt x="1850" y="13672"/>
                    <a:pt x="1" y="109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5"/>
            <p:cNvSpPr/>
            <p:nvPr/>
          </p:nvSpPr>
          <p:spPr>
            <a:xfrm>
              <a:off x="2263953" y="3084661"/>
              <a:ext cx="272205" cy="205015"/>
            </a:xfrm>
            <a:custGeom>
              <a:rect b="b" l="l" r="r" t="t"/>
              <a:pathLst>
                <a:path extrusionOk="0" h="10591" w="14062">
                  <a:moveTo>
                    <a:pt x="12646" y="0"/>
                  </a:moveTo>
                  <a:cubicBezTo>
                    <a:pt x="14061" y="2146"/>
                    <a:pt x="12395" y="5752"/>
                    <a:pt x="8903" y="8103"/>
                  </a:cubicBezTo>
                  <a:cubicBezTo>
                    <a:pt x="5410" y="10431"/>
                    <a:pt x="1439" y="10591"/>
                    <a:pt x="1" y="8445"/>
                  </a:cubicBezTo>
                  <a:lnTo>
                    <a:pt x="3356" y="6186"/>
                  </a:lnTo>
                  <a:cubicBezTo>
                    <a:pt x="4429" y="6094"/>
                    <a:pt x="5639" y="5661"/>
                    <a:pt x="6780" y="4908"/>
                  </a:cubicBezTo>
                  <a:cubicBezTo>
                    <a:pt x="7921" y="4154"/>
                    <a:pt x="8789" y="3196"/>
                    <a:pt x="9291" y="223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5"/>
            <p:cNvSpPr/>
            <p:nvPr/>
          </p:nvSpPr>
          <p:spPr>
            <a:xfrm>
              <a:off x="2404922" y="3196011"/>
              <a:ext cx="21216" cy="26075"/>
            </a:xfrm>
            <a:custGeom>
              <a:rect b="b" l="l" r="r" t="t"/>
              <a:pathLst>
                <a:path extrusionOk="0" h="1347" w="1096">
                  <a:moveTo>
                    <a:pt x="137" y="91"/>
                  </a:moveTo>
                  <a:cubicBezTo>
                    <a:pt x="274" y="0"/>
                    <a:pt x="685" y="388"/>
                    <a:pt x="845" y="662"/>
                  </a:cubicBezTo>
                  <a:cubicBezTo>
                    <a:pt x="1096" y="1027"/>
                    <a:pt x="616" y="1347"/>
                    <a:pt x="365" y="982"/>
                  </a:cubicBezTo>
                  <a:cubicBezTo>
                    <a:pt x="183" y="708"/>
                    <a:pt x="0" y="183"/>
                    <a:pt x="137"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5"/>
            <p:cNvSpPr/>
            <p:nvPr/>
          </p:nvSpPr>
          <p:spPr>
            <a:xfrm>
              <a:off x="2355868" y="3220306"/>
              <a:ext cx="11944" cy="26094"/>
            </a:xfrm>
            <a:custGeom>
              <a:rect b="b" l="l" r="r" t="t"/>
              <a:pathLst>
                <a:path extrusionOk="0" h="1348" w="617">
                  <a:moveTo>
                    <a:pt x="366" y="0"/>
                  </a:moveTo>
                  <a:cubicBezTo>
                    <a:pt x="525" y="23"/>
                    <a:pt x="617" y="571"/>
                    <a:pt x="617" y="891"/>
                  </a:cubicBezTo>
                  <a:cubicBezTo>
                    <a:pt x="571" y="1347"/>
                    <a:pt x="1" y="1301"/>
                    <a:pt x="23" y="868"/>
                  </a:cubicBezTo>
                  <a:cubicBezTo>
                    <a:pt x="46" y="525"/>
                    <a:pt x="206" y="0"/>
                    <a:pt x="36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5"/>
            <p:cNvSpPr/>
            <p:nvPr/>
          </p:nvSpPr>
          <p:spPr>
            <a:xfrm>
              <a:off x="2299747" y="3215002"/>
              <a:ext cx="24758" cy="23442"/>
            </a:xfrm>
            <a:custGeom>
              <a:rect b="b" l="l" r="r" t="t"/>
              <a:pathLst>
                <a:path extrusionOk="0" h="1211" w="1279">
                  <a:moveTo>
                    <a:pt x="1165" y="115"/>
                  </a:moveTo>
                  <a:cubicBezTo>
                    <a:pt x="1279" y="229"/>
                    <a:pt x="959" y="708"/>
                    <a:pt x="731" y="914"/>
                  </a:cubicBezTo>
                  <a:cubicBezTo>
                    <a:pt x="389" y="1210"/>
                    <a:pt x="1" y="777"/>
                    <a:pt x="343" y="480"/>
                  </a:cubicBezTo>
                  <a:cubicBezTo>
                    <a:pt x="571" y="274"/>
                    <a:pt x="1073" y="1"/>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5"/>
            <p:cNvSpPr/>
            <p:nvPr/>
          </p:nvSpPr>
          <p:spPr>
            <a:xfrm>
              <a:off x="2446001" y="3161534"/>
              <a:ext cx="26984" cy="16376"/>
            </a:xfrm>
            <a:custGeom>
              <a:rect b="b" l="l" r="r" t="t"/>
              <a:pathLst>
                <a:path extrusionOk="0" h="846" w="1394">
                  <a:moveTo>
                    <a:pt x="47" y="138"/>
                  </a:moveTo>
                  <a:cubicBezTo>
                    <a:pt x="1" y="297"/>
                    <a:pt x="457" y="594"/>
                    <a:pt x="777" y="708"/>
                  </a:cubicBezTo>
                  <a:cubicBezTo>
                    <a:pt x="1188" y="845"/>
                    <a:pt x="1393" y="297"/>
                    <a:pt x="960" y="160"/>
                  </a:cubicBezTo>
                  <a:cubicBezTo>
                    <a:pt x="663" y="46"/>
                    <a:pt x="92" y="1"/>
                    <a:pt x="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5"/>
            <p:cNvSpPr/>
            <p:nvPr/>
          </p:nvSpPr>
          <p:spPr>
            <a:xfrm>
              <a:off x="2457946" y="3109846"/>
              <a:ext cx="26965" cy="19009"/>
            </a:xfrm>
            <a:custGeom>
              <a:rect b="b" l="l" r="r" t="t"/>
              <a:pathLst>
                <a:path extrusionOk="0" h="982" w="1393">
                  <a:moveTo>
                    <a:pt x="69" y="822"/>
                  </a:moveTo>
                  <a:cubicBezTo>
                    <a:pt x="137" y="982"/>
                    <a:pt x="685" y="867"/>
                    <a:pt x="982" y="731"/>
                  </a:cubicBezTo>
                  <a:cubicBezTo>
                    <a:pt x="1392" y="525"/>
                    <a:pt x="1141" y="0"/>
                    <a:pt x="731" y="183"/>
                  </a:cubicBezTo>
                  <a:cubicBezTo>
                    <a:pt x="434" y="320"/>
                    <a:pt x="0" y="685"/>
                    <a:pt x="69" y="82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5"/>
            <p:cNvSpPr/>
            <p:nvPr/>
          </p:nvSpPr>
          <p:spPr>
            <a:xfrm>
              <a:off x="2328030" y="3220752"/>
              <a:ext cx="17693" cy="26965"/>
            </a:xfrm>
            <a:custGeom>
              <a:rect b="b" l="l" r="r" t="t"/>
              <a:pathLst>
                <a:path extrusionOk="0" h="1393" w="914">
                  <a:moveTo>
                    <a:pt x="777" y="69"/>
                  </a:moveTo>
                  <a:cubicBezTo>
                    <a:pt x="914" y="114"/>
                    <a:pt x="845" y="662"/>
                    <a:pt x="708" y="982"/>
                  </a:cubicBezTo>
                  <a:cubicBezTo>
                    <a:pt x="548" y="1393"/>
                    <a:pt x="1" y="1164"/>
                    <a:pt x="183" y="753"/>
                  </a:cubicBezTo>
                  <a:cubicBezTo>
                    <a:pt x="297" y="457"/>
                    <a:pt x="617" y="0"/>
                    <a:pt x="77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5"/>
            <p:cNvSpPr/>
            <p:nvPr/>
          </p:nvSpPr>
          <p:spPr>
            <a:xfrm>
              <a:off x="2381944" y="3209698"/>
              <a:ext cx="18138" cy="26965"/>
            </a:xfrm>
            <a:custGeom>
              <a:rect b="b" l="l" r="r" t="t"/>
              <a:pathLst>
                <a:path extrusionOk="0" h="1393" w="937">
                  <a:moveTo>
                    <a:pt x="137" y="69"/>
                  </a:moveTo>
                  <a:cubicBezTo>
                    <a:pt x="297" y="1"/>
                    <a:pt x="639" y="434"/>
                    <a:pt x="753" y="731"/>
                  </a:cubicBezTo>
                  <a:cubicBezTo>
                    <a:pt x="936" y="1142"/>
                    <a:pt x="411" y="1393"/>
                    <a:pt x="228" y="982"/>
                  </a:cubicBezTo>
                  <a:cubicBezTo>
                    <a:pt x="92" y="685"/>
                    <a:pt x="0" y="138"/>
                    <a:pt x="13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5"/>
            <p:cNvSpPr/>
            <p:nvPr/>
          </p:nvSpPr>
          <p:spPr>
            <a:xfrm>
              <a:off x="2424804" y="3179653"/>
              <a:ext cx="25649" cy="22551"/>
            </a:xfrm>
            <a:custGeom>
              <a:rect b="b" l="l" r="r" t="t"/>
              <a:pathLst>
                <a:path extrusionOk="0" h="1165" w="1325">
                  <a:moveTo>
                    <a:pt x="114" y="115"/>
                  </a:moveTo>
                  <a:cubicBezTo>
                    <a:pt x="206" y="1"/>
                    <a:pt x="708" y="229"/>
                    <a:pt x="959" y="434"/>
                  </a:cubicBezTo>
                  <a:cubicBezTo>
                    <a:pt x="1324" y="708"/>
                    <a:pt x="959" y="1165"/>
                    <a:pt x="594" y="891"/>
                  </a:cubicBezTo>
                  <a:cubicBezTo>
                    <a:pt x="343" y="685"/>
                    <a:pt x="0" y="252"/>
                    <a:pt x="114"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5"/>
            <p:cNvSpPr/>
            <p:nvPr/>
          </p:nvSpPr>
          <p:spPr>
            <a:xfrm>
              <a:off x="2456610" y="3140336"/>
              <a:ext cx="25649" cy="11498"/>
            </a:xfrm>
            <a:custGeom>
              <a:rect b="b" l="l" r="r" t="t"/>
              <a:pathLst>
                <a:path extrusionOk="0" h="594" w="1325">
                  <a:moveTo>
                    <a:pt x="1" y="297"/>
                  </a:moveTo>
                  <a:cubicBezTo>
                    <a:pt x="1" y="457"/>
                    <a:pt x="548" y="594"/>
                    <a:pt x="868" y="594"/>
                  </a:cubicBezTo>
                  <a:cubicBezTo>
                    <a:pt x="1325" y="594"/>
                    <a:pt x="1325" y="23"/>
                    <a:pt x="868" y="23"/>
                  </a:cubicBezTo>
                  <a:cubicBezTo>
                    <a:pt x="548" y="0"/>
                    <a:pt x="1" y="137"/>
                    <a:pt x="1" y="29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5"/>
            <p:cNvSpPr/>
            <p:nvPr/>
          </p:nvSpPr>
          <p:spPr>
            <a:xfrm>
              <a:off x="1846833" y="2330393"/>
              <a:ext cx="350409" cy="182503"/>
            </a:xfrm>
            <a:custGeom>
              <a:rect b="b" l="l" r="r" t="t"/>
              <a:pathLst>
                <a:path extrusionOk="0" h="9428" w="18102">
                  <a:moveTo>
                    <a:pt x="9040" y="1119"/>
                  </a:moveTo>
                  <a:cubicBezTo>
                    <a:pt x="4429" y="1119"/>
                    <a:pt x="708" y="2717"/>
                    <a:pt x="708" y="4702"/>
                  </a:cubicBezTo>
                  <a:cubicBezTo>
                    <a:pt x="708" y="9039"/>
                    <a:pt x="17394" y="8902"/>
                    <a:pt x="17394" y="4702"/>
                  </a:cubicBezTo>
                  <a:cubicBezTo>
                    <a:pt x="17394" y="2717"/>
                    <a:pt x="13650" y="1119"/>
                    <a:pt x="9040" y="1119"/>
                  </a:cubicBezTo>
                  <a:close/>
                  <a:moveTo>
                    <a:pt x="9108" y="0"/>
                  </a:moveTo>
                  <a:cubicBezTo>
                    <a:pt x="14107" y="0"/>
                    <a:pt x="18101" y="2329"/>
                    <a:pt x="18101" y="4702"/>
                  </a:cubicBezTo>
                  <a:cubicBezTo>
                    <a:pt x="18101" y="4953"/>
                    <a:pt x="18033" y="5638"/>
                    <a:pt x="17941" y="5889"/>
                  </a:cubicBezTo>
                  <a:cubicBezTo>
                    <a:pt x="17211" y="7898"/>
                    <a:pt x="13491" y="9427"/>
                    <a:pt x="9040" y="9427"/>
                  </a:cubicBezTo>
                  <a:cubicBezTo>
                    <a:pt x="4566" y="9427"/>
                    <a:pt x="868" y="7898"/>
                    <a:pt x="138" y="5866"/>
                  </a:cubicBezTo>
                  <a:cubicBezTo>
                    <a:pt x="46" y="5638"/>
                    <a:pt x="1" y="4953"/>
                    <a:pt x="1" y="4702"/>
                  </a:cubicBezTo>
                  <a:cubicBezTo>
                    <a:pt x="1" y="2329"/>
                    <a:pt x="4109" y="0"/>
                    <a:pt x="9108"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5"/>
            <p:cNvSpPr/>
            <p:nvPr/>
          </p:nvSpPr>
          <p:spPr>
            <a:xfrm>
              <a:off x="1871573" y="2331709"/>
              <a:ext cx="303138" cy="181186"/>
            </a:xfrm>
            <a:custGeom>
              <a:rect b="b" l="l" r="r" t="t"/>
              <a:pathLst>
                <a:path extrusionOk="0" h="9360" w="15660">
                  <a:moveTo>
                    <a:pt x="6255" y="24"/>
                  </a:moveTo>
                  <a:cubicBezTo>
                    <a:pt x="6324" y="24"/>
                    <a:pt x="6369" y="1"/>
                    <a:pt x="6438" y="1"/>
                  </a:cubicBezTo>
                  <a:lnTo>
                    <a:pt x="6438" y="1096"/>
                  </a:lnTo>
                  <a:cubicBezTo>
                    <a:pt x="6369" y="1096"/>
                    <a:pt x="6324" y="1096"/>
                    <a:pt x="6255" y="1096"/>
                  </a:cubicBezTo>
                  <a:close/>
                  <a:moveTo>
                    <a:pt x="2968" y="731"/>
                  </a:moveTo>
                  <a:cubicBezTo>
                    <a:pt x="3014" y="708"/>
                    <a:pt x="3060" y="686"/>
                    <a:pt x="3128" y="663"/>
                  </a:cubicBezTo>
                  <a:lnTo>
                    <a:pt x="3128" y="1644"/>
                  </a:lnTo>
                  <a:cubicBezTo>
                    <a:pt x="3060" y="1667"/>
                    <a:pt x="3014" y="1690"/>
                    <a:pt x="2968" y="1690"/>
                  </a:cubicBezTo>
                  <a:close/>
                  <a:moveTo>
                    <a:pt x="161" y="7396"/>
                  </a:moveTo>
                  <a:cubicBezTo>
                    <a:pt x="115" y="7351"/>
                    <a:pt x="69" y="7305"/>
                    <a:pt x="1" y="7282"/>
                  </a:cubicBezTo>
                  <a:lnTo>
                    <a:pt x="1" y="5935"/>
                  </a:lnTo>
                  <a:cubicBezTo>
                    <a:pt x="47" y="5981"/>
                    <a:pt x="115" y="6027"/>
                    <a:pt x="161" y="6072"/>
                  </a:cubicBezTo>
                  <a:close/>
                  <a:moveTo>
                    <a:pt x="2831" y="8674"/>
                  </a:moveTo>
                  <a:cubicBezTo>
                    <a:pt x="2786" y="8652"/>
                    <a:pt x="2717" y="8629"/>
                    <a:pt x="2672" y="8606"/>
                  </a:cubicBezTo>
                  <a:lnTo>
                    <a:pt x="2672" y="7259"/>
                  </a:lnTo>
                  <a:cubicBezTo>
                    <a:pt x="2717" y="7259"/>
                    <a:pt x="2786" y="7282"/>
                    <a:pt x="2831" y="7305"/>
                  </a:cubicBezTo>
                  <a:close/>
                  <a:moveTo>
                    <a:pt x="7214" y="9359"/>
                  </a:moveTo>
                  <a:cubicBezTo>
                    <a:pt x="7168" y="9359"/>
                    <a:pt x="7100" y="9359"/>
                    <a:pt x="7054" y="9359"/>
                  </a:cubicBezTo>
                  <a:lnTo>
                    <a:pt x="7054" y="7830"/>
                  </a:lnTo>
                  <a:cubicBezTo>
                    <a:pt x="7100" y="7830"/>
                    <a:pt x="7168" y="7830"/>
                    <a:pt x="7214" y="7830"/>
                  </a:cubicBezTo>
                  <a:close/>
                  <a:moveTo>
                    <a:pt x="10341" y="9177"/>
                  </a:moveTo>
                  <a:cubicBezTo>
                    <a:pt x="10295" y="9199"/>
                    <a:pt x="10227" y="9199"/>
                    <a:pt x="10181" y="9199"/>
                  </a:cubicBezTo>
                  <a:lnTo>
                    <a:pt x="10181" y="7716"/>
                  </a:lnTo>
                  <a:cubicBezTo>
                    <a:pt x="10227" y="7693"/>
                    <a:pt x="10295" y="7693"/>
                    <a:pt x="10341" y="7693"/>
                  </a:cubicBezTo>
                  <a:close/>
                  <a:moveTo>
                    <a:pt x="13651" y="8332"/>
                  </a:moveTo>
                  <a:cubicBezTo>
                    <a:pt x="13605" y="8355"/>
                    <a:pt x="13536" y="8378"/>
                    <a:pt x="13491" y="8401"/>
                  </a:cubicBezTo>
                  <a:lnTo>
                    <a:pt x="13491" y="7031"/>
                  </a:lnTo>
                  <a:cubicBezTo>
                    <a:pt x="13536" y="7008"/>
                    <a:pt x="13605" y="6985"/>
                    <a:pt x="13651" y="6963"/>
                  </a:cubicBezTo>
                  <a:close/>
                  <a:moveTo>
                    <a:pt x="15659" y="7168"/>
                  </a:moveTo>
                  <a:cubicBezTo>
                    <a:pt x="15591" y="7214"/>
                    <a:pt x="15545" y="7259"/>
                    <a:pt x="15477" y="7305"/>
                  </a:cubicBezTo>
                  <a:lnTo>
                    <a:pt x="15477" y="5935"/>
                  </a:lnTo>
                  <a:cubicBezTo>
                    <a:pt x="15545" y="5890"/>
                    <a:pt x="15591" y="5821"/>
                    <a:pt x="15659" y="5776"/>
                  </a:cubicBezTo>
                  <a:close/>
                  <a:moveTo>
                    <a:pt x="11916" y="503"/>
                  </a:moveTo>
                  <a:cubicBezTo>
                    <a:pt x="11984" y="503"/>
                    <a:pt x="12030" y="526"/>
                    <a:pt x="12076" y="549"/>
                  </a:cubicBezTo>
                  <a:lnTo>
                    <a:pt x="12076" y="1553"/>
                  </a:lnTo>
                  <a:cubicBezTo>
                    <a:pt x="12030" y="1553"/>
                    <a:pt x="11984" y="1530"/>
                    <a:pt x="11916" y="15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5"/>
            <p:cNvSpPr/>
            <p:nvPr/>
          </p:nvSpPr>
          <p:spPr>
            <a:xfrm>
              <a:off x="1846833" y="2321546"/>
              <a:ext cx="350409" cy="166165"/>
            </a:xfrm>
            <a:custGeom>
              <a:rect b="b" l="l" r="r" t="t"/>
              <a:pathLst>
                <a:path extrusionOk="0" h="8584" w="18102">
                  <a:moveTo>
                    <a:pt x="9040" y="708"/>
                  </a:moveTo>
                  <a:cubicBezTo>
                    <a:pt x="4429" y="708"/>
                    <a:pt x="708" y="2306"/>
                    <a:pt x="708" y="4292"/>
                  </a:cubicBezTo>
                  <a:cubicBezTo>
                    <a:pt x="708" y="6278"/>
                    <a:pt x="4429" y="7876"/>
                    <a:pt x="9040" y="7876"/>
                  </a:cubicBezTo>
                  <a:cubicBezTo>
                    <a:pt x="13650" y="7876"/>
                    <a:pt x="17394" y="6278"/>
                    <a:pt x="17394" y="4292"/>
                  </a:cubicBezTo>
                  <a:cubicBezTo>
                    <a:pt x="17394" y="2306"/>
                    <a:pt x="13650" y="708"/>
                    <a:pt x="9040" y="708"/>
                  </a:cubicBezTo>
                  <a:close/>
                  <a:moveTo>
                    <a:pt x="9040" y="1"/>
                  </a:moveTo>
                  <a:cubicBezTo>
                    <a:pt x="14038" y="1"/>
                    <a:pt x="18101" y="1918"/>
                    <a:pt x="18101" y="4292"/>
                  </a:cubicBezTo>
                  <a:cubicBezTo>
                    <a:pt x="18101" y="6666"/>
                    <a:pt x="14038" y="8583"/>
                    <a:pt x="9040" y="8583"/>
                  </a:cubicBezTo>
                  <a:cubicBezTo>
                    <a:pt x="4041" y="8583"/>
                    <a:pt x="1" y="6666"/>
                    <a:pt x="1" y="4292"/>
                  </a:cubicBezTo>
                  <a:cubicBezTo>
                    <a:pt x="1" y="1918"/>
                    <a:pt x="4041" y="1"/>
                    <a:pt x="904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5"/>
            <p:cNvSpPr/>
            <p:nvPr/>
          </p:nvSpPr>
          <p:spPr>
            <a:xfrm>
              <a:off x="1078877" y="3458030"/>
              <a:ext cx="1823051" cy="337575"/>
            </a:xfrm>
            <a:custGeom>
              <a:rect b="b" l="l" r="r" t="t"/>
              <a:pathLst>
                <a:path extrusionOk="0" h="17439" w="94178">
                  <a:moveTo>
                    <a:pt x="47089" y="0"/>
                  </a:moveTo>
                  <a:cubicBezTo>
                    <a:pt x="21091" y="0"/>
                    <a:pt x="0" y="7807"/>
                    <a:pt x="0" y="17439"/>
                  </a:cubicBezTo>
                  <a:lnTo>
                    <a:pt x="2397" y="17439"/>
                  </a:lnTo>
                  <a:cubicBezTo>
                    <a:pt x="2397" y="9176"/>
                    <a:pt x="22415" y="2466"/>
                    <a:pt x="47089" y="2466"/>
                  </a:cubicBezTo>
                  <a:cubicBezTo>
                    <a:pt x="71763" y="2466"/>
                    <a:pt x="91781" y="9176"/>
                    <a:pt x="91781" y="17439"/>
                  </a:cubicBezTo>
                  <a:lnTo>
                    <a:pt x="94178" y="17439"/>
                  </a:lnTo>
                  <a:cubicBezTo>
                    <a:pt x="94178" y="7807"/>
                    <a:pt x="73087" y="0"/>
                    <a:pt x="47089" y="0"/>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5"/>
            <p:cNvSpPr/>
            <p:nvPr/>
          </p:nvSpPr>
          <p:spPr>
            <a:xfrm>
              <a:off x="1125280" y="3505749"/>
              <a:ext cx="1730251" cy="580164"/>
            </a:xfrm>
            <a:custGeom>
              <a:rect b="b" l="l" r="r" t="t"/>
              <a:pathLst>
                <a:path extrusionOk="0" h="29971" w="89384">
                  <a:moveTo>
                    <a:pt x="44692" y="1"/>
                  </a:moveTo>
                  <a:cubicBezTo>
                    <a:pt x="69366" y="1"/>
                    <a:pt x="89384" y="6711"/>
                    <a:pt x="89384" y="14974"/>
                  </a:cubicBezTo>
                  <a:cubicBezTo>
                    <a:pt x="89384" y="23259"/>
                    <a:pt x="69366" y="29970"/>
                    <a:pt x="44692" y="29970"/>
                  </a:cubicBezTo>
                  <a:cubicBezTo>
                    <a:pt x="20018" y="29970"/>
                    <a:pt x="0" y="23259"/>
                    <a:pt x="0" y="14974"/>
                  </a:cubicBezTo>
                  <a:cubicBezTo>
                    <a:pt x="0" y="6711"/>
                    <a:pt x="20018" y="1"/>
                    <a:pt x="4469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5"/>
            <p:cNvSpPr/>
            <p:nvPr/>
          </p:nvSpPr>
          <p:spPr>
            <a:xfrm>
              <a:off x="1507051" y="3320158"/>
              <a:ext cx="778539" cy="341137"/>
            </a:xfrm>
            <a:custGeom>
              <a:rect b="b" l="l" r="r" t="t"/>
              <a:pathLst>
                <a:path extrusionOk="0" h="17623" w="40219">
                  <a:moveTo>
                    <a:pt x="3333" y="15636"/>
                  </a:moveTo>
                  <a:cubicBezTo>
                    <a:pt x="1370" y="12623"/>
                    <a:pt x="4040" y="14586"/>
                    <a:pt x="3173" y="12532"/>
                  </a:cubicBezTo>
                  <a:cubicBezTo>
                    <a:pt x="2305" y="10455"/>
                    <a:pt x="0" y="8789"/>
                    <a:pt x="1758" y="7625"/>
                  </a:cubicBezTo>
                  <a:cubicBezTo>
                    <a:pt x="3538" y="6483"/>
                    <a:pt x="4816" y="6575"/>
                    <a:pt x="5250" y="8332"/>
                  </a:cubicBezTo>
                  <a:cubicBezTo>
                    <a:pt x="5684" y="10090"/>
                    <a:pt x="7487" y="9268"/>
                    <a:pt x="6802" y="7556"/>
                  </a:cubicBezTo>
                  <a:cubicBezTo>
                    <a:pt x="6140" y="5844"/>
                    <a:pt x="3926" y="3356"/>
                    <a:pt x="7738" y="2877"/>
                  </a:cubicBezTo>
                  <a:cubicBezTo>
                    <a:pt x="11527" y="2398"/>
                    <a:pt x="10180" y="3425"/>
                    <a:pt x="10020" y="6004"/>
                  </a:cubicBezTo>
                  <a:cubicBezTo>
                    <a:pt x="9838" y="8583"/>
                    <a:pt x="12554" y="9063"/>
                    <a:pt x="11915" y="7647"/>
                  </a:cubicBezTo>
                  <a:cubicBezTo>
                    <a:pt x="10386" y="4201"/>
                    <a:pt x="13444" y="3516"/>
                    <a:pt x="14243" y="4201"/>
                  </a:cubicBezTo>
                  <a:cubicBezTo>
                    <a:pt x="14996" y="4840"/>
                    <a:pt x="14677" y="6141"/>
                    <a:pt x="14791" y="6141"/>
                  </a:cubicBezTo>
                  <a:cubicBezTo>
                    <a:pt x="16160" y="6164"/>
                    <a:pt x="15384" y="3744"/>
                    <a:pt x="17621" y="5159"/>
                  </a:cubicBezTo>
                  <a:cubicBezTo>
                    <a:pt x="19881" y="6597"/>
                    <a:pt x="16457" y="8378"/>
                    <a:pt x="18968" y="7739"/>
                  </a:cubicBezTo>
                  <a:cubicBezTo>
                    <a:pt x="21479" y="7077"/>
                    <a:pt x="21775" y="6141"/>
                    <a:pt x="20269" y="4498"/>
                  </a:cubicBezTo>
                  <a:cubicBezTo>
                    <a:pt x="18785" y="2831"/>
                    <a:pt x="21228" y="298"/>
                    <a:pt x="24058" y="1644"/>
                  </a:cubicBezTo>
                  <a:cubicBezTo>
                    <a:pt x="26888" y="2991"/>
                    <a:pt x="23601" y="6369"/>
                    <a:pt x="25496" y="6780"/>
                  </a:cubicBezTo>
                  <a:cubicBezTo>
                    <a:pt x="27390" y="7191"/>
                    <a:pt x="27505" y="5456"/>
                    <a:pt x="27276" y="3676"/>
                  </a:cubicBezTo>
                  <a:cubicBezTo>
                    <a:pt x="27071" y="1918"/>
                    <a:pt x="27139" y="1"/>
                    <a:pt x="28965" y="1"/>
                  </a:cubicBezTo>
                  <a:cubicBezTo>
                    <a:pt x="30791" y="1"/>
                    <a:pt x="31910" y="914"/>
                    <a:pt x="31659" y="3425"/>
                  </a:cubicBezTo>
                  <a:cubicBezTo>
                    <a:pt x="31408" y="5958"/>
                    <a:pt x="33051" y="4840"/>
                    <a:pt x="33188" y="3174"/>
                  </a:cubicBezTo>
                  <a:cubicBezTo>
                    <a:pt x="33325" y="1530"/>
                    <a:pt x="35859" y="2101"/>
                    <a:pt x="36041" y="3516"/>
                  </a:cubicBezTo>
                  <a:cubicBezTo>
                    <a:pt x="36224" y="4908"/>
                    <a:pt x="34055" y="6004"/>
                    <a:pt x="35037" y="6255"/>
                  </a:cubicBezTo>
                  <a:cubicBezTo>
                    <a:pt x="36018" y="6506"/>
                    <a:pt x="36475" y="3470"/>
                    <a:pt x="37867" y="4954"/>
                  </a:cubicBezTo>
                  <a:cubicBezTo>
                    <a:pt x="39260" y="6438"/>
                    <a:pt x="36977" y="7762"/>
                    <a:pt x="37753" y="8720"/>
                  </a:cubicBezTo>
                  <a:cubicBezTo>
                    <a:pt x="38529" y="9679"/>
                    <a:pt x="40218" y="8309"/>
                    <a:pt x="40081" y="10204"/>
                  </a:cubicBezTo>
                  <a:cubicBezTo>
                    <a:pt x="39967" y="12098"/>
                    <a:pt x="35197" y="16093"/>
                    <a:pt x="32937" y="16504"/>
                  </a:cubicBezTo>
                  <a:cubicBezTo>
                    <a:pt x="30700" y="16914"/>
                    <a:pt x="26546" y="16732"/>
                    <a:pt x="22985" y="17188"/>
                  </a:cubicBezTo>
                  <a:cubicBezTo>
                    <a:pt x="19447" y="17622"/>
                    <a:pt x="3333" y="15636"/>
                    <a:pt x="3333" y="1563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5"/>
            <p:cNvSpPr/>
            <p:nvPr/>
          </p:nvSpPr>
          <p:spPr>
            <a:xfrm>
              <a:off x="1533553" y="3325907"/>
              <a:ext cx="750258" cy="335388"/>
            </a:xfrm>
            <a:custGeom>
              <a:rect b="b" l="l" r="r" t="t"/>
              <a:pathLst>
                <a:path extrusionOk="0" h="17326" w="38758">
                  <a:moveTo>
                    <a:pt x="1964" y="15339"/>
                  </a:moveTo>
                  <a:cubicBezTo>
                    <a:pt x="1" y="12326"/>
                    <a:pt x="2671" y="14289"/>
                    <a:pt x="1804" y="12235"/>
                  </a:cubicBezTo>
                  <a:cubicBezTo>
                    <a:pt x="1576" y="11687"/>
                    <a:pt x="1256" y="11185"/>
                    <a:pt x="936" y="10706"/>
                  </a:cubicBezTo>
                  <a:cubicBezTo>
                    <a:pt x="2032" y="10386"/>
                    <a:pt x="2101" y="10569"/>
                    <a:pt x="4794" y="11687"/>
                  </a:cubicBezTo>
                  <a:cubicBezTo>
                    <a:pt x="8263" y="13102"/>
                    <a:pt x="6962" y="9998"/>
                    <a:pt x="7898" y="8994"/>
                  </a:cubicBezTo>
                  <a:cubicBezTo>
                    <a:pt x="8834" y="7967"/>
                    <a:pt x="8651" y="10135"/>
                    <a:pt x="11573" y="10751"/>
                  </a:cubicBezTo>
                  <a:cubicBezTo>
                    <a:pt x="14495" y="11368"/>
                    <a:pt x="13787" y="7967"/>
                    <a:pt x="17941" y="8492"/>
                  </a:cubicBezTo>
                  <a:cubicBezTo>
                    <a:pt x="21365" y="8925"/>
                    <a:pt x="21046" y="7419"/>
                    <a:pt x="19813" y="5707"/>
                  </a:cubicBezTo>
                  <a:cubicBezTo>
                    <a:pt x="19745" y="5273"/>
                    <a:pt x="19448" y="4771"/>
                    <a:pt x="18900" y="4201"/>
                  </a:cubicBezTo>
                  <a:cubicBezTo>
                    <a:pt x="17416" y="2534"/>
                    <a:pt x="19859" y="1"/>
                    <a:pt x="22689" y="1347"/>
                  </a:cubicBezTo>
                  <a:cubicBezTo>
                    <a:pt x="25679" y="2763"/>
                    <a:pt x="21571" y="8629"/>
                    <a:pt x="24743" y="9930"/>
                  </a:cubicBezTo>
                  <a:cubicBezTo>
                    <a:pt x="27071" y="10888"/>
                    <a:pt x="29400" y="10774"/>
                    <a:pt x="31112" y="9359"/>
                  </a:cubicBezTo>
                  <a:cubicBezTo>
                    <a:pt x="32846" y="7967"/>
                    <a:pt x="34512" y="8172"/>
                    <a:pt x="34102" y="10729"/>
                  </a:cubicBezTo>
                  <a:cubicBezTo>
                    <a:pt x="33759" y="12943"/>
                    <a:pt x="35836" y="11299"/>
                    <a:pt x="38393" y="8925"/>
                  </a:cubicBezTo>
                  <a:cubicBezTo>
                    <a:pt x="38621" y="9039"/>
                    <a:pt x="38758" y="9313"/>
                    <a:pt x="38712" y="9907"/>
                  </a:cubicBezTo>
                  <a:cubicBezTo>
                    <a:pt x="38598" y="11801"/>
                    <a:pt x="33828" y="15796"/>
                    <a:pt x="31568" y="16207"/>
                  </a:cubicBezTo>
                  <a:cubicBezTo>
                    <a:pt x="29331" y="16617"/>
                    <a:pt x="25177" y="16435"/>
                    <a:pt x="21616" y="16891"/>
                  </a:cubicBezTo>
                  <a:cubicBezTo>
                    <a:pt x="18078" y="17325"/>
                    <a:pt x="1964" y="15339"/>
                    <a:pt x="1964" y="15339"/>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5"/>
            <p:cNvSpPr/>
            <p:nvPr/>
          </p:nvSpPr>
          <p:spPr>
            <a:xfrm>
              <a:off x="1533553" y="3344472"/>
              <a:ext cx="716692" cy="316824"/>
            </a:xfrm>
            <a:custGeom>
              <a:rect b="b" l="l" r="r" t="t"/>
              <a:pathLst>
                <a:path extrusionOk="0" h="16367" w="37024">
                  <a:moveTo>
                    <a:pt x="1964" y="14380"/>
                  </a:moveTo>
                  <a:cubicBezTo>
                    <a:pt x="1" y="11367"/>
                    <a:pt x="2671" y="13330"/>
                    <a:pt x="1804" y="11276"/>
                  </a:cubicBezTo>
                  <a:cubicBezTo>
                    <a:pt x="1758" y="11208"/>
                    <a:pt x="1735" y="11116"/>
                    <a:pt x="1713" y="11048"/>
                  </a:cubicBezTo>
                  <a:cubicBezTo>
                    <a:pt x="4337" y="11664"/>
                    <a:pt x="5707" y="13171"/>
                    <a:pt x="7556" y="12897"/>
                  </a:cubicBezTo>
                  <a:cubicBezTo>
                    <a:pt x="9633" y="12600"/>
                    <a:pt x="6985" y="9747"/>
                    <a:pt x="10888" y="10728"/>
                  </a:cubicBezTo>
                  <a:cubicBezTo>
                    <a:pt x="14769" y="11710"/>
                    <a:pt x="13673" y="10180"/>
                    <a:pt x="15796" y="9153"/>
                  </a:cubicBezTo>
                  <a:cubicBezTo>
                    <a:pt x="17759" y="8217"/>
                    <a:pt x="19950" y="8240"/>
                    <a:pt x="20384" y="7282"/>
                  </a:cubicBezTo>
                  <a:cubicBezTo>
                    <a:pt x="21000" y="6779"/>
                    <a:pt x="20589" y="5798"/>
                    <a:pt x="19813" y="4748"/>
                  </a:cubicBezTo>
                  <a:cubicBezTo>
                    <a:pt x="19745" y="4314"/>
                    <a:pt x="19448" y="3812"/>
                    <a:pt x="18900" y="3242"/>
                  </a:cubicBezTo>
                  <a:cubicBezTo>
                    <a:pt x="17713" y="1895"/>
                    <a:pt x="19060" y="0"/>
                    <a:pt x="21114" y="0"/>
                  </a:cubicBezTo>
                  <a:cubicBezTo>
                    <a:pt x="21365" y="571"/>
                    <a:pt x="22324" y="69"/>
                    <a:pt x="22461" y="2990"/>
                  </a:cubicBezTo>
                  <a:cubicBezTo>
                    <a:pt x="22620" y="5935"/>
                    <a:pt x="20954" y="9792"/>
                    <a:pt x="24378" y="11162"/>
                  </a:cubicBezTo>
                  <a:cubicBezTo>
                    <a:pt x="27825" y="12531"/>
                    <a:pt x="31134" y="8902"/>
                    <a:pt x="32801" y="11139"/>
                  </a:cubicBezTo>
                  <a:cubicBezTo>
                    <a:pt x="33599" y="12212"/>
                    <a:pt x="35311" y="12143"/>
                    <a:pt x="37023" y="11618"/>
                  </a:cubicBezTo>
                  <a:cubicBezTo>
                    <a:pt x="35403" y="13307"/>
                    <a:pt x="32983" y="14997"/>
                    <a:pt x="31568" y="15248"/>
                  </a:cubicBezTo>
                  <a:cubicBezTo>
                    <a:pt x="29331" y="15658"/>
                    <a:pt x="25177" y="15476"/>
                    <a:pt x="21616" y="15932"/>
                  </a:cubicBezTo>
                  <a:cubicBezTo>
                    <a:pt x="18078" y="16366"/>
                    <a:pt x="1964" y="14380"/>
                    <a:pt x="1964" y="1438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5"/>
            <p:cNvSpPr/>
            <p:nvPr/>
          </p:nvSpPr>
          <p:spPr>
            <a:xfrm>
              <a:off x="1550337" y="3445214"/>
              <a:ext cx="99439" cy="75126"/>
            </a:xfrm>
            <a:custGeom>
              <a:rect b="b" l="l" r="r" t="t"/>
              <a:pathLst>
                <a:path extrusionOk="0" h="3881" w="5137">
                  <a:moveTo>
                    <a:pt x="1" y="1279"/>
                  </a:moveTo>
                  <a:cubicBezTo>
                    <a:pt x="982" y="503"/>
                    <a:pt x="2261" y="0"/>
                    <a:pt x="2649" y="1553"/>
                  </a:cubicBezTo>
                  <a:cubicBezTo>
                    <a:pt x="3060" y="3287"/>
                    <a:pt x="3539" y="3744"/>
                    <a:pt x="5023" y="2740"/>
                  </a:cubicBezTo>
                  <a:lnTo>
                    <a:pt x="5137" y="2648"/>
                  </a:lnTo>
                  <a:cubicBezTo>
                    <a:pt x="4817" y="3401"/>
                    <a:pt x="3722" y="3881"/>
                    <a:pt x="2991" y="3287"/>
                  </a:cubicBezTo>
                  <a:cubicBezTo>
                    <a:pt x="1393" y="1986"/>
                    <a:pt x="3425" y="23"/>
                    <a:pt x="1" y="127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5"/>
            <p:cNvSpPr/>
            <p:nvPr/>
          </p:nvSpPr>
          <p:spPr>
            <a:xfrm>
              <a:off x="2029772" y="3316189"/>
              <a:ext cx="62757" cy="146265"/>
            </a:xfrm>
            <a:custGeom>
              <a:rect b="b" l="l" r="r" t="t"/>
              <a:pathLst>
                <a:path extrusionOk="0" h="7556" w="3242">
                  <a:moveTo>
                    <a:pt x="3242" y="685"/>
                  </a:moveTo>
                  <a:cubicBezTo>
                    <a:pt x="1918" y="571"/>
                    <a:pt x="959" y="1028"/>
                    <a:pt x="822" y="2466"/>
                  </a:cubicBezTo>
                  <a:cubicBezTo>
                    <a:pt x="731" y="3196"/>
                    <a:pt x="1279" y="4908"/>
                    <a:pt x="982" y="5981"/>
                  </a:cubicBezTo>
                  <a:cubicBezTo>
                    <a:pt x="776" y="6643"/>
                    <a:pt x="434" y="7031"/>
                    <a:pt x="0" y="7556"/>
                  </a:cubicBezTo>
                  <a:cubicBezTo>
                    <a:pt x="1347" y="4680"/>
                    <a:pt x="525" y="5844"/>
                    <a:pt x="411" y="2740"/>
                  </a:cubicBezTo>
                  <a:cubicBezTo>
                    <a:pt x="366" y="1187"/>
                    <a:pt x="1781" y="1"/>
                    <a:pt x="3242" y="68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5"/>
            <p:cNvSpPr/>
            <p:nvPr/>
          </p:nvSpPr>
          <p:spPr>
            <a:xfrm>
              <a:off x="2170722" y="3409420"/>
              <a:ext cx="81766" cy="94136"/>
            </a:xfrm>
            <a:custGeom>
              <a:rect b="b" l="l" r="r" t="t"/>
              <a:pathLst>
                <a:path extrusionOk="0" h="4863" w="4224">
                  <a:moveTo>
                    <a:pt x="46" y="1279"/>
                  </a:moveTo>
                  <a:cubicBezTo>
                    <a:pt x="937" y="3036"/>
                    <a:pt x="1987" y="800"/>
                    <a:pt x="2466" y="526"/>
                  </a:cubicBezTo>
                  <a:cubicBezTo>
                    <a:pt x="3379" y="1"/>
                    <a:pt x="4223" y="914"/>
                    <a:pt x="3447" y="2489"/>
                  </a:cubicBezTo>
                  <a:cubicBezTo>
                    <a:pt x="3036" y="3333"/>
                    <a:pt x="2443" y="4223"/>
                    <a:pt x="3425" y="4840"/>
                  </a:cubicBezTo>
                  <a:cubicBezTo>
                    <a:pt x="3333" y="4840"/>
                    <a:pt x="3310" y="4862"/>
                    <a:pt x="3219" y="4794"/>
                  </a:cubicBezTo>
                  <a:cubicBezTo>
                    <a:pt x="1758" y="3972"/>
                    <a:pt x="3676" y="1986"/>
                    <a:pt x="3333" y="1142"/>
                  </a:cubicBezTo>
                  <a:cubicBezTo>
                    <a:pt x="2991" y="320"/>
                    <a:pt x="2283" y="1188"/>
                    <a:pt x="2009" y="1507"/>
                  </a:cubicBezTo>
                  <a:cubicBezTo>
                    <a:pt x="1256" y="2511"/>
                    <a:pt x="1" y="2215"/>
                    <a:pt x="46" y="127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5"/>
            <p:cNvSpPr/>
            <p:nvPr/>
          </p:nvSpPr>
          <p:spPr>
            <a:xfrm>
              <a:off x="1742122" y="3398386"/>
              <a:ext cx="112680" cy="59215"/>
            </a:xfrm>
            <a:custGeom>
              <a:rect b="b" l="l" r="r" t="t"/>
              <a:pathLst>
                <a:path extrusionOk="0" h="3059" w="5821">
                  <a:moveTo>
                    <a:pt x="0" y="1392"/>
                  </a:moveTo>
                  <a:cubicBezTo>
                    <a:pt x="69" y="0"/>
                    <a:pt x="2557" y="0"/>
                    <a:pt x="2488" y="1963"/>
                  </a:cubicBezTo>
                  <a:cubicBezTo>
                    <a:pt x="2442" y="3059"/>
                    <a:pt x="3584" y="1940"/>
                    <a:pt x="3766" y="1666"/>
                  </a:cubicBezTo>
                  <a:cubicBezTo>
                    <a:pt x="4200" y="1050"/>
                    <a:pt x="4246" y="685"/>
                    <a:pt x="5364" y="1575"/>
                  </a:cubicBezTo>
                  <a:cubicBezTo>
                    <a:pt x="5592" y="1758"/>
                    <a:pt x="5729" y="1849"/>
                    <a:pt x="5821" y="2123"/>
                  </a:cubicBezTo>
                  <a:cubicBezTo>
                    <a:pt x="5524" y="1872"/>
                    <a:pt x="4771" y="1347"/>
                    <a:pt x="4383" y="1347"/>
                  </a:cubicBezTo>
                  <a:cubicBezTo>
                    <a:pt x="4177" y="1347"/>
                    <a:pt x="3744" y="2716"/>
                    <a:pt x="2808" y="2853"/>
                  </a:cubicBezTo>
                  <a:cubicBezTo>
                    <a:pt x="1484" y="3059"/>
                    <a:pt x="2671" y="1164"/>
                    <a:pt x="1461" y="753"/>
                  </a:cubicBezTo>
                  <a:cubicBezTo>
                    <a:pt x="776" y="502"/>
                    <a:pt x="297" y="822"/>
                    <a:pt x="0" y="139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5"/>
            <p:cNvSpPr/>
            <p:nvPr/>
          </p:nvSpPr>
          <p:spPr>
            <a:xfrm>
              <a:off x="1628565" y="3370548"/>
              <a:ext cx="87941" cy="118874"/>
            </a:xfrm>
            <a:custGeom>
              <a:rect b="b" l="l" r="r" t="t"/>
              <a:pathLst>
                <a:path extrusionOk="0" h="6141" w="4543">
                  <a:moveTo>
                    <a:pt x="4542" y="6140"/>
                  </a:moveTo>
                  <a:cubicBezTo>
                    <a:pt x="3127" y="4953"/>
                    <a:pt x="2853" y="4291"/>
                    <a:pt x="3127" y="2442"/>
                  </a:cubicBezTo>
                  <a:cubicBezTo>
                    <a:pt x="3310" y="1050"/>
                    <a:pt x="3903" y="616"/>
                    <a:pt x="1666" y="662"/>
                  </a:cubicBezTo>
                  <a:cubicBezTo>
                    <a:pt x="685" y="662"/>
                    <a:pt x="776" y="776"/>
                    <a:pt x="0" y="1004"/>
                  </a:cubicBezTo>
                  <a:cubicBezTo>
                    <a:pt x="845" y="160"/>
                    <a:pt x="3858" y="0"/>
                    <a:pt x="3743" y="1210"/>
                  </a:cubicBezTo>
                  <a:cubicBezTo>
                    <a:pt x="3538" y="3743"/>
                    <a:pt x="2648" y="3698"/>
                    <a:pt x="4542" y="614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5"/>
            <p:cNvSpPr/>
            <p:nvPr/>
          </p:nvSpPr>
          <p:spPr>
            <a:xfrm>
              <a:off x="2326268" y="3381583"/>
              <a:ext cx="573969" cy="413592"/>
            </a:xfrm>
            <a:custGeom>
              <a:rect b="b" l="l" r="r" t="t"/>
              <a:pathLst>
                <a:path extrusionOk="0" h="21366" w="29651">
                  <a:moveTo>
                    <a:pt x="251" y="8583"/>
                  </a:moveTo>
                  <a:cubicBezTo>
                    <a:pt x="0" y="5661"/>
                    <a:pt x="1164" y="8104"/>
                    <a:pt x="1324" y="6278"/>
                  </a:cubicBezTo>
                  <a:cubicBezTo>
                    <a:pt x="1507" y="4474"/>
                    <a:pt x="502" y="2352"/>
                    <a:pt x="2237" y="2215"/>
                  </a:cubicBezTo>
                  <a:cubicBezTo>
                    <a:pt x="3949" y="2078"/>
                    <a:pt x="4839" y="2648"/>
                    <a:pt x="4474" y="4086"/>
                  </a:cubicBezTo>
                  <a:cubicBezTo>
                    <a:pt x="4086" y="5502"/>
                    <a:pt x="5707" y="5616"/>
                    <a:pt x="5889" y="4132"/>
                  </a:cubicBezTo>
                  <a:cubicBezTo>
                    <a:pt x="6072" y="2648"/>
                    <a:pt x="5455" y="1"/>
                    <a:pt x="8377" y="1142"/>
                  </a:cubicBezTo>
                  <a:cubicBezTo>
                    <a:pt x="11299" y="2260"/>
                    <a:pt x="9929" y="2489"/>
                    <a:pt x="8788" y="4269"/>
                  </a:cubicBezTo>
                  <a:cubicBezTo>
                    <a:pt x="7670" y="6072"/>
                    <a:pt x="9427" y="7465"/>
                    <a:pt x="9518" y="6186"/>
                  </a:cubicBezTo>
                  <a:cubicBezTo>
                    <a:pt x="9769" y="3128"/>
                    <a:pt x="12235" y="3812"/>
                    <a:pt x="12531" y="4634"/>
                  </a:cubicBezTo>
                  <a:cubicBezTo>
                    <a:pt x="12828" y="5387"/>
                    <a:pt x="12098" y="6186"/>
                    <a:pt x="12166" y="6232"/>
                  </a:cubicBezTo>
                  <a:cubicBezTo>
                    <a:pt x="13148" y="6780"/>
                    <a:pt x="13536" y="4748"/>
                    <a:pt x="14608" y="6643"/>
                  </a:cubicBezTo>
                  <a:cubicBezTo>
                    <a:pt x="15658" y="8537"/>
                    <a:pt x="12486" y="8492"/>
                    <a:pt x="14563" y="9017"/>
                  </a:cubicBezTo>
                  <a:cubicBezTo>
                    <a:pt x="16617" y="9519"/>
                    <a:pt x="17188" y="8971"/>
                    <a:pt x="16754" y="7191"/>
                  </a:cubicBezTo>
                  <a:cubicBezTo>
                    <a:pt x="16343" y="5410"/>
                    <a:pt x="19082" y="4543"/>
                    <a:pt x="20589" y="6620"/>
                  </a:cubicBezTo>
                  <a:cubicBezTo>
                    <a:pt x="22095" y="8697"/>
                    <a:pt x="18420" y="9838"/>
                    <a:pt x="19630" y="10888"/>
                  </a:cubicBezTo>
                  <a:cubicBezTo>
                    <a:pt x="20817" y="11915"/>
                    <a:pt x="21570" y="10706"/>
                    <a:pt x="22118" y="9336"/>
                  </a:cubicBezTo>
                  <a:cubicBezTo>
                    <a:pt x="22643" y="7989"/>
                    <a:pt x="23442" y="6666"/>
                    <a:pt x="24766" y="7373"/>
                  </a:cubicBezTo>
                  <a:cubicBezTo>
                    <a:pt x="26090" y="8081"/>
                    <a:pt x="26523" y="9154"/>
                    <a:pt x="25359" y="10865"/>
                  </a:cubicBezTo>
                  <a:cubicBezTo>
                    <a:pt x="24195" y="12600"/>
                    <a:pt x="25816" y="12418"/>
                    <a:pt x="26546" y="11299"/>
                  </a:cubicBezTo>
                  <a:cubicBezTo>
                    <a:pt x="27299" y="10158"/>
                    <a:pt x="28874" y="11550"/>
                    <a:pt x="28463" y="12646"/>
                  </a:cubicBezTo>
                  <a:cubicBezTo>
                    <a:pt x="28053" y="13719"/>
                    <a:pt x="26067" y="13673"/>
                    <a:pt x="26660" y="14221"/>
                  </a:cubicBezTo>
                  <a:cubicBezTo>
                    <a:pt x="27276" y="14791"/>
                    <a:pt x="28806" y="12806"/>
                    <a:pt x="29217" y="14403"/>
                  </a:cubicBezTo>
                  <a:cubicBezTo>
                    <a:pt x="29650" y="16001"/>
                    <a:pt x="27482" y="16070"/>
                    <a:pt x="27664" y="17051"/>
                  </a:cubicBezTo>
                  <a:cubicBezTo>
                    <a:pt x="27847" y="18033"/>
                    <a:pt x="29605" y="17713"/>
                    <a:pt x="28760" y="19037"/>
                  </a:cubicBezTo>
                  <a:cubicBezTo>
                    <a:pt x="27938" y="20338"/>
                    <a:pt x="22940" y="21365"/>
                    <a:pt x="21182" y="20772"/>
                  </a:cubicBezTo>
                  <a:cubicBezTo>
                    <a:pt x="19402" y="20178"/>
                    <a:pt x="16480" y="18443"/>
                    <a:pt x="13764" y="17371"/>
                  </a:cubicBezTo>
                  <a:cubicBezTo>
                    <a:pt x="11048" y="16298"/>
                    <a:pt x="251" y="8583"/>
                    <a:pt x="251"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5"/>
            <p:cNvSpPr/>
            <p:nvPr/>
          </p:nvSpPr>
          <p:spPr>
            <a:xfrm>
              <a:off x="2326268" y="3469509"/>
              <a:ext cx="562026" cy="325671"/>
            </a:xfrm>
            <a:custGeom>
              <a:rect b="b" l="l" r="r" t="t"/>
              <a:pathLst>
                <a:path extrusionOk="0" h="16824" w="29034">
                  <a:moveTo>
                    <a:pt x="251" y="4041"/>
                  </a:moveTo>
                  <a:cubicBezTo>
                    <a:pt x="0" y="1119"/>
                    <a:pt x="1164" y="3562"/>
                    <a:pt x="1324" y="1736"/>
                  </a:cubicBezTo>
                  <a:cubicBezTo>
                    <a:pt x="1370" y="1279"/>
                    <a:pt x="1347" y="777"/>
                    <a:pt x="1301" y="320"/>
                  </a:cubicBezTo>
                  <a:cubicBezTo>
                    <a:pt x="2214" y="503"/>
                    <a:pt x="2191" y="663"/>
                    <a:pt x="3698" y="2512"/>
                  </a:cubicBezTo>
                  <a:cubicBezTo>
                    <a:pt x="5638" y="4885"/>
                    <a:pt x="5912" y="2169"/>
                    <a:pt x="6985" y="1804"/>
                  </a:cubicBezTo>
                  <a:cubicBezTo>
                    <a:pt x="8058" y="1439"/>
                    <a:pt x="7053" y="2923"/>
                    <a:pt x="8925" y="4497"/>
                  </a:cubicBezTo>
                  <a:cubicBezTo>
                    <a:pt x="10774" y="6095"/>
                    <a:pt x="11618" y="3356"/>
                    <a:pt x="14403" y="5365"/>
                  </a:cubicBezTo>
                  <a:cubicBezTo>
                    <a:pt x="16686" y="7008"/>
                    <a:pt x="17051" y="5799"/>
                    <a:pt x="16822" y="4087"/>
                  </a:cubicBezTo>
                  <a:cubicBezTo>
                    <a:pt x="16937" y="3767"/>
                    <a:pt x="16914" y="3288"/>
                    <a:pt x="16754" y="2649"/>
                  </a:cubicBezTo>
                  <a:cubicBezTo>
                    <a:pt x="16343" y="868"/>
                    <a:pt x="19082" y="1"/>
                    <a:pt x="20589" y="2078"/>
                  </a:cubicBezTo>
                  <a:cubicBezTo>
                    <a:pt x="22186" y="4269"/>
                    <a:pt x="16937" y="6871"/>
                    <a:pt x="18717" y="9063"/>
                  </a:cubicBezTo>
                  <a:cubicBezTo>
                    <a:pt x="20018" y="10637"/>
                    <a:pt x="21730" y="11482"/>
                    <a:pt x="23510" y="11140"/>
                  </a:cubicBezTo>
                  <a:cubicBezTo>
                    <a:pt x="25291" y="10797"/>
                    <a:pt x="26409" y="11619"/>
                    <a:pt x="25131" y="13285"/>
                  </a:cubicBezTo>
                  <a:cubicBezTo>
                    <a:pt x="24012" y="14723"/>
                    <a:pt x="26158" y="14381"/>
                    <a:pt x="28920" y="13650"/>
                  </a:cubicBezTo>
                  <a:cubicBezTo>
                    <a:pt x="29034" y="13833"/>
                    <a:pt x="29011" y="14084"/>
                    <a:pt x="28760" y="14495"/>
                  </a:cubicBezTo>
                  <a:cubicBezTo>
                    <a:pt x="27938" y="15796"/>
                    <a:pt x="22940" y="16823"/>
                    <a:pt x="21182" y="16230"/>
                  </a:cubicBezTo>
                  <a:cubicBezTo>
                    <a:pt x="19402" y="15636"/>
                    <a:pt x="16480" y="13901"/>
                    <a:pt x="13764" y="12829"/>
                  </a:cubicBezTo>
                  <a:cubicBezTo>
                    <a:pt x="11048" y="11756"/>
                    <a:pt x="251" y="4041"/>
                    <a:pt x="251"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5"/>
            <p:cNvSpPr/>
            <p:nvPr/>
          </p:nvSpPr>
          <p:spPr>
            <a:xfrm>
              <a:off x="2326268" y="3477020"/>
              <a:ext cx="512993" cy="313727"/>
            </a:xfrm>
            <a:custGeom>
              <a:rect b="b" l="l" r="r" t="t"/>
              <a:pathLst>
                <a:path extrusionOk="0" h="16207" w="26501">
                  <a:moveTo>
                    <a:pt x="251" y="3653"/>
                  </a:moveTo>
                  <a:cubicBezTo>
                    <a:pt x="0" y="731"/>
                    <a:pt x="1164" y="3174"/>
                    <a:pt x="1324" y="1348"/>
                  </a:cubicBezTo>
                  <a:cubicBezTo>
                    <a:pt x="1347" y="1302"/>
                    <a:pt x="1347" y="1233"/>
                    <a:pt x="1347" y="1165"/>
                  </a:cubicBezTo>
                  <a:cubicBezTo>
                    <a:pt x="2990" y="2626"/>
                    <a:pt x="3401" y="4246"/>
                    <a:pt x="4839" y="4771"/>
                  </a:cubicBezTo>
                  <a:cubicBezTo>
                    <a:pt x="6437" y="5365"/>
                    <a:pt x="5661" y="2283"/>
                    <a:pt x="8080" y="4520"/>
                  </a:cubicBezTo>
                  <a:cubicBezTo>
                    <a:pt x="10477" y="6734"/>
                    <a:pt x="10272" y="5228"/>
                    <a:pt x="12212" y="5296"/>
                  </a:cubicBezTo>
                  <a:cubicBezTo>
                    <a:pt x="13992" y="5388"/>
                    <a:pt x="15567" y="6255"/>
                    <a:pt x="16229" y="5753"/>
                  </a:cubicBezTo>
                  <a:cubicBezTo>
                    <a:pt x="16868" y="5639"/>
                    <a:pt x="16959" y="4771"/>
                    <a:pt x="16822" y="3699"/>
                  </a:cubicBezTo>
                  <a:cubicBezTo>
                    <a:pt x="16937" y="3379"/>
                    <a:pt x="16914" y="2900"/>
                    <a:pt x="16754" y="2261"/>
                  </a:cubicBezTo>
                  <a:cubicBezTo>
                    <a:pt x="16412" y="823"/>
                    <a:pt x="18124" y="1"/>
                    <a:pt x="19607" y="800"/>
                  </a:cubicBezTo>
                  <a:cubicBezTo>
                    <a:pt x="19562" y="1302"/>
                    <a:pt x="20452" y="1325"/>
                    <a:pt x="19402" y="3493"/>
                  </a:cubicBezTo>
                  <a:cubicBezTo>
                    <a:pt x="18375" y="5639"/>
                    <a:pt x="15681" y="7762"/>
                    <a:pt x="17599" y="10090"/>
                  </a:cubicBezTo>
                  <a:cubicBezTo>
                    <a:pt x="19539" y="12418"/>
                    <a:pt x="23328" y="11117"/>
                    <a:pt x="23647" y="13377"/>
                  </a:cubicBezTo>
                  <a:cubicBezTo>
                    <a:pt x="23807" y="14449"/>
                    <a:pt x="25062" y="15066"/>
                    <a:pt x="26500" y="15362"/>
                  </a:cubicBezTo>
                  <a:cubicBezTo>
                    <a:pt x="24674" y="15956"/>
                    <a:pt x="22278" y="16207"/>
                    <a:pt x="21182" y="15842"/>
                  </a:cubicBezTo>
                  <a:cubicBezTo>
                    <a:pt x="19402" y="15248"/>
                    <a:pt x="16480" y="13513"/>
                    <a:pt x="13764" y="12441"/>
                  </a:cubicBezTo>
                  <a:cubicBezTo>
                    <a:pt x="11048" y="11368"/>
                    <a:pt x="251" y="3653"/>
                    <a:pt x="251" y="36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5"/>
            <p:cNvSpPr/>
            <p:nvPr/>
          </p:nvSpPr>
          <p:spPr>
            <a:xfrm>
              <a:off x="2375304" y="3426223"/>
              <a:ext cx="61441" cy="69377"/>
            </a:xfrm>
            <a:custGeom>
              <a:rect b="b" l="l" r="r" t="t"/>
              <a:pathLst>
                <a:path extrusionOk="0" h="3584" w="3174">
                  <a:moveTo>
                    <a:pt x="1" y="183"/>
                  </a:moveTo>
                  <a:cubicBezTo>
                    <a:pt x="1028" y="0"/>
                    <a:pt x="2124" y="137"/>
                    <a:pt x="1781" y="1415"/>
                  </a:cubicBezTo>
                  <a:cubicBezTo>
                    <a:pt x="1416" y="2808"/>
                    <a:pt x="1576" y="3332"/>
                    <a:pt x="3037" y="3173"/>
                  </a:cubicBezTo>
                  <a:lnTo>
                    <a:pt x="3174" y="3173"/>
                  </a:lnTo>
                  <a:cubicBezTo>
                    <a:pt x="2626" y="3584"/>
                    <a:pt x="1644" y="3492"/>
                    <a:pt x="1348" y="2785"/>
                  </a:cubicBezTo>
                  <a:cubicBezTo>
                    <a:pt x="708" y="1233"/>
                    <a:pt x="2945" y="616"/>
                    <a:pt x="1"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5"/>
            <p:cNvSpPr/>
            <p:nvPr/>
          </p:nvSpPr>
          <p:spPr>
            <a:xfrm>
              <a:off x="2722616" y="3519454"/>
              <a:ext cx="97233" cy="91909"/>
            </a:xfrm>
            <a:custGeom>
              <a:rect b="b" l="l" r="r" t="t"/>
              <a:pathLst>
                <a:path extrusionOk="0" h="4748" w="5023">
                  <a:moveTo>
                    <a:pt x="5022" y="1096"/>
                  </a:moveTo>
                  <a:cubicBezTo>
                    <a:pt x="4109" y="479"/>
                    <a:pt x="3242" y="434"/>
                    <a:pt x="2580" y="1415"/>
                  </a:cubicBezTo>
                  <a:cubicBezTo>
                    <a:pt x="2237" y="1917"/>
                    <a:pt x="1963" y="3355"/>
                    <a:pt x="1324" y="3995"/>
                  </a:cubicBezTo>
                  <a:cubicBezTo>
                    <a:pt x="914" y="4405"/>
                    <a:pt x="525" y="4542"/>
                    <a:pt x="1" y="4748"/>
                  </a:cubicBezTo>
                  <a:cubicBezTo>
                    <a:pt x="2100" y="3219"/>
                    <a:pt x="1050" y="3721"/>
                    <a:pt x="2192" y="1438"/>
                  </a:cubicBezTo>
                  <a:cubicBezTo>
                    <a:pt x="2740" y="320"/>
                    <a:pt x="4223" y="0"/>
                    <a:pt x="5022" y="1096"/>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5"/>
            <p:cNvSpPr/>
            <p:nvPr/>
          </p:nvSpPr>
          <p:spPr>
            <a:xfrm>
              <a:off x="2827772" y="3646253"/>
              <a:ext cx="68506" cy="75146"/>
            </a:xfrm>
            <a:custGeom>
              <a:rect b="b" l="l" r="r" t="t"/>
              <a:pathLst>
                <a:path extrusionOk="0" h="3882" w="3539">
                  <a:moveTo>
                    <a:pt x="412" y="1"/>
                  </a:moveTo>
                  <a:cubicBezTo>
                    <a:pt x="366" y="1622"/>
                    <a:pt x="1987" y="435"/>
                    <a:pt x="2443" y="412"/>
                  </a:cubicBezTo>
                  <a:cubicBezTo>
                    <a:pt x="3288" y="389"/>
                    <a:pt x="3539" y="1393"/>
                    <a:pt x="2375" y="2215"/>
                  </a:cubicBezTo>
                  <a:cubicBezTo>
                    <a:pt x="1758" y="2649"/>
                    <a:pt x="982" y="3060"/>
                    <a:pt x="1439" y="3881"/>
                  </a:cubicBezTo>
                  <a:cubicBezTo>
                    <a:pt x="1370" y="3858"/>
                    <a:pt x="1348" y="3858"/>
                    <a:pt x="1302" y="3790"/>
                  </a:cubicBezTo>
                  <a:cubicBezTo>
                    <a:pt x="572" y="2626"/>
                    <a:pt x="2740" y="1941"/>
                    <a:pt x="2831" y="1211"/>
                  </a:cubicBezTo>
                  <a:cubicBezTo>
                    <a:pt x="2900" y="480"/>
                    <a:pt x="2055" y="800"/>
                    <a:pt x="1736" y="960"/>
                  </a:cubicBezTo>
                  <a:cubicBezTo>
                    <a:pt x="800" y="1371"/>
                    <a:pt x="1" y="686"/>
                    <a:pt x="412"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5"/>
            <p:cNvSpPr/>
            <p:nvPr/>
          </p:nvSpPr>
          <p:spPr>
            <a:xfrm>
              <a:off x="2530405" y="3453616"/>
              <a:ext cx="76017" cy="72920"/>
            </a:xfrm>
            <a:custGeom>
              <a:rect b="b" l="l" r="r" t="t"/>
              <a:pathLst>
                <a:path extrusionOk="0" h="3767" w="3927">
                  <a:moveTo>
                    <a:pt x="1" y="959"/>
                  </a:moveTo>
                  <a:cubicBezTo>
                    <a:pt x="594" y="0"/>
                    <a:pt x="2397" y="982"/>
                    <a:pt x="1575" y="2351"/>
                  </a:cubicBezTo>
                  <a:cubicBezTo>
                    <a:pt x="1096" y="3127"/>
                    <a:pt x="2352" y="2762"/>
                    <a:pt x="2603" y="2648"/>
                  </a:cubicBezTo>
                  <a:cubicBezTo>
                    <a:pt x="3150" y="2374"/>
                    <a:pt x="3333" y="2123"/>
                    <a:pt x="3790" y="3196"/>
                  </a:cubicBezTo>
                  <a:cubicBezTo>
                    <a:pt x="3881" y="3424"/>
                    <a:pt x="3926" y="3538"/>
                    <a:pt x="3904" y="3766"/>
                  </a:cubicBezTo>
                  <a:cubicBezTo>
                    <a:pt x="3790" y="3470"/>
                    <a:pt x="3447" y="2808"/>
                    <a:pt x="3173" y="2648"/>
                  </a:cubicBezTo>
                  <a:cubicBezTo>
                    <a:pt x="3036" y="2579"/>
                    <a:pt x="2169" y="3378"/>
                    <a:pt x="1438" y="3127"/>
                  </a:cubicBezTo>
                  <a:cubicBezTo>
                    <a:pt x="411" y="2739"/>
                    <a:pt x="2009" y="1849"/>
                    <a:pt x="1302" y="1073"/>
                  </a:cubicBezTo>
                  <a:cubicBezTo>
                    <a:pt x="891" y="639"/>
                    <a:pt x="457" y="685"/>
                    <a:pt x="1" y="95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5"/>
            <p:cNvSpPr/>
            <p:nvPr/>
          </p:nvSpPr>
          <p:spPr>
            <a:xfrm>
              <a:off x="2462805" y="3397495"/>
              <a:ext cx="60995" cy="110918"/>
            </a:xfrm>
            <a:custGeom>
              <a:rect b="b" l="l" r="r" t="t"/>
              <a:pathLst>
                <a:path extrusionOk="0" h="5730" w="3151">
                  <a:moveTo>
                    <a:pt x="1256" y="5730"/>
                  </a:moveTo>
                  <a:cubicBezTo>
                    <a:pt x="708" y="4337"/>
                    <a:pt x="753" y="3744"/>
                    <a:pt x="1666" y="2511"/>
                  </a:cubicBezTo>
                  <a:cubicBezTo>
                    <a:pt x="2351" y="1598"/>
                    <a:pt x="2945" y="1507"/>
                    <a:pt x="1324" y="662"/>
                  </a:cubicBezTo>
                  <a:cubicBezTo>
                    <a:pt x="617" y="297"/>
                    <a:pt x="639" y="411"/>
                    <a:pt x="0" y="274"/>
                  </a:cubicBezTo>
                  <a:cubicBezTo>
                    <a:pt x="913" y="0"/>
                    <a:pt x="3150" y="1050"/>
                    <a:pt x="2602" y="1872"/>
                  </a:cubicBezTo>
                  <a:cubicBezTo>
                    <a:pt x="1484" y="3630"/>
                    <a:pt x="845" y="3242"/>
                    <a:pt x="1256" y="573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5"/>
            <p:cNvSpPr/>
            <p:nvPr/>
          </p:nvSpPr>
          <p:spPr>
            <a:xfrm>
              <a:off x="1096106" y="3351983"/>
              <a:ext cx="573524" cy="413573"/>
            </a:xfrm>
            <a:custGeom>
              <a:rect b="b" l="l" r="r" t="t"/>
              <a:pathLst>
                <a:path extrusionOk="0" h="21365" w="29628">
                  <a:moveTo>
                    <a:pt x="29400" y="8583"/>
                  </a:moveTo>
                  <a:cubicBezTo>
                    <a:pt x="29628" y="5638"/>
                    <a:pt x="28487" y="8103"/>
                    <a:pt x="28304" y="6277"/>
                  </a:cubicBezTo>
                  <a:cubicBezTo>
                    <a:pt x="28121" y="4451"/>
                    <a:pt x="29126" y="2351"/>
                    <a:pt x="27414" y="2214"/>
                  </a:cubicBezTo>
                  <a:cubicBezTo>
                    <a:pt x="25679" y="2077"/>
                    <a:pt x="24789" y="2648"/>
                    <a:pt x="25177" y="4086"/>
                  </a:cubicBezTo>
                  <a:cubicBezTo>
                    <a:pt x="25565" y="5501"/>
                    <a:pt x="23944" y="5615"/>
                    <a:pt x="23762" y="4132"/>
                  </a:cubicBezTo>
                  <a:cubicBezTo>
                    <a:pt x="23556" y="2648"/>
                    <a:pt x="24173" y="0"/>
                    <a:pt x="21274" y="1142"/>
                  </a:cubicBezTo>
                  <a:cubicBezTo>
                    <a:pt x="18352" y="2260"/>
                    <a:pt x="19722" y="2488"/>
                    <a:pt x="20840" y="4269"/>
                  </a:cubicBezTo>
                  <a:cubicBezTo>
                    <a:pt x="21981" y="6072"/>
                    <a:pt x="20224" y="7464"/>
                    <a:pt x="20110" y="6186"/>
                  </a:cubicBezTo>
                  <a:cubicBezTo>
                    <a:pt x="19881" y="3105"/>
                    <a:pt x="17416" y="3812"/>
                    <a:pt x="17097" y="4634"/>
                  </a:cubicBezTo>
                  <a:cubicBezTo>
                    <a:pt x="16823" y="5387"/>
                    <a:pt x="17530" y="6186"/>
                    <a:pt x="17462" y="6232"/>
                  </a:cubicBezTo>
                  <a:cubicBezTo>
                    <a:pt x="16480" y="6779"/>
                    <a:pt x="16115" y="4725"/>
                    <a:pt x="15042" y="6643"/>
                  </a:cubicBezTo>
                  <a:cubicBezTo>
                    <a:pt x="13992" y="8537"/>
                    <a:pt x="17142" y="8491"/>
                    <a:pt x="15088" y="9016"/>
                  </a:cubicBezTo>
                  <a:cubicBezTo>
                    <a:pt x="13011" y="9518"/>
                    <a:pt x="12463" y="8948"/>
                    <a:pt x="12874" y="7190"/>
                  </a:cubicBezTo>
                  <a:cubicBezTo>
                    <a:pt x="13308" y="5410"/>
                    <a:pt x="10569" y="4543"/>
                    <a:pt x="9062" y="6620"/>
                  </a:cubicBezTo>
                  <a:cubicBezTo>
                    <a:pt x="7533" y="8674"/>
                    <a:pt x="11231" y="9838"/>
                    <a:pt x="10021" y="10888"/>
                  </a:cubicBezTo>
                  <a:cubicBezTo>
                    <a:pt x="8811" y="11915"/>
                    <a:pt x="8058" y="10705"/>
                    <a:pt x="7533" y="9336"/>
                  </a:cubicBezTo>
                  <a:cubicBezTo>
                    <a:pt x="6985" y="7989"/>
                    <a:pt x="6186" y="6643"/>
                    <a:pt x="4885" y="7350"/>
                  </a:cubicBezTo>
                  <a:cubicBezTo>
                    <a:pt x="3561" y="8058"/>
                    <a:pt x="3128" y="9153"/>
                    <a:pt x="4292" y="10865"/>
                  </a:cubicBezTo>
                  <a:cubicBezTo>
                    <a:pt x="5456" y="12600"/>
                    <a:pt x="3835" y="12417"/>
                    <a:pt x="3082" y="11299"/>
                  </a:cubicBezTo>
                  <a:cubicBezTo>
                    <a:pt x="2352" y="10158"/>
                    <a:pt x="754" y="11550"/>
                    <a:pt x="1165" y="12646"/>
                  </a:cubicBezTo>
                  <a:cubicBezTo>
                    <a:pt x="1598" y="13718"/>
                    <a:pt x="3584" y="13650"/>
                    <a:pt x="2968" y="14221"/>
                  </a:cubicBezTo>
                  <a:cubicBezTo>
                    <a:pt x="2352" y="14791"/>
                    <a:pt x="845" y="12783"/>
                    <a:pt x="411" y="14403"/>
                  </a:cubicBezTo>
                  <a:cubicBezTo>
                    <a:pt x="1" y="16001"/>
                    <a:pt x="2146" y="16069"/>
                    <a:pt x="1964" y="17051"/>
                  </a:cubicBezTo>
                  <a:cubicBezTo>
                    <a:pt x="1781" y="18032"/>
                    <a:pt x="46" y="17713"/>
                    <a:pt x="868" y="19014"/>
                  </a:cubicBezTo>
                  <a:cubicBezTo>
                    <a:pt x="1690" y="20338"/>
                    <a:pt x="6711" y="21365"/>
                    <a:pt x="8469" y="20771"/>
                  </a:cubicBezTo>
                  <a:cubicBezTo>
                    <a:pt x="10249" y="20178"/>
                    <a:pt x="13171" y="18443"/>
                    <a:pt x="15887" y="17370"/>
                  </a:cubicBezTo>
                  <a:cubicBezTo>
                    <a:pt x="18603" y="16298"/>
                    <a:pt x="29400" y="8583"/>
                    <a:pt x="29400"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5"/>
            <p:cNvSpPr/>
            <p:nvPr/>
          </p:nvSpPr>
          <p:spPr>
            <a:xfrm>
              <a:off x="1108031" y="3439910"/>
              <a:ext cx="561600" cy="325651"/>
            </a:xfrm>
            <a:custGeom>
              <a:rect b="b" l="l" r="r" t="t"/>
              <a:pathLst>
                <a:path extrusionOk="0" h="16823" w="29012">
                  <a:moveTo>
                    <a:pt x="28784" y="4041"/>
                  </a:moveTo>
                  <a:cubicBezTo>
                    <a:pt x="29012" y="1096"/>
                    <a:pt x="27871" y="3561"/>
                    <a:pt x="27688" y="1735"/>
                  </a:cubicBezTo>
                  <a:cubicBezTo>
                    <a:pt x="27642" y="1279"/>
                    <a:pt x="27688" y="777"/>
                    <a:pt x="27734" y="320"/>
                  </a:cubicBezTo>
                  <a:cubicBezTo>
                    <a:pt x="26821" y="503"/>
                    <a:pt x="26843" y="663"/>
                    <a:pt x="25337" y="2511"/>
                  </a:cubicBezTo>
                  <a:cubicBezTo>
                    <a:pt x="23397" y="4885"/>
                    <a:pt x="23123" y="2146"/>
                    <a:pt x="22050" y="1804"/>
                  </a:cubicBezTo>
                  <a:cubicBezTo>
                    <a:pt x="20977" y="1439"/>
                    <a:pt x="21959" y="2922"/>
                    <a:pt x="20110" y="4497"/>
                  </a:cubicBezTo>
                  <a:cubicBezTo>
                    <a:pt x="18238" y="6095"/>
                    <a:pt x="17417" y="3356"/>
                    <a:pt x="14632" y="5365"/>
                  </a:cubicBezTo>
                  <a:cubicBezTo>
                    <a:pt x="12349" y="7008"/>
                    <a:pt x="11984" y="5798"/>
                    <a:pt x="12212" y="4086"/>
                  </a:cubicBezTo>
                  <a:cubicBezTo>
                    <a:pt x="12075" y="3744"/>
                    <a:pt x="12121" y="3287"/>
                    <a:pt x="12258" y="2648"/>
                  </a:cubicBezTo>
                  <a:cubicBezTo>
                    <a:pt x="12692" y="868"/>
                    <a:pt x="9953" y="1"/>
                    <a:pt x="8446" y="2078"/>
                  </a:cubicBezTo>
                  <a:cubicBezTo>
                    <a:pt x="6848" y="4269"/>
                    <a:pt x="12098" y="6871"/>
                    <a:pt x="10318" y="9062"/>
                  </a:cubicBezTo>
                  <a:cubicBezTo>
                    <a:pt x="9017" y="10637"/>
                    <a:pt x="7305" y="11459"/>
                    <a:pt x="5525" y="11139"/>
                  </a:cubicBezTo>
                  <a:cubicBezTo>
                    <a:pt x="3721" y="10797"/>
                    <a:pt x="2603" y="11596"/>
                    <a:pt x="3904" y="13285"/>
                  </a:cubicBezTo>
                  <a:cubicBezTo>
                    <a:pt x="5022" y="14723"/>
                    <a:pt x="2877" y="14381"/>
                    <a:pt x="92" y="13650"/>
                  </a:cubicBezTo>
                  <a:cubicBezTo>
                    <a:pt x="1" y="13833"/>
                    <a:pt x="1" y="14084"/>
                    <a:pt x="252" y="14472"/>
                  </a:cubicBezTo>
                  <a:cubicBezTo>
                    <a:pt x="1074" y="15796"/>
                    <a:pt x="6095" y="16823"/>
                    <a:pt x="7853" y="16229"/>
                  </a:cubicBezTo>
                  <a:cubicBezTo>
                    <a:pt x="9633" y="15636"/>
                    <a:pt x="12555" y="13901"/>
                    <a:pt x="15271" y="12828"/>
                  </a:cubicBezTo>
                  <a:cubicBezTo>
                    <a:pt x="17987" y="11756"/>
                    <a:pt x="28784" y="4041"/>
                    <a:pt x="28784"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5"/>
            <p:cNvSpPr/>
            <p:nvPr/>
          </p:nvSpPr>
          <p:spPr>
            <a:xfrm>
              <a:off x="1156641" y="3446976"/>
              <a:ext cx="512993" cy="314172"/>
            </a:xfrm>
            <a:custGeom>
              <a:rect b="b" l="l" r="r" t="t"/>
              <a:pathLst>
                <a:path extrusionOk="0" h="16230" w="26501">
                  <a:moveTo>
                    <a:pt x="26273" y="3676"/>
                  </a:moveTo>
                  <a:cubicBezTo>
                    <a:pt x="26501" y="731"/>
                    <a:pt x="25360" y="3196"/>
                    <a:pt x="25177" y="1370"/>
                  </a:cubicBezTo>
                  <a:cubicBezTo>
                    <a:pt x="25177" y="1302"/>
                    <a:pt x="25177" y="1256"/>
                    <a:pt x="25177" y="1188"/>
                  </a:cubicBezTo>
                  <a:cubicBezTo>
                    <a:pt x="23511" y="2649"/>
                    <a:pt x="23100" y="4269"/>
                    <a:pt x="21685" y="4794"/>
                  </a:cubicBezTo>
                  <a:cubicBezTo>
                    <a:pt x="20087" y="5388"/>
                    <a:pt x="20863" y="2306"/>
                    <a:pt x="18443" y="4543"/>
                  </a:cubicBezTo>
                  <a:cubicBezTo>
                    <a:pt x="16024" y="6757"/>
                    <a:pt x="16229" y="5228"/>
                    <a:pt x="14312" y="5319"/>
                  </a:cubicBezTo>
                  <a:cubicBezTo>
                    <a:pt x="12532" y="5410"/>
                    <a:pt x="10957" y="6278"/>
                    <a:pt x="10272" y="5776"/>
                  </a:cubicBezTo>
                  <a:cubicBezTo>
                    <a:pt x="9633" y="5661"/>
                    <a:pt x="9564" y="4771"/>
                    <a:pt x="9701" y="3721"/>
                  </a:cubicBezTo>
                  <a:cubicBezTo>
                    <a:pt x="9564" y="3379"/>
                    <a:pt x="9610" y="2922"/>
                    <a:pt x="9747" y="2283"/>
                  </a:cubicBezTo>
                  <a:cubicBezTo>
                    <a:pt x="10089" y="845"/>
                    <a:pt x="8378" y="1"/>
                    <a:pt x="6917" y="823"/>
                  </a:cubicBezTo>
                  <a:cubicBezTo>
                    <a:pt x="6940" y="1325"/>
                    <a:pt x="6072" y="1347"/>
                    <a:pt x="7099" y="3493"/>
                  </a:cubicBezTo>
                  <a:cubicBezTo>
                    <a:pt x="8126" y="5661"/>
                    <a:pt x="10843" y="7784"/>
                    <a:pt x="8902" y="10112"/>
                  </a:cubicBezTo>
                  <a:cubicBezTo>
                    <a:pt x="6985" y="12441"/>
                    <a:pt x="3173" y="11117"/>
                    <a:pt x="2854" y="13376"/>
                  </a:cubicBezTo>
                  <a:cubicBezTo>
                    <a:pt x="2717" y="14472"/>
                    <a:pt x="1461" y="15088"/>
                    <a:pt x="1" y="15385"/>
                  </a:cubicBezTo>
                  <a:cubicBezTo>
                    <a:pt x="1827" y="15956"/>
                    <a:pt x="4223" y="16230"/>
                    <a:pt x="5342" y="15864"/>
                  </a:cubicBezTo>
                  <a:cubicBezTo>
                    <a:pt x="7122" y="15271"/>
                    <a:pt x="10044" y="13536"/>
                    <a:pt x="12760" y="12463"/>
                  </a:cubicBezTo>
                  <a:cubicBezTo>
                    <a:pt x="15476" y="11391"/>
                    <a:pt x="26273" y="3676"/>
                    <a:pt x="26273" y="36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5"/>
            <p:cNvSpPr/>
            <p:nvPr/>
          </p:nvSpPr>
          <p:spPr>
            <a:xfrm>
              <a:off x="1559629" y="3396605"/>
              <a:ext cx="61441" cy="69397"/>
            </a:xfrm>
            <a:custGeom>
              <a:rect b="b" l="l" r="r" t="t"/>
              <a:pathLst>
                <a:path extrusionOk="0" h="3585" w="3174">
                  <a:moveTo>
                    <a:pt x="3173" y="183"/>
                  </a:moveTo>
                  <a:cubicBezTo>
                    <a:pt x="2146" y="1"/>
                    <a:pt x="1027" y="138"/>
                    <a:pt x="1370" y="1416"/>
                  </a:cubicBezTo>
                  <a:cubicBezTo>
                    <a:pt x="1758" y="2808"/>
                    <a:pt x="1598" y="3333"/>
                    <a:pt x="137" y="3173"/>
                  </a:cubicBezTo>
                  <a:lnTo>
                    <a:pt x="0" y="3173"/>
                  </a:lnTo>
                  <a:cubicBezTo>
                    <a:pt x="548" y="3584"/>
                    <a:pt x="1507" y="3493"/>
                    <a:pt x="1804" y="2785"/>
                  </a:cubicBezTo>
                  <a:cubicBezTo>
                    <a:pt x="2443" y="1233"/>
                    <a:pt x="229" y="617"/>
                    <a:pt x="3173"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5"/>
            <p:cNvSpPr/>
            <p:nvPr/>
          </p:nvSpPr>
          <p:spPr>
            <a:xfrm>
              <a:off x="1176522" y="3489836"/>
              <a:ext cx="97233" cy="91929"/>
            </a:xfrm>
            <a:custGeom>
              <a:rect b="b" l="l" r="r" t="t"/>
              <a:pathLst>
                <a:path extrusionOk="0" h="4749" w="5023">
                  <a:moveTo>
                    <a:pt x="1" y="1096"/>
                  </a:moveTo>
                  <a:cubicBezTo>
                    <a:pt x="914" y="480"/>
                    <a:pt x="1781" y="435"/>
                    <a:pt x="2443" y="1393"/>
                  </a:cubicBezTo>
                  <a:cubicBezTo>
                    <a:pt x="2785" y="1918"/>
                    <a:pt x="3059" y="3356"/>
                    <a:pt x="3698" y="3995"/>
                  </a:cubicBezTo>
                  <a:cubicBezTo>
                    <a:pt x="4109" y="4406"/>
                    <a:pt x="4497" y="4543"/>
                    <a:pt x="5022" y="4749"/>
                  </a:cubicBezTo>
                  <a:cubicBezTo>
                    <a:pt x="2922" y="3219"/>
                    <a:pt x="3972" y="3721"/>
                    <a:pt x="2831" y="1439"/>
                  </a:cubicBezTo>
                  <a:cubicBezTo>
                    <a:pt x="2260" y="320"/>
                    <a:pt x="777" y="1"/>
                    <a:pt x="1" y="109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5"/>
            <p:cNvSpPr/>
            <p:nvPr/>
          </p:nvSpPr>
          <p:spPr>
            <a:xfrm>
              <a:off x="1099649" y="3616654"/>
              <a:ext cx="68506" cy="75126"/>
            </a:xfrm>
            <a:custGeom>
              <a:rect b="b" l="l" r="r" t="t"/>
              <a:pathLst>
                <a:path extrusionOk="0" h="3881" w="3539">
                  <a:moveTo>
                    <a:pt x="3150" y="1"/>
                  </a:moveTo>
                  <a:cubicBezTo>
                    <a:pt x="3196" y="1621"/>
                    <a:pt x="1575" y="412"/>
                    <a:pt x="1096" y="412"/>
                  </a:cubicBezTo>
                  <a:cubicBezTo>
                    <a:pt x="251" y="389"/>
                    <a:pt x="0" y="1393"/>
                    <a:pt x="1164" y="2215"/>
                  </a:cubicBezTo>
                  <a:cubicBezTo>
                    <a:pt x="1803" y="2648"/>
                    <a:pt x="2579" y="3059"/>
                    <a:pt x="2100" y="3881"/>
                  </a:cubicBezTo>
                  <a:cubicBezTo>
                    <a:pt x="2191" y="3858"/>
                    <a:pt x="2214" y="3858"/>
                    <a:pt x="2260" y="3790"/>
                  </a:cubicBezTo>
                  <a:cubicBezTo>
                    <a:pt x="2990" y="2626"/>
                    <a:pt x="822" y="1941"/>
                    <a:pt x="731" y="1188"/>
                  </a:cubicBezTo>
                  <a:cubicBezTo>
                    <a:pt x="639" y="480"/>
                    <a:pt x="1507" y="800"/>
                    <a:pt x="1826" y="959"/>
                  </a:cubicBezTo>
                  <a:cubicBezTo>
                    <a:pt x="2762" y="1347"/>
                    <a:pt x="3538" y="663"/>
                    <a:pt x="3150"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5"/>
            <p:cNvSpPr/>
            <p:nvPr/>
          </p:nvSpPr>
          <p:spPr>
            <a:xfrm>
              <a:off x="1389505" y="3423997"/>
              <a:ext cx="76462" cy="72939"/>
            </a:xfrm>
            <a:custGeom>
              <a:rect b="b" l="l" r="r" t="t"/>
              <a:pathLst>
                <a:path extrusionOk="0" h="3768" w="3950">
                  <a:moveTo>
                    <a:pt x="3949" y="960"/>
                  </a:moveTo>
                  <a:cubicBezTo>
                    <a:pt x="3356" y="1"/>
                    <a:pt x="1553" y="982"/>
                    <a:pt x="2374" y="2352"/>
                  </a:cubicBezTo>
                  <a:cubicBezTo>
                    <a:pt x="2831" y="3128"/>
                    <a:pt x="1576" y="2763"/>
                    <a:pt x="1347" y="2649"/>
                  </a:cubicBezTo>
                  <a:cubicBezTo>
                    <a:pt x="777" y="2375"/>
                    <a:pt x="594" y="2124"/>
                    <a:pt x="160" y="3196"/>
                  </a:cubicBezTo>
                  <a:cubicBezTo>
                    <a:pt x="46" y="3425"/>
                    <a:pt x="1" y="3539"/>
                    <a:pt x="23" y="3767"/>
                  </a:cubicBezTo>
                  <a:cubicBezTo>
                    <a:pt x="160" y="3470"/>
                    <a:pt x="480" y="2808"/>
                    <a:pt x="777" y="2649"/>
                  </a:cubicBezTo>
                  <a:cubicBezTo>
                    <a:pt x="914" y="2580"/>
                    <a:pt x="1758" y="3379"/>
                    <a:pt x="2489" y="3128"/>
                  </a:cubicBezTo>
                  <a:cubicBezTo>
                    <a:pt x="3516" y="2740"/>
                    <a:pt x="1941" y="1850"/>
                    <a:pt x="2648" y="1074"/>
                  </a:cubicBezTo>
                  <a:cubicBezTo>
                    <a:pt x="3036" y="640"/>
                    <a:pt x="3493" y="686"/>
                    <a:pt x="3949" y="96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5"/>
            <p:cNvSpPr/>
            <p:nvPr/>
          </p:nvSpPr>
          <p:spPr>
            <a:xfrm>
              <a:off x="1472128" y="3367896"/>
              <a:ext cx="61441" cy="110918"/>
            </a:xfrm>
            <a:custGeom>
              <a:rect b="b" l="l" r="r" t="t"/>
              <a:pathLst>
                <a:path extrusionOk="0" h="5730" w="3174">
                  <a:moveTo>
                    <a:pt x="1918" y="5729"/>
                  </a:moveTo>
                  <a:cubicBezTo>
                    <a:pt x="2466" y="4314"/>
                    <a:pt x="2398" y="3743"/>
                    <a:pt x="1485" y="2511"/>
                  </a:cubicBezTo>
                  <a:cubicBezTo>
                    <a:pt x="800" y="1598"/>
                    <a:pt x="206" y="1507"/>
                    <a:pt x="1850" y="662"/>
                  </a:cubicBezTo>
                  <a:cubicBezTo>
                    <a:pt x="2557" y="297"/>
                    <a:pt x="2535" y="411"/>
                    <a:pt x="3174" y="274"/>
                  </a:cubicBezTo>
                  <a:cubicBezTo>
                    <a:pt x="2238" y="0"/>
                    <a:pt x="1" y="1050"/>
                    <a:pt x="549" y="1872"/>
                  </a:cubicBezTo>
                  <a:cubicBezTo>
                    <a:pt x="1690" y="3629"/>
                    <a:pt x="2329" y="3241"/>
                    <a:pt x="1918" y="572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5"/>
            <p:cNvSpPr/>
            <p:nvPr/>
          </p:nvSpPr>
          <p:spPr>
            <a:xfrm>
              <a:off x="1867160" y="3374071"/>
              <a:ext cx="287652" cy="299151"/>
            </a:xfrm>
            <a:custGeom>
              <a:rect b="b" l="l" r="r" t="t"/>
              <a:pathLst>
                <a:path extrusionOk="0" h="15454" w="14860">
                  <a:moveTo>
                    <a:pt x="13171" y="3173"/>
                  </a:moveTo>
                  <a:cubicBezTo>
                    <a:pt x="14609" y="5091"/>
                    <a:pt x="10957" y="6095"/>
                    <a:pt x="10432" y="7601"/>
                  </a:cubicBezTo>
                  <a:cubicBezTo>
                    <a:pt x="9884" y="9085"/>
                    <a:pt x="10363" y="9382"/>
                    <a:pt x="12395" y="10226"/>
                  </a:cubicBezTo>
                  <a:cubicBezTo>
                    <a:pt x="14403" y="11048"/>
                    <a:pt x="14860" y="12851"/>
                    <a:pt x="12577" y="14152"/>
                  </a:cubicBezTo>
                  <a:cubicBezTo>
                    <a:pt x="10318" y="15453"/>
                    <a:pt x="9108" y="13536"/>
                    <a:pt x="8218" y="11664"/>
                  </a:cubicBezTo>
                  <a:cubicBezTo>
                    <a:pt x="7305" y="9793"/>
                    <a:pt x="6301" y="10044"/>
                    <a:pt x="4269" y="11961"/>
                  </a:cubicBezTo>
                  <a:cubicBezTo>
                    <a:pt x="2238" y="13878"/>
                    <a:pt x="1" y="11915"/>
                    <a:pt x="708" y="7168"/>
                  </a:cubicBezTo>
                  <a:cubicBezTo>
                    <a:pt x="1713" y="526"/>
                    <a:pt x="10774" y="1"/>
                    <a:pt x="13171" y="3173"/>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5"/>
            <p:cNvSpPr/>
            <p:nvPr/>
          </p:nvSpPr>
          <p:spPr>
            <a:xfrm>
              <a:off x="1894552" y="3444324"/>
              <a:ext cx="229348" cy="178979"/>
            </a:xfrm>
            <a:custGeom>
              <a:rect b="b" l="l" r="r" t="t"/>
              <a:pathLst>
                <a:path extrusionOk="0" h="9246" w="11848">
                  <a:moveTo>
                    <a:pt x="11847" y="1142"/>
                  </a:moveTo>
                  <a:cubicBezTo>
                    <a:pt x="11185" y="2146"/>
                    <a:pt x="9382" y="2945"/>
                    <a:pt x="9017" y="3972"/>
                  </a:cubicBezTo>
                  <a:cubicBezTo>
                    <a:pt x="8880" y="4338"/>
                    <a:pt x="8811" y="4612"/>
                    <a:pt x="8811" y="4863"/>
                  </a:cubicBezTo>
                  <a:cubicBezTo>
                    <a:pt x="7830" y="5456"/>
                    <a:pt x="6803" y="5890"/>
                    <a:pt x="6118" y="6529"/>
                  </a:cubicBezTo>
                  <a:cubicBezTo>
                    <a:pt x="6004" y="6643"/>
                    <a:pt x="5913" y="6734"/>
                    <a:pt x="5799" y="6848"/>
                  </a:cubicBezTo>
                  <a:cubicBezTo>
                    <a:pt x="5091" y="6506"/>
                    <a:pt x="4201" y="7054"/>
                    <a:pt x="2854" y="8332"/>
                  </a:cubicBezTo>
                  <a:cubicBezTo>
                    <a:pt x="2032" y="9108"/>
                    <a:pt x="1188" y="9245"/>
                    <a:pt x="503" y="8834"/>
                  </a:cubicBezTo>
                  <a:cubicBezTo>
                    <a:pt x="1" y="8332"/>
                    <a:pt x="1051" y="6848"/>
                    <a:pt x="2169" y="6004"/>
                  </a:cubicBezTo>
                  <a:cubicBezTo>
                    <a:pt x="3311" y="5137"/>
                    <a:pt x="5319" y="4178"/>
                    <a:pt x="6369" y="2694"/>
                  </a:cubicBezTo>
                  <a:cubicBezTo>
                    <a:pt x="7396" y="1211"/>
                    <a:pt x="8675" y="389"/>
                    <a:pt x="9702" y="183"/>
                  </a:cubicBezTo>
                  <a:cubicBezTo>
                    <a:pt x="10660" y="1"/>
                    <a:pt x="11277" y="389"/>
                    <a:pt x="11847" y="11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5"/>
            <p:cNvSpPr/>
            <p:nvPr/>
          </p:nvSpPr>
          <p:spPr>
            <a:xfrm>
              <a:off x="2016066" y="3504432"/>
              <a:ext cx="65409" cy="70268"/>
            </a:xfrm>
            <a:custGeom>
              <a:rect b="b" l="l" r="r" t="t"/>
              <a:pathLst>
                <a:path extrusionOk="0" h="3630" w="3379">
                  <a:moveTo>
                    <a:pt x="3379" y="0"/>
                  </a:moveTo>
                  <a:cubicBezTo>
                    <a:pt x="3082" y="274"/>
                    <a:pt x="2831" y="548"/>
                    <a:pt x="2740" y="867"/>
                  </a:cubicBezTo>
                  <a:cubicBezTo>
                    <a:pt x="2512" y="1484"/>
                    <a:pt x="2466" y="1895"/>
                    <a:pt x="2626" y="2237"/>
                  </a:cubicBezTo>
                  <a:cubicBezTo>
                    <a:pt x="2466" y="2146"/>
                    <a:pt x="2238" y="2077"/>
                    <a:pt x="1987" y="2146"/>
                  </a:cubicBezTo>
                  <a:cubicBezTo>
                    <a:pt x="1302" y="2328"/>
                    <a:pt x="823" y="2967"/>
                    <a:pt x="982" y="3629"/>
                  </a:cubicBezTo>
                  <a:lnTo>
                    <a:pt x="1" y="3059"/>
                  </a:lnTo>
                  <a:cubicBezTo>
                    <a:pt x="1" y="3059"/>
                    <a:pt x="914" y="2191"/>
                    <a:pt x="1850" y="1096"/>
                  </a:cubicBezTo>
                  <a:cubicBezTo>
                    <a:pt x="2512" y="342"/>
                    <a:pt x="3082" y="91"/>
                    <a:pt x="3379" y="0"/>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5"/>
            <p:cNvSpPr/>
            <p:nvPr/>
          </p:nvSpPr>
          <p:spPr>
            <a:xfrm>
              <a:off x="1990435" y="3545956"/>
              <a:ext cx="154241" cy="127276"/>
            </a:xfrm>
            <a:custGeom>
              <a:rect b="b" l="l" r="r" t="t"/>
              <a:pathLst>
                <a:path extrusionOk="0" h="6575" w="7968">
                  <a:moveTo>
                    <a:pt x="7602" y="2694"/>
                  </a:moveTo>
                  <a:cubicBezTo>
                    <a:pt x="7967" y="3516"/>
                    <a:pt x="7579" y="4474"/>
                    <a:pt x="6209" y="5273"/>
                  </a:cubicBezTo>
                  <a:cubicBezTo>
                    <a:pt x="3950" y="6574"/>
                    <a:pt x="2740" y="4657"/>
                    <a:pt x="1850" y="2785"/>
                  </a:cubicBezTo>
                  <a:cubicBezTo>
                    <a:pt x="1325" y="1713"/>
                    <a:pt x="777" y="1325"/>
                    <a:pt x="1" y="1576"/>
                  </a:cubicBezTo>
                  <a:cubicBezTo>
                    <a:pt x="92" y="1302"/>
                    <a:pt x="275" y="1096"/>
                    <a:pt x="594" y="936"/>
                  </a:cubicBezTo>
                  <a:cubicBezTo>
                    <a:pt x="1530" y="617"/>
                    <a:pt x="1622" y="1"/>
                    <a:pt x="2215" y="1051"/>
                  </a:cubicBezTo>
                  <a:cubicBezTo>
                    <a:pt x="2808" y="2123"/>
                    <a:pt x="3836" y="3995"/>
                    <a:pt x="4954" y="4269"/>
                  </a:cubicBezTo>
                  <a:cubicBezTo>
                    <a:pt x="6027" y="4520"/>
                    <a:pt x="7168" y="3630"/>
                    <a:pt x="7602"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5"/>
            <p:cNvSpPr/>
            <p:nvPr/>
          </p:nvSpPr>
          <p:spPr>
            <a:xfrm>
              <a:off x="1873800" y="3374071"/>
              <a:ext cx="255829" cy="235968"/>
            </a:xfrm>
            <a:custGeom>
              <a:rect b="b" l="l" r="r" t="t"/>
              <a:pathLst>
                <a:path extrusionOk="0" h="12190" w="13216">
                  <a:moveTo>
                    <a:pt x="12828" y="3173"/>
                  </a:moveTo>
                  <a:cubicBezTo>
                    <a:pt x="13147" y="3607"/>
                    <a:pt x="13216" y="3995"/>
                    <a:pt x="13102" y="4360"/>
                  </a:cubicBezTo>
                  <a:cubicBezTo>
                    <a:pt x="12622" y="3036"/>
                    <a:pt x="10637" y="3014"/>
                    <a:pt x="9039" y="4223"/>
                  </a:cubicBezTo>
                  <a:cubicBezTo>
                    <a:pt x="7144" y="5661"/>
                    <a:pt x="6597" y="7487"/>
                    <a:pt x="4771" y="8309"/>
                  </a:cubicBezTo>
                  <a:cubicBezTo>
                    <a:pt x="3333" y="8971"/>
                    <a:pt x="1164" y="10683"/>
                    <a:pt x="1233" y="12189"/>
                  </a:cubicBezTo>
                  <a:cubicBezTo>
                    <a:pt x="434" y="11390"/>
                    <a:pt x="0" y="9679"/>
                    <a:pt x="365" y="7168"/>
                  </a:cubicBezTo>
                  <a:cubicBezTo>
                    <a:pt x="1370" y="526"/>
                    <a:pt x="10431" y="1"/>
                    <a:pt x="12828" y="317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5"/>
            <p:cNvSpPr/>
            <p:nvPr/>
          </p:nvSpPr>
          <p:spPr>
            <a:xfrm>
              <a:off x="1873800" y="3461572"/>
              <a:ext cx="153776" cy="148472"/>
            </a:xfrm>
            <a:custGeom>
              <a:rect b="b" l="l" r="r" t="t"/>
              <a:pathLst>
                <a:path extrusionOk="0" h="7670" w="7944">
                  <a:moveTo>
                    <a:pt x="7943" y="685"/>
                  </a:moveTo>
                  <a:cubicBezTo>
                    <a:pt x="6825" y="1895"/>
                    <a:pt x="6186" y="3150"/>
                    <a:pt x="4771" y="3789"/>
                  </a:cubicBezTo>
                  <a:cubicBezTo>
                    <a:pt x="3333" y="4451"/>
                    <a:pt x="1164" y="6163"/>
                    <a:pt x="1233" y="7669"/>
                  </a:cubicBezTo>
                  <a:cubicBezTo>
                    <a:pt x="434" y="6893"/>
                    <a:pt x="0" y="5159"/>
                    <a:pt x="365" y="2648"/>
                  </a:cubicBezTo>
                  <a:cubicBezTo>
                    <a:pt x="525" y="1621"/>
                    <a:pt x="867" y="753"/>
                    <a:pt x="1347" y="0"/>
                  </a:cubicBezTo>
                  <a:cubicBezTo>
                    <a:pt x="1529" y="1758"/>
                    <a:pt x="2534" y="3355"/>
                    <a:pt x="3721" y="3584"/>
                  </a:cubicBezTo>
                  <a:cubicBezTo>
                    <a:pt x="4862" y="3789"/>
                    <a:pt x="6711" y="1598"/>
                    <a:pt x="7943" y="6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5"/>
            <p:cNvSpPr/>
            <p:nvPr/>
          </p:nvSpPr>
          <p:spPr>
            <a:xfrm>
              <a:off x="2029327" y="3448757"/>
              <a:ext cx="72049" cy="106931"/>
            </a:xfrm>
            <a:custGeom>
              <a:rect b="b" l="l" r="r" t="t"/>
              <a:pathLst>
                <a:path extrusionOk="0" h="5524" w="3722">
                  <a:moveTo>
                    <a:pt x="3721" y="0"/>
                  </a:moveTo>
                  <a:cubicBezTo>
                    <a:pt x="2648" y="1210"/>
                    <a:pt x="1804" y="2579"/>
                    <a:pt x="936" y="3949"/>
                  </a:cubicBezTo>
                  <a:cubicBezTo>
                    <a:pt x="1302" y="2808"/>
                    <a:pt x="1690" y="1644"/>
                    <a:pt x="1849" y="457"/>
                  </a:cubicBezTo>
                  <a:cubicBezTo>
                    <a:pt x="1347" y="1552"/>
                    <a:pt x="959" y="2990"/>
                    <a:pt x="503" y="4177"/>
                  </a:cubicBezTo>
                  <a:cubicBezTo>
                    <a:pt x="434" y="4383"/>
                    <a:pt x="1" y="5136"/>
                    <a:pt x="297" y="5318"/>
                  </a:cubicBezTo>
                  <a:cubicBezTo>
                    <a:pt x="640" y="5524"/>
                    <a:pt x="1188" y="4268"/>
                    <a:pt x="1324" y="4063"/>
                  </a:cubicBezTo>
                  <a:cubicBezTo>
                    <a:pt x="2078" y="2762"/>
                    <a:pt x="3059" y="1301"/>
                    <a:pt x="372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5"/>
            <p:cNvSpPr/>
            <p:nvPr/>
          </p:nvSpPr>
          <p:spPr>
            <a:xfrm>
              <a:off x="1924171" y="3547718"/>
              <a:ext cx="120191" cy="53485"/>
            </a:xfrm>
            <a:custGeom>
              <a:rect b="b" l="l" r="r" t="t"/>
              <a:pathLst>
                <a:path extrusionOk="0" h="2763" w="6209">
                  <a:moveTo>
                    <a:pt x="0" y="2763"/>
                  </a:moveTo>
                  <a:cubicBezTo>
                    <a:pt x="1370" y="1895"/>
                    <a:pt x="2853" y="1279"/>
                    <a:pt x="4337" y="640"/>
                  </a:cubicBezTo>
                  <a:cubicBezTo>
                    <a:pt x="3082" y="823"/>
                    <a:pt x="1849" y="1028"/>
                    <a:pt x="571" y="982"/>
                  </a:cubicBezTo>
                  <a:cubicBezTo>
                    <a:pt x="1073" y="868"/>
                    <a:pt x="1415" y="800"/>
                    <a:pt x="1918" y="731"/>
                  </a:cubicBezTo>
                  <a:cubicBezTo>
                    <a:pt x="2374" y="640"/>
                    <a:pt x="5570" y="1"/>
                    <a:pt x="5707" y="92"/>
                  </a:cubicBezTo>
                  <a:cubicBezTo>
                    <a:pt x="6209" y="412"/>
                    <a:pt x="4862" y="823"/>
                    <a:pt x="4816" y="845"/>
                  </a:cubicBezTo>
                  <a:cubicBezTo>
                    <a:pt x="3310" y="1439"/>
                    <a:pt x="1507" y="2261"/>
                    <a:pt x="0" y="276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5"/>
            <p:cNvSpPr/>
            <p:nvPr/>
          </p:nvSpPr>
          <p:spPr>
            <a:xfrm>
              <a:off x="1983815" y="3485422"/>
              <a:ext cx="57898" cy="68506"/>
            </a:xfrm>
            <a:custGeom>
              <a:rect b="b" l="l" r="r" t="t"/>
              <a:pathLst>
                <a:path extrusionOk="0" h="3539" w="2991">
                  <a:moveTo>
                    <a:pt x="1" y="2580"/>
                  </a:moveTo>
                  <a:cubicBezTo>
                    <a:pt x="1667" y="2762"/>
                    <a:pt x="982" y="2671"/>
                    <a:pt x="2352" y="2922"/>
                  </a:cubicBezTo>
                  <a:cubicBezTo>
                    <a:pt x="2101" y="1165"/>
                    <a:pt x="2192" y="2032"/>
                    <a:pt x="2055" y="1"/>
                  </a:cubicBezTo>
                  <a:lnTo>
                    <a:pt x="2055" y="1"/>
                  </a:lnTo>
                  <a:cubicBezTo>
                    <a:pt x="2123" y="297"/>
                    <a:pt x="2991" y="3059"/>
                    <a:pt x="2740" y="3310"/>
                  </a:cubicBezTo>
                  <a:cubicBezTo>
                    <a:pt x="2489" y="3539"/>
                    <a:pt x="297" y="2671"/>
                    <a:pt x="1" y="258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5"/>
            <p:cNvSpPr/>
            <p:nvPr/>
          </p:nvSpPr>
          <p:spPr>
            <a:xfrm>
              <a:off x="1916660" y="3403671"/>
              <a:ext cx="166591" cy="61441"/>
            </a:xfrm>
            <a:custGeom>
              <a:rect b="b" l="l" r="r" t="t"/>
              <a:pathLst>
                <a:path extrusionOk="0" h="3174" w="8606">
                  <a:moveTo>
                    <a:pt x="1096" y="1576"/>
                  </a:moveTo>
                  <a:cubicBezTo>
                    <a:pt x="2876" y="412"/>
                    <a:pt x="5045" y="1"/>
                    <a:pt x="6825" y="412"/>
                  </a:cubicBezTo>
                  <a:cubicBezTo>
                    <a:pt x="8605" y="823"/>
                    <a:pt x="6688" y="1302"/>
                    <a:pt x="5204" y="1485"/>
                  </a:cubicBezTo>
                  <a:cubicBezTo>
                    <a:pt x="3698" y="1667"/>
                    <a:pt x="1347" y="2215"/>
                    <a:pt x="822" y="2694"/>
                  </a:cubicBezTo>
                  <a:cubicBezTo>
                    <a:pt x="274" y="3174"/>
                    <a:pt x="0" y="2466"/>
                    <a:pt x="1096" y="157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5"/>
            <p:cNvSpPr/>
            <p:nvPr/>
          </p:nvSpPr>
          <p:spPr>
            <a:xfrm>
              <a:off x="1627674" y="3434160"/>
              <a:ext cx="321238" cy="167036"/>
            </a:xfrm>
            <a:custGeom>
              <a:rect b="b" l="l" r="r" t="t"/>
              <a:pathLst>
                <a:path extrusionOk="0" h="8629" w="16595">
                  <a:moveTo>
                    <a:pt x="8286" y="1005"/>
                  </a:moveTo>
                  <a:cubicBezTo>
                    <a:pt x="4063" y="1005"/>
                    <a:pt x="640" y="2489"/>
                    <a:pt x="640" y="4292"/>
                  </a:cubicBezTo>
                  <a:cubicBezTo>
                    <a:pt x="640" y="8286"/>
                    <a:pt x="15955" y="8149"/>
                    <a:pt x="15955" y="4292"/>
                  </a:cubicBezTo>
                  <a:cubicBezTo>
                    <a:pt x="15955" y="2489"/>
                    <a:pt x="12531" y="1005"/>
                    <a:pt x="8286" y="1005"/>
                  </a:cubicBezTo>
                  <a:close/>
                  <a:moveTo>
                    <a:pt x="8354" y="1"/>
                  </a:moveTo>
                  <a:cubicBezTo>
                    <a:pt x="12942" y="1"/>
                    <a:pt x="16594" y="2124"/>
                    <a:pt x="16594" y="4292"/>
                  </a:cubicBezTo>
                  <a:cubicBezTo>
                    <a:pt x="16594" y="4543"/>
                    <a:pt x="16549" y="5159"/>
                    <a:pt x="16457" y="5388"/>
                  </a:cubicBezTo>
                  <a:cubicBezTo>
                    <a:pt x="15773" y="7236"/>
                    <a:pt x="12395" y="8629"/>
                    <a:pt x="8286" y="8629"/>
                  </a:cubicBezTo>
                  <a:cubicBezTo>
                    <a:pt x="4200" y="8629"/>
                    <a:pt x="776" y="7214"/>
                    <a:pt x="115" y="5365"/>
                  </a:cubicBezTo>
                  <a:cubicBezTo>
                    <a:pt x="46" y="5159"/>
                    <a:pt x="0" y="4520"/>
                    <a:pt x="0" y="4292"/>
                  </a:cubicBezTo>
                  <a:cubicBezTo>
                    <a:pt x="0" y="2124"/>
                    <a:pt x="3767" y="1"/>
                    <a:pt x="835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5"/>
            <p:cNvSpPr/>
            <p:nvPr/>
          </p:nvSpPr>
          <p:spPr>
            <a:xfrm>
              <a:off x="1650208" y="3435051"/>
              <a:ext cx="277935" cy="166145"/>
            </a:xfrm>
            <a:custGeom>
              <a:rect b="b" l="l" r="r" t="t"/>
              <a:pathLst>
                <a:path extrusionOk="0" h="8583" w="14358">
                  <a:moveTo>
                    <a:pt x="5752" y="23"/>
                  </a:moveTo>
                  <a:cubicBezTo>
                    <a:pt x="5798" y="1"/>
                    <a:pt x="5844" y="1"/>
                    <a:pt x="5912" y="1"/>
                  </a:cubicBezTo>
                  <a:lnTo>
                    <a:pt x="5912" y="1005"/>
                  </a:lnTo>
                  <a:cubicBezTo>
                    <a:pt x="5844" y="1005"/>
                    <a:pt x="5798" y="1005"/>
                    <a:pt x="5752" y="1005"/>
                  </a:cubicBezTo>
                  <a:close/>
                  <a:moveTo>
                    <a:pt x="2717" y="662"/>
                  </a:moveTo>
                  <a:cubicBezTo>
                    <a:pt x="2762" y="640"/>
                    <a:pt x="2831" y="640"/>
                    <a:pt x="2876" y="617"/>
                  </a:cubicBezTo>
                  <a:lnTo>
                    <a:pt x="2876" y="1507"/>
                  </a:lnTo>
                  <a:cubicBezTo>
                    <a:pt x="2831" y="1530"/>
                    <a:pt x="2762" y="1553"/>
                    <a:pt x="2717" y="1553"/>
                  </a:cubicBezTo>
                  <a:close/>
                  <a:moveTo>
                    <a:pt x="160" y="6780"/>
                  </a:moveTo>
                  <a:cubicBezTo>
                    <a:pt x="115" y="6757"/>
                    <a:pt x="69" y="6711"/>
                    <a:pt x="0" y="6665"/>
                  </a:cubicBezTo>
                  <a:lnTo>
                    <a:pt x="0" y="5433"/>
                  </a:lnTo>
                  <a:cubicBezTo>
                    <a:pt x="46" y="5479"/>
                    <a:pt x="115" y="5524"/>
                    <a:pt x="160" y="5570"/>
                  </a:cubicBezTo>
                  <a:close/>
                  <a:moveTo>
                    <a:pt x="2603" y="7944"/>
                  </a:moveTo>
                  <a:cubicBezTo>
                    <a:pt x="2557" y="7944"/>
                    <a:pt x="2511" y="7921"/>
                    <a:pt x="2466" y="7898"/>
                  </a:cubicBezTo>
                  <a:lnTo>
                    <a:pt x="2466" y="6665"/>
                  </a:lnTo>
                  <a:cubicBezTo>
                    <a:pt x="2511" y="6665"/>
                    <a:pt x="2557" y="6688"/>
                    <a:pt x="2603" y="6688"/>
                  </a:cubicBezTo>
                  <a:close/>
                  <a:moveTo>
                    <a:pt x="6620" y="8583"/>
                  </a:moveTo>
                  <a:cubicBezTo>
                    <a:pt x="6574" y="8583"/>
                    <a:pt x="6529" y="8583"/>
                    <a:pt x="6483" y="8583"/>
                  </a:cubicBezTo>
                  <a:lnTo>
                    <a:pt x="6483" y="7190"/>
                  </a:lnTo>
                  <a:cubicBezTo>
                    <a:pt x="6529" y="7190"/>
                    <a:pt x="6574" y="7190"/>
                    <a:pt x="6620" y="7190"/>
                  </a:cubicBezTo>
                  <a:close/>
                  <a:moveTo>
                    <a:pt x="9496" y="8423"/>
                  </a:moveTo>
                  <a:cubicBezTo>
                    <a:pt x="9450" y="8446"/>
                    <a:pt x="9405" y="8446"/>
                    <a:pt x="9336" y="8446"/>
                  </a:cubicBezTo>
                  <a:lnTo>
                    <a:pt x="9336" y="7076"/>
                  </a:lnTo>
                  <a:cubicBezTo>
                    <a:pt x="9405" y="7076"/>
                    <a:pt x="9450" y="7054"/>
                    <a:pt x="9496" y="7054"/>
                  </a:cubicBezTo>
                  <a:close/>
                  <a:moveTo>
                    <a:pt x="12532" y="7647"/>
                  </a:moveTo>
                  <a:cubicBezTo>
                    <a:pt x="12486" y="7670"/>
                    <a:pt x="12417" y="7693"/>
                    <a:pt x="12372" y="7715"/>
                  </a:cubicBezTo>
                  <a:lnTo>
                    <a:pt x="12372" y="6460"/>
                  </a:lnTo>
                  <a:cubicBezTo>
                    <a:pt x="12417" y="6437"/>
                    <a:pt x="12486" y="6414"/>
                    <a:pt x="12532" y="6392"/>
                  </a:cubicBezTo>
                  <a:close/>
                  <a:moveTo>
                    <a:pt x="14358" y="6597"/>
                  </a:moveTo>
                  <a:cubicBezTo>
                    <a:pt x="14312" y="6620"/>
                    <a:pt x="14266" y="6665"/>
                    <a:pt x="14221" y="6711"/>
                  </a:cubicBezTo>
                  <a:lnTo>
                    <a:pt x="14221" y="5456"/>
                  </a:lnTo>
                  <a:cubicBezTo>
                    <a:pt x="14266" y="5410"/>
                    <a:pt x="14312" y="5342"/>
                    <a:pt x="14358" y="5296"/>
                  </a:cubicBezTo>
                  <a:close/>
                  <a:moveTo>
                    <a:pt x="10934" y="457"/>
                  </a:moveTo>
                  <a:cubicBezTo>
                    <a:pt x="11002" y="457"/>
                    <a:pt x="11048" y="480"/>
                    <a:pt x="11094" y="503"/>
                  </a:cubicBezTo>
                  <a:lnTo>
                    <a:pt x="11094" y="1439"/>
                  </a:lnTo>
                  <a:cubicBezTo>
                    <a:pt x="11048" y="1416"/>
                    <a:pt x="11002" y="1416"/>
                    <a:pt x="10934"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5"/>
            <p:cNvSpPr/>
            <p:nvPr/>
          </p:nvSpPr>
          <p:spPr>
            <a:xfrm>
              <a:off x="1627674" y="3425778"/>
              <a:ext cx="321238" cy="152440"/>
            </a:xfrm>
            <a:custGeom>
              <a:rect b="b" l="l" r="r" t="t"/>
              <a:pathLst>
                <a:path extrusionOk="0" h="7875" w="16595">
                  <a:moveTo>
                    <a:pt x="8286" y="639"/>
                  </a:moveTo>
                  <a:cubicBezTo>
                    <a:pt x="4063" y="639"/>
                    <a:pt x="640" y="2123"/>
                    <a:pt x="640" y="3926"/>
                  </a:cubicBezTo>
                  <a:cubicBezTo>
                    <a:pt x="640" y="5752"/>
                    <a:pt x="4063" y="7236"/>
                    <a:pt x="8286" y="7236"/>
                  </a:cubicBezTo>
                  <a:cubicBezTo>
                    <a:pt x="12531" y="7236"/>
                    <a:pt x="15955" y="5752"/>
                    <a:pt x="15955" y="3926"/>
                  </a:cubicBezTo>
                  <a:cubicBezTo>
                    <a:pt x="15955" y="2123"/>
                    <a:pt x="12531" y="639"/>
                    <a:pt x="8286" y="639"/>
                  </a:cubicBezTo>
                  <a:close/>
                  <a:moveTo>
                    <a:pt x="8286" y="0"/>
                  </a:moveTo>
                  <a:cubicBezTo>
                    <a:pt x="12874" y="0"/>
                    <a:pt x="16594" y="1758"/>
                    <a:pt x="16594" y="3926"/>
                  </a:cubicBezTo>
                  <a:cubicBezTo>
                    <a:pt x="16594" y="6117"/>
                    <a:pt x="12874" y="7875"/>
                    <a:pt x="8286" y="7875"/>
                  </a:cubicBezTo>
                  <a:cubicBezTo>
                    <a:pt x="3721" y="7875"/>
                    <a:pt x="0" y="6117"/>
                    <a:pt x="0" y="3926"/>
                  </a:cubicBezTo>
                  <a:cubicBezTo>
                    <a:pt x="0" y="1758"/>
                    <a:pt x="3721" y="0"/>
                    <a:pt x="8286"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5"/>
            <p:cNvSpPr/>
            <p:nvPr/>
          </p:nvSpPr>
          <p:spPr>
            <a:xfrm>
              <a:off x="1768624" y="3443007"/>
              <a:ext cx="342008" cy="328303"/>
            </a:xfrm>
            <a:custGeom>
              <a:rect b="b" l="l" r="r" t="t"/>
              <a:pathLst>
                <a:path extrusionOk="0" h="16960" w="17668">
                  <a:moveTo>
                    <a:pt x="17667" y="13399"/>
                  </a:moveTo>
                  <a:cubicBezTo>
                    <a:pt x="14358" y="16960"/>
                    <a:pt x="8446" y="16868"/>
                    <a:pt x="4474" y="13171"/>
                  </a:cubicBezTo>
                  <a:cubicBezTo>
                    <a:pt x="526" y="9473"/>
                    <a:pt x="1" y="3584"/>
                    <a:pt x="333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5"/>
            <p:cNvSpPr/>
            <p:nvPr/>
          </p:nvSpPr>
          <p:spPr>
            <a:xfrm>
              <a:off x="1788951" y="3449628"/>
              <a:ext cx="315934" cy="301803"/>
            </a:xfrm>
            <a:custGeom>
              <a:rect b="b" l="l" r="r" t="t"/>
              <a:pathLst>
                <a:path extrusionOk="0" h="15591" w="16321">
                  <a:moveTo>
                    <a:pt x="16321" y="13376"/>
                  </a:moveTo>
                  <a:cubicBezTo>
                    <a:pt x="16070" y="13605"/>
                    <a:pt x="15841" y="13810"/>
                    <a:pt x="15590" y="13993"/>
                  </a:cubicBezTo>
                  <a:cubicBezTo>
                    <a:pt x="13080" y="15590"/>
                    <a:pt x="8629" y="14426"/>
                    <a:pt x="5045" y="11094"/>
                  </a:cubicBezTo>
                  <a:cubicBezTo>
                    <a:pt x="1484" y="7761"/>
                    <a:pt x="1" y="3379"/>
                    <a:pt x="1416" y="777"/>
                  </a:cubicBezTo>
                  <a:cubicBezTo>
                    <a:pt x="1598" y="503"/>
                    <a:pt x="1781" y="252"/>
                    <a:pt x="198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5"/>
            <p:cNvSpPr/>
            <p:nvPr/>
          </p:nvSpPr>
          <p:spPr>
            <a:xfrm>
              <a:off x="1789396" y="3443007"/>
              <a:ext cx="321238" cy="306662"/>
            </a:xfrm>
            <a:custGeom>
              <a:rect b="b" l="l" r="r" t="t"/>
              <a:pathLst>
                <a:path extrusionOk="0" h="15842" w="16595">
                  <a:moveTo>
                    <a:pt x="16594" y="13399"/>
                  </a:moveTo>
                  <a:cubicBezTo>
                    <a:pt x="14335" y="15841"/>
                    <a:pt x="9290" y="14814"/>
                    <a:pt x="5319" y="11116"/>
                  </a:cubicBezTo>
                  <a:cubicBezTo>
                    <a:pt x="1370" y="7419"/>
                    <a:pt x="0" y="2443"/>
                    <a:pt x="226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5"/>
            <p:cNvSpPr/>
            <p:nvPr/>
          </p:nvSpPr>
          <p:spPr>
            <a:xfrm>
              <a:off x="1825190" y="3478356"/>
              <a:ext cx="249208" cy="237284"/>
            </a:xfrm>
            <a:custGeom>
              <a:rect b="b" l="l" r="r" t="t"/>
              <a:pathLst>
                <a:path extrusionOk="0" h="12258" w="12874">
                  <a:moveTo>
                    <a:pt x="12874" y="10363"/>
                  </a:moveTo>
                  <a:cubicBezTo>
                    <a:pt x="11093" y="12258"/>
                    <a:pt x="7190" y="11459"/>
                    <a:pt x="4132" y="8583"/>
                  </a:cubicBezTo>
                  <a:cubicBezTo>
                    <a:pt x="1050" y="5730"/>
                    <a:pt x="0" y="1872"/>
                    <a:pt x="1758" y="0"/>
                  </a:cubicBezTo>
                  <a:lnTo>
                    <a:pt x="4702" y="2739"/>
                  </a:lnTo>
                  <a:cubicBezTo>
                    <a:pt x="5045" y="3767"/>
                    <a:pt x="5729" y="4862"/>
                    <a:pt x="6734" y="5798"/>
                  </a:cubicBezTo>
                  <a:cubicBezTo>
                    <a:pt x="7738" y="6734"/>
                    <a:pt x="8857" y="7350"/>
                    <a:pt x="9906" y="760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5"/>
            <p:cNvSpPr/>
            <p:nvPr/>
          </p:nvSpPr>
          <p:spPr>
            <a:xfrm>
              <a:off x="1919312" y="3604284"/>
              <a:ext cx="23423" cy="24758"/>
            </a:xfrm>
            <a:custGeom>
              <a:rect b="b" l="l" r="r" t="t"/>
              <a:pathLst>
                <a:path extrusionOk="0" h="1279" w="1210">
                  <a:moveTo>
                    <a:pt x="1096" y="115"/>
                  </a:moveTo>
                  <a:cubicBezTo>
                    <a:pt x="1210" y="229"/>
                    <a:pt x="936" y="708"/>
                    <a:pt x="731" y="936"/>
                  </a:cubicBezTo>
                  <a:cubicBezTo>
                    <a:pt x="411" y="1279"/>
                    <a:pt x="0" y="868"/>
                    <a:pt x="297" y="548"/>
                  </a:cubicBezTo>
                  <a:cubicBezTo>
                    <a:pt x="525" y="297"/>
                    <a:pt x="982" y="1"/>
                    <a:pt x="1096"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5"/>
            <p:cNvSpPr/>
            <p:nvPr/>
          </p:nvSpPr>
          <p:spPr>
            <a:xfrm>
              <a:off x="1882627" y="3564521"/>
              <a:ext cx="26539" cy="13705"/>
            </a:xfrm>
            <a:custGeom>
              <a:rect b="b" l="l" r="r" t="t"/>
              <a:pathLst>
                <a:path extrusionOk="0" h="708" w="1371">
                  <a:moveTo>
                    <a:pt x="1347" y="206"/>
                  </a:moveTo>
                  <a:cubicBezTo>
                    <a:pt x="1370" y="366"/>
                    <a:pt x="845" y="571"/>
                    <a:pt x="526" y="639"/>
                  </a:cubicBezTo>
                  <a:cubicBezTo>
                    <a:pt x="92" y="708"/>
                    <a:pt x="1" y="137"/>
                    <a:pt x="434" y="46"/>
                  </a:cubicBezTo>
                  <a:cubicBezTo>
                    <a:pt x="754" y="0"/>
                    <a:pt x="1302" y="46"/>
                    <a:pt x="1347" y="20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5"/>
            <p:cNvSpPr/>
            <p:nvPr/>
          </p:nvSpPr>
          <p:spPr>
            <a:xfrm>
              <a:off x="1878213" y="3508846"/>
              <a:ext cx="26094" cy="22106"/>
            </a:xfrm>
            <a:custGeom>
              <a:rect b="b" l="l" r="r" t="t"/>
              <a:pathLst>
                <a:path extrusionOk="0" h="1142" w="1348">
                  <a:moveTo>
                    <a:pt x="1256" y="1005"/>
                  </a:moveTo>
                  <a:cubicBezTo>
                    <a:pt x="1164" y="1142"/>
                    <a:pt x="639" y="936"/>
                    <a:pt x="366" y="754"/>
                  </a:cubicBezTo>
                  <a:cubicBezTo>
                    <a:pt x="0" y="502"/>
                    <a:pt x="343" y="0"/>
                    <a:pt x="708" y="274"/>
                  </a:cubicBezTo>
                  <a:cubicBezTo>
                    <a:pt x="982" y="457"/>
                    <a:pt x="1347" y="868"/>
                    <a:pt x="1256" y="100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5"/>
            <p:cNvSpPr/>
            <p:nvPr/>
          </p:nvSpPr>
          <p:spPr>
            <a:xfrm>
              <a:off x="1974097" y="3636980"/>
              <a:ext cx="12834" cy="26094"/>
            </a:xfrm>
            <a:custGeom>
              <a:rect b="b" l="l" r="r" t="t"/>
              <a:pathLst>
                <a:path extrusionOk="0" h="1348" w="663">
                  <a:moveTo>
                    <a:pt x="434" y="23"/>
                  </a:moveTo>
                  <a:cubicBezTo>
                    <a:pt x="274" y="1"/>
                    <a:pt x="69" y="526"/>
                    <a:pt x="46" y="845"/>
                  </a:cubicBezTo>
                  <a:cubicBezTo>
                    <a:pt x="0" y="1302"/>
                    <a:pt x="594" y="1347"/>
                    <a:pt x="640" y="914"/>
                  </a:cubicBezTo>
                  <a:cubicBezTo>
                    <a:pt x="662" y="571"/>
                    <a:pt x="594" y="23"/>
                    <a:pt x="434"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5"/>
            <p:cNvSpPr/>
            <p:nvPr/>
          </p:nvSpPr>
          <p:spPr>
            <a:xfrm>
              <a:off x="2020499" y="3638742"/>
              <a:ext cx="22551" cy="25203"/>
            </a:xfrm>
            <a:custGeom>
              <a:rect b="b" l="l" r="r" t="t"/>
              <a:pathLst>
                <a:path extrusionOk="0" h="1302" w="1165">
                  <a:moveTo>
                    <a:pt x="114" y="92"/>
                  </a:moveTo>
                  <a:cubicBezTo>
                    <a:pt x="0" y="206"/>
                    <a:pt x="228" y="709"/>
                    <a:pt x="434" y="960"/>
                  </a:cubicBezTo>
                  <a:cubicBezTo>
                    <a:pt x="708" y="1302"/>
                    <a:pt x="1164" y="937"/>
                    <a:pt x="890" y="594"/>
                  </a:cubicBezTo>
                  <a:cubicBezTo>
                    <a:pt x="685" y="343"/>
                    <a:pt x="251" y="1"/>
                    <a:pt x="114" y="92"/>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5"/>
            <p:cNvSpPr/>
            <p:nvPr/>
          </p:nvSpPr>
          <p:spPr>
            <a:xfrm>
              <a:off x="1876452" y="3539781"/>
              <a:ext cx="26520" cy="13260"/>
            </a:xfrm>
            <a:custGeom>
              <a:rect b="b" l="l" r="r" t="t"/>
              <a:pathLst>
                <a:path extrusionOk="0" h="685" w="1370">
                  <a:moveTo>
                    <a:pt x="1347" y="479"/>
                  </a:moveTo>
                  <a:cubicBezTo>
                    <a:pt x="1324" y="639"/>
                    <a:pt x="776" y="685"/>
                    <a:pt x="457" y="639"/>
                  </a:cubicBezTo>
                  <a:cubicBezTo>
                    <a:pt x="0" y="571"/>
                    <a:pt x="91" y="0"/>
                    <a:pt x="548" y="69"/>
                  </a:cubicBezTo>
                  <a:cubicBezTo>
                    <a:pt x="867" y="114"/>
                    <a:pt x="1370" y="320"/>
                    <a:pt x="1347" y="47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5"/>
            <p:cNvSpPr/>
            <p:nvPr/>
          </p:nvSpPr>
          <p:spPr>
            <a:xfrm>
              <a:off x="1898985" y="3584848"/>
              <a:ext cx="25649" cy="22106"/>
            </a:xfrm>
            <a:custGeom>
              <a:rect b="b" l="l" r="r" t="t"/>
              <a:pathLst>
                <a:path extrusionOk="0" h="1142" w="1325">
                  <a:moveTo>
                    <a:pt x="1233" y="114"/>
                  </a:moveTo>
                  <a:cubicBezTo>
                    <a:pt x="1324" y="251"/>
                    <a:pt x="982" y="685"/>
                    <a:pt x="708" y="890"/>
                  </a:cubicBezTo>
                  <a:cubicBezTo>
                    <a:pt x="365" y="1142"/>
                    <a:pt x="0" y="685"/>
                    <a:pt x="365" y="411"/>
                  </a:cubicBezTo>
                  <a:cubicBezTo>
                    <a:pt x="616" y="229"/>
                    <a:pt x="1141" y="0"/>
                    <a:pt x="1233" y="11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5"/>
            <p:cNvSpPr/>
            <p:nvPr/>
          </p:nvSpPr>
          <p:spPr>
            <a:xfrm>
              <a:off x="1944497" y="3620196"/>
              <a:ext cx="19009" cy="26965"/>
            </a:xfrm>
            <a:custGeom>
              <a:rect b="b" l="l" r="r" t="t"/>
              <a:pathLst>
                <a:path extrusionOk="0" h="1393" w="982">
                  <a:moveTo>
                    <a:pt x="822" y="69"/>
                  </a:moveTo>
                  <a:cubicBezTo>
                    <a:pt x="982" y="137"/>
                    <a:pt x="868" y="685"/>
                    <a:pt x="731" y="982"/>
                  </a:cubicBezTo>
                  <a:cubicBezTo>
                    <a:pt x="548" y="1393"/>
                    <a:pt x="0" y="1142"/>
                    <a:pt x="206" y="731"/>
                  </a:cubicBezTo>
                  <a:cubicBezTo>
                    <a:pt x="343" y="434"/>
                    <a:pt x="685"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5"/>
            <p:cNvSpPr/>
            <p:nvPr/>
          </p:nvSpPr>
          <p:spPr>
            <a:xfrm>
              <a:off x="1998837" y="3641839"/>
              <a:ext cx="14596" cy="26984"/>
            </a:xfrm>
            <a:custGeom>
              <a:rect b="b" l="l" r="r" t="t"/>
              <a:pathLst>
                <a:path extrusionOk="0" h="1394" w="754">
                  <a:moveTo>
                    <a:pt x="183" y="46"/>
                  </a:moveTo>
                  <a:cubicBezTo>
                    <a:pt x="23" y="69"/>
                    <a:pt x="1" y="640"/>
                    <a:pt x="92" y="959"/>
                  </a:cubicBezTo>
                  <a:cubicBezTo>
                    <a:pt x="183" y="1393"/>
                    <a:pt x="754" y="1256"/>
                    <a:pt x="663" y="822"/>
                  </a:cubicBezTo>
                  <a:cubicBezTo>
                    <a:pt x="594" y="503"/>
                    <a:pt x="343" y="1"/>
                    <a:pt x="183"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5"/>
            <p:cNvSpPr/>
            <p:nvPr/>
          </p:nvSpPr>
          <p:spPr>
            <a:xfrm>
              <a:off x="1210554" y="3543749"/>
              <a:ext cx="378671" cy="312837"/>
            </a:xfrm>
            <a:custGeom>
              <a:rect b="b" l="l" r="r" t="t"/>
              <a:pathLst>
                <a:path extrusionOk="0" h="16161" w="19562">
                  <a:moveTo>
                    <a:pt x="15111" y="777"/>
                  </a:moveTo>
                  <a:cubicBezTo>
                    <a:pt x="10614" y="1"/>
                    <a:pt x="4634" y="2694"/>
                    <a:pt x="1735" y="6780"/>
                  </a:cubicBezTo>
                  <a:cubicBezTo>
                    <a:pt x="913" y="7921"/>
                    <a:pt x="183" y="8560"/>
                    <a:pt x="23" y="9610"/>
                  </a:cubicBezTo>
                  <a:cubicBezTo>
                    <a:pt x="0" y="9633"/>
                    <a:pt x="0" y="10820"/>
                    <a:pt x="69" y="11025"/>
                  </a:cubicBezTo>
                  <a:cubicBezTo>
                    <a:pt x="229" y="11596"/>
                    <a:pt x="1142" y="13262"/>
                    <a:pt x="1552" y="13719"/>
                  </a:cubicBezTo>
                  <a:cubicBezTo>
                    <a:pt x="2283" y="14563"/>
                    <a:pt x="3333" y="15134"/>
                    <a:pt x="4816" y="15408"/>
                  </a:cubicBezTo>
                  <a:cubicBezTo>
                    <a:pt x="9290" y="16161"/>
                    <a:pt x="15042" y="13650"/>
                    <a:pt x="17964" y="9564"/>
                  </a:cubicBezTo>
                  <a:cubicBezTo>
                    <a:pt x="18877" y="8263"/>
                    <a:pt x="19379" y="6985"/>
                    <a:pt x="19493" y="5821"/>
                  </a:cubicBezTo>
                  <a:cubicBezTo>
                    <a:pt x="19562" y="4976"/>
                    <a:pt x="19265" y="2443"/>
                    <a:pt x="18922" y="1941"/>
                  </a:cubicBezTo>
                  <a:cubicBezTo>
                    <a:pt x="18192" y="891"/>
                    <a:pt x="16823" y="1073"/>
                    <a:pt x="15111" y="777"/>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5"/>
            <p:cNvSpPr/>
            <p:nvPr/>
          </p:nvSpPr>
          <p:spPr>
            <a:xfrm>
              <a:off x="1182717" y="3514595"/>
              <a:ext cx="426833" cy="316805"/>
            </a:xfrm>
            <a:custGeom>
              <a:rect b="b" l="l" r="r" t="t"/>
              <a:pathLst>
                <a:path extrusionOk="0" h="16366" w="22050">
                  <a:moveTo>
                    <a:pt x="16298" y="685"/>
                  </a:moveTo>
                  <a:cubicBezTo>
                    <a:pt x="11801" y="0"/>
                    <a:pt x="5821" y="2808"/>
                    <a:pt x="2922" y="6939"/>
                  </a:cubicBezTo>
                  <a:cubicBezTo>
                    <a:pt x="0" y="11093"/>
                    <a:pt x="1279" y="14996"/>
                    <a:pt x="5775" y="15681"/>
                  </a:cubicBezTo>
                  <a:cubicBezTo>
                    <a:pt x="10249" y="16366"/>
                    <a:pt x="16252" y="13558"/>
                    <a:pt x="19151" y="9427"/>
                  </a:cubicBezTo>
                  <a:cubicBezTo>
                    <a:pt x="22050" y="5273"/>
                    <a:pt x="20771" y="1370"/>
                    <a:pt x="16298" y="685"/>
                  </a:cubicBezTo>
                  <a:close/>
                </a:path>
              </a:pathLst>
            </a:custGeom>
            <a:solidFill>
              <a:srgbClr val="769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5"/>
            <p:cNvSpPr/>
            <p:nvPr/>
          </p:nvSpPr>
          <p:spPr>
            <a:xfrm>
              <a:off x="1196849" y="3524759"/>
              <a:ext cx="398997" cy="296479"/>
            </a:xfrm>
            <a:custGeom>
              <a:rect b="b" l="l" r="r" t="t"/>
              <a:pathLst>
                <a:path extrusionOk="0" h="15316" w="20612">
                  <a:moveTo>
                    <a:pt x="15225" y="639"/>
                  </a:moveTo>
                  <a:cubicBezTo>
                    <a:pt x="11025" y="0"/>
                    <a:pt x="5433" y="2625"/>
                    <a:pt x="2717" y="6505"/>
                  </a:cubicBezTo>
                  <a:cubicBezTo>
                    <a:pt x="1" y="10386"/>
                    <a:pt x="1188" y="14038"/>
                    <a:pt x="5388" y="14677"/>
                  </a:cubicBezTo>
                  <a:cubicBezTo>
                    <a:pt x="9565" y="15316"/>
                    <a:pt x="15180" y="12691"/>
                    <a:pt x="17896" y="8811"/>
                  </a:cubicBezTo>
                  <a:cubicBezTo>
                    <a:pt x="20612" y="4953"/>
                    <a:pt x="19402" y="1278"/>
                    <a:pt x="15225" y="639"/>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5"/>
            <p:cNvSpPr/>
            <p:nvPr/>
          </p:nvSpPr>
          <p:spPr>
            <a:xfrm>
              <a:off x="1210554" y="3534922"/>
              <a:ext cx="371606" cy="276154"/>
            </a:xfrm>
            <a:custGeom>
              <a:rect b="b" l="l" r="r" t="t"/>
              <a:pathLst>
                <a:path extrusionOk="0" h="14266" w="19197">
                  <a:moveTo>
                    <a:pt x="14175" y="593"/>
                  </a:moveTo>
                  <a:cubicBezTo>
                    <a:pt x="10272" y="0"/>
                    <a:pt x="5068" y="2442"/>
                    <a:pt x="2534" y="6049"/>
                  </a:cubicBezTo>
                  <a:cubicBezTo>
                    <a:pt x="0" y="9655"/>
                    <a:pt x="1119" y="13079"/>
                    <a:pt x="5022" y="13672"/>
                  </a:cubicBezTo>
                  <a:cubicBezTo>
                    <a:pt x="8925" y="14266"/>
                    <a:pt x="14129" y="11824"/>
                    <a:pt x="16663" y="8217"/>
                  </a:cubicBezTo>
                  <a:cubicBezTo>
                    <a:pt x="19196" y="4611"/>
                    <a:pt x="18078" y="1210"/>
                    <a:pt x="14175" y="593"/>
                  </a:cubicBezTo>
                  <a:close/>
                </a:path>
              </a:pathLst>
            </a:custGeom>
            <a:solidFill>
              <a:srgbClr val="B1C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5"/>
            <p:cNvSpPr/>
            <p:nvPr/>
          </p:nvSpPr>
          <p:spPr>
            <a:xfrm>
              <a:off x="1350188" y="3562314"/>
              <a:ext cx="177624" cy="106060"/>
            </a:xfrm>
            <a:custGeom>
              <a:rect b="b" l="l" r="r" t="t"/>
              <a:pathLst>
                <a:path extrusionOk="0" h="5479" w="9176">
                  <a:moveTo>
                    <a:pt x="5843" y="320"/>
                  </a:moveTo>
                  <a:cubicBezTo>
                    <a:pt x="7989" y="639"/>
                    <a:pt x="9176" y="1712"/>
                    <a:pt x="8468" y="2694"/>
                  </a:cubicBezTo>
                  <a:cubicBezTo>
                    <a:pt x="7784" y="3675"/>
                    <a:pt x="3196" y="5478"/>
                    <a:pt x="2123" y="5296"/>
                  </a:cubicBezTo>
                  <a:cubicBezTo>
                    <a:pt x="1050" y="5090"/>
                    <a:pt x="0" y="2488"/>
                    <a:pt x="685" y="1507"/>
                  </a:cubicBezTo>
                  <a:cubicBezTo>
                    <a:pt x="1370" y="525"/>
                    <a:pt x="3675" y="0"/>
                    <a:pt x="584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5"/>
            <p:cNvSpPr/>
            <p:nvPr/>
          </p:nvSpPr>
          <p:spPr>
            <a:xfrm>
              <a:off x="1247220" y="3640523"/>
              <a:ext cx="133025" cy="134341"/>
            </a:xfrm>
            <a:custGeom>
              <a:rect b="b" l="l" r="r" t="t"/>
              <a:pathLst>
                <a:path extrusionOk="0" h="6940" w="6872">
                  <a:moveTo>
                    <a:pt x="526" y="4428"/>
                  </a:moveTo>
                  <a:cubicBezTo>
                    <a:pt x="1074" y="6049"/>
                    <a:pt x="2420" y="6939"/>
                    <a:pt x="3539" y="6414"/>
                  </a:cubicBezTo>
                  <a:cubicBezTo>
                    <a:pt x="4680" y="5889"/>
                    <a:pt x="6871" y="2260"/>
                    <a:pt x="6529" y="1644"/>
                  </a:cubicBezTo>
                  <a:cubicBezTo>
                    <a:pt x="6164" y="1027"/>
                    <a:pt x="2740" y="0"/>
                    <a:pt x="1621" y="525"/>
                  </a:cubicBezTo>
                  <a:cubicBezTo>
                    <a:pt x="480" y="1050"/>
                    <a:pt x="1" y="2808"/>
                    <a:pt x="526" y="4428"/>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5"/>
            <p:cNvSpPr/>
            <p:nvPr/>
          </p:nvSpPr>
          <p:spPr>
            <a:xfrm>
              <a:off x="1351504" y="3667470"/>
              <a:ext cx="173656" cy="109602"/>
            </a:xfrm>
            <a:custGeom>
              <a:rect b="b" l="l" r="r" t="t"/>
              <a:pathLst>
                <a:path extrusionOk="0" h="5662" w="8971">
                  <a:moveTo>
                    <a:pt x="5022" y="4041"/>
                  </a:moveTo>
                  <a:cubicBezTo>
                    <a:pt x="2717" y="5228"/>
                    <a:pt x="594" y="5661"/>
                    <a:pt x="297" y="4999"/>
                  </a:cubicBezTo>
                  <a:cubicBezTo>
                    <a:pt x="1" y="4337"/>
                    <a:pt x="2443" y="959"/>
                    <a:pt x="3447" y="526"/>
                  </a:cubicBezTo>
                  <a:cubicBezTo>
                    <a:pt x="4452" y="92"/>
                    <a:pt x="8377" y="1"/>
                    <a:pt x="8674" y="663"/>
                  </a:cubicBezTo>
                  <a:cubicBezTo>
                    <a:pt x="8971" y="1324"/>
                    <a:pt x="7328" y="2831"/>
                    <a:pt x="5022" y="404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5"/>
            <p:cNvSpPr/>
            <p:nvPr/>
          </p:nvSpPr>
          <p:spPr>
            <a:xfrm>
              <a:off x="1402766" y="3578208"/>
              <a:ext cx="62757" cy="72494"/>
            </a:xfrm>
            <a:custGeom>
              <a:rect b="b" l="l" r="r" t="t"/>
              <a:pathLst>
                <a:path extrusionOk="0" h="3745" w="3242">
                  <a:moveTo>
                    <a:pt x="297" y="3699"/>
                  </a:moveTo>
                  <a:cubicBezTo>
                    <a:pt x="594" y="3744"/>
                    <a:pt x="1826" y="2352"/>
                    <a:pt x="2534" y="1325"/>
                  </a:cubicBezTo>
                  <a:cubicBezTo>
                    <a:pt x="3242" y="320"/>
                    <a:pt x="3150" y="69"/>
                    <a:pt x="2853" y="24"/>
                  </a:cubicBezTo>
                  <a:cubicBezTo>
                    <a:pt x="2557" y="1"/>
                    <a:pt x="2192" y="161"/>
                    <a:pt x="1484" y="1165"/>
                  </a:cubicBezTo>
                  <a:cubicBezTo>
                    <a:pt x="776" y="2192"/>
                    <a:pt x="0" y="3653"/>
                    <a:pt x="297" y="369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5"/>
            <p:cNvSpPr/>
            <p:nvPr/>
          </p:nvSpPr>
          <p:spPr>
            <a:xfrm>
              <a:off x="1390841" y="3579098"/>
              <a:ext cx="40651" cy="67616"/>
            </a:xfrm>
            <a:custGeom>
              <a:rect b="b" l="l" r="r" t="t"/>
              <a:pathLst>
                <a:path extrusionOk="0" h="3493" w="2100">
                  <a:moveTo>
                    <a:pt x="320" y="3447"/>
                  </a:moveTo>
                  <a:cubicBezTo>
                    <a:pt x="616" y="3424"/>
                    <a:pt x="1370" y="2078"/>
                    <a:pt x="1735" y="1119"/>
                  </a:cubicBezTo>
                  <a:cubicBezTo>
                    <a:pt x="2100" y="183"/>
                    <a:pt x="1917" y="1"/>
                    <a:pt x="1621" y="46"/>
                  </a:cubicBezTo>
                  <a:cubicBezTo>
                    <a:pt x="1301" y="69"/>
                    <a:pt x="982" y="274"/>
                    <a:pt x="616" y="1233"/>
                  </a:cubicBezTo>
                  <a:cubicBezTo>
                    <a:pt x="274" y="2169"/>
                    <a:pt x="0" y="3493"/>
                    <a:pt x="320"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5"/>
            <p:cNvSpPr/>
            <p:nvPr/>
          </p:nvSpPr>
          <p:spPr>
            <a:xfrm>
              <a:off x="1373167" y="3591914"/>
              <a:ext cx="19009" cy="49497"/>
            </a:xfrm>
            <a:custGeom>
              <a:rect b="b" l="l" r="r" t="t"/>
              <a:pathLst>
                <a:path extrusionOk="0" h="2557" w="982">
                  <a:moveTo>
                    <a:pt x="571" y="2466"/>
                  </a:moveTo>
                  <a:cubicBezTo>
                    <a:pt x="822" y="2397"/>
                    <a:pt x="982" y="1393"/>
                    <a:pt x="936" y="731"/>
                  </a:cubicBezTo>
                  <a:cubicBezTo>
                    <a:pt x="913" y="69"/>
                    <a:pt x="708" y="0"/>
                    <a:pt x="457" y="69"/>
                  </a:cubicBezTo>
                  <a:cubicBezTo>
                    <a:pt x="205" y="160"/>
                    <a:pt x="0" y="366"/>
                    <a:pt x="46" y="1028"/>
                  </a:cubicBezTo>
                  <a:cubicBezTo>
                    <a:pt x="69" y="1690"/>
                    <a:pt x="320" y="2557"/>
                    <a:pt x="571" y="246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5"/>
            <p:cNvSpPr/>
            <p:nvPr/>
          </p:nvSpPr>
          <p:spPr>
            <a:xfrm>
              <a:off x="1420440" y="3586609"/>
              <a:ext cx="71603" cy="64538"/>
            </a:xfrm>
            <a:custGeom>
              <a:rect b="b" l="l" r="r" t="t"/>
              <a:pathLst>
                <a:path extrusionOk="0" h="3334" w="3699">
                  <a:moveTo>
                    <a:pt x="206" y="3219"/>
                  </a:moveTo>
                  <a:cubicBezTo>
                    <a:pt x="0" y="3128"/>
                    <a:pt x="1096" y="1804"/>
                    <a:pt x="2009" y="959"/>
                  </a:cubicBezTo>
                  <a:cubicBezTo>
                    <a:pt x="2922" y="92"/>
                    <a:pt x="3264" y="1"/>
                    <a:pt x="3493" y="115"/>
                  </a:cubicBezTo>
                  <a:cubicBezTo>
                    <a:pt x="3698" y="206"/>
                    <a:pt x="3675" y="480"/>
                    <a:pt x="2785" y="1347"/>
                  </a:cubicBezTo>
                  <a:cubicBezTo>
                    <a:pt x="1872" y="2192"/>
                    <a:pt x="411" y="3333"/>
                    <a:pt x="206" y="321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5"/>
            <p:cNvSpPr/>
            <p:nvPr/>
          </p:nvSpPr>
          <p:spPr>
            <a:xfrm>
              <a:off x="1440767" y="3608272"/>
              <a:ext cx="64073" cy="41986"/>
            </a:xfrm>
            <a:custGeom>
              <a:rect b="b" l="l" r="r" t="t"/>
              <a:pathLst>
                <a:path extrusionOk="0" h="2169" w="3310">
                  <a:moveTo>
                    <a:pt x="92" y="2031"/>
                  </a:moveTo>
                  <a:cubicBezTo>
                    <a:pt x="0" y="1895"/>
                    <a:pt x="1142" y="1027"/>
                    <a:pt x="2009" y="502"/>
                  </a:cubicBezTo>
                  <a:cubicBezTo>
                    <a:pt x="2876" y="0"/>
                    <a:pt x="3127" y="0"/>
                    <a:pt x="3219" y="137"/>
                  </a:cubicBezTo>
                  <a:cubicBezTo>
                    <a:pt x="3310" y="274"/>
                    <a:pt x="3219" y="479"/>
                    <a:pt x="2351" y="1004"/>
                  </a:cubicBezTo>
                  <a:cubicBezTo>
                    <a:pt x="1484" y="1529"/>
                    <a:pt x="183" y="2168"/>
                    <a:pt x="92" y="203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5"/>
            <p:cNvSpPr/>
            <p:nvPr/>
          </p:nvSpPr>
          <p:spPr>
            <a:xfrm>
              <a:off x="1352395" y="3633012"/>
              <a:ext cx="134767" cy="96342"/>
            </a:xfrm>
            <a:custGeom>
              <a:rect b="b" l="l" r="r" t="t"/>
              <a:pathLst>
                <a:path extrusionOk="0" h="4977" w="6962">
                  <a:moveTo>
                    <a:pt x="0" y="0"/>
                  </a:moveTo>
                  <a:cubicBezTo>
                    <a:pt x="1324" y="1438"/>
                    <a:pt x="1507" y="1803"/>
                    <a:pt x="2306" y="1872"/>
                  </a:cubicBezTo>
                  <a:cubicBezTo>
                    <a:pt x="3104" y="1940"/>
                    <a:pt x="6962" y="662"/>
                    <a:pt x="6962" y="662"/>
                  </a:cubicBezTo>
                  <a:cubicBezTo>
                    <a:pt x="6962" y="662"/>
                    <a:pt x="3127" y="1895"/>
                    <a:pt x="2374" y="2511"/>
                  </a:cubicBezTo>
                  <a:cubicBezTo>
                    <a:pt x="1621" y="3104"/>
                    <a:pt x="206" y="4976"/>
                    <a:pt x="206" y="4976"/>
                  </a:cubicBezTo>
                  <a:cubicBezTo>
                    <a:pt x="206" y="4976"/>
                    <a:pt x="1689" y="2785"/>
                    <a:pt x="1530" y="2328"/>
                  </a:cubicBezTo>
                  <a:cubicBezTo>
                    <a:pt x="1347" y="1895"/>
                    <a:pt x="0" y="0"/>
                    <a:pt x="0" y="0"/>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5"/>
            <p:cNvSpPr/>
            <p:nvPr/>
          </p:nvSpPr>
          <p:spPr>
            <a:xfrm>
              <a:off x="1266230" y="3680285"/>
              <a:ext cx="91909" cy="52149"/>
            </a:xfrm>
            <a:custGeom>
              <a:rect b="b" l="l" r="r" t="t"/>
              <a:pathLst>
                <a:path extrusionOk="0" h="2694" w="4748">
                  <a:moveTo>
                    <a:pt x="4657" y="206"/>
                  </a:moveTo>
                  <a:cubicBezTo>
                    <a:pt x="4588" y="1"/>
                    <a:pt x="2717" y="685"/>
                    <a:pt x="1461" y="1302"/>
                  </a:cubicBezTo>
                  <a:cubicBezTo>
                    <a:pt x="183" y="1918"/>
                    <a:pt x="0" y="2215"/>
                    <a:pt x="69" y="2443"/>
                  </a:cubicBezTo>
                  <a:cubicBezTo>
                    <a:pt x="160" y="2648"/>
                    <a:pt x="480" y="2694"/>
                    <a:pt x="1735" y="2100"/>
                  </a:cubicBezTo>
                  <a:cubicBezTo>
                    <a:pt x="3013" y="1484"/>
                    <a:pt x="4748" y="434"/>
                    <a:pt x="4657" y="20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5"/>
            <p:cNvSpPr/>
            <p:nvPr/>
          </p:nvSpPr>
          <p:spPr>
            <a:xfrm>
              <a:off x="1280362" y="3692210"/>
              <a:ext cx="80430" cy="58789"/>
            </a:xfrm>
            <a:custGeom>
              <a:rect b="b" l="l" r="r" t="t"/>
              <a:pathLst>
                <a:path extrusionOk="0" h="3037" w="4155">
                  <a:moveTo>
                    <a:pt x="3995" y="138"/>
                  </a:moveTo>
                  <a:cubicBezTo>
                    <a:pt x="3835" y="1"/>
                    <a:pt x="2215" y="937"/>
                    <a:pt x="1165" y="1690"/>
                  </a:cubicBezTo>
                  <a:cubicBezTo>
                    <a:pt x="92" y="2443"/>
                    <a:pt x="1" y="2717"/>
                    <a:pt x="160" y="2877"/>
                  </a:cubicBezTo>
                  <a:cubicBezTo>
                    <a:pt x="320" y="3037"/>
                    <a:pt x="663" y="2991"/>
                    <a:pt x="1713" y="2238"/>
                  </a:cubicBezTo>
                  <a:cubicBezTo>
                    <a:pt x="2785" y="1484"/>
                    <a:pt x="4155" y="298"/>
                    <a:pt x="3995" y="13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5"/>
            <p:cNvSpPr/>
            <p:nvPr/>
          </p:nvSpPr>
          <p:spPr>
            <a:xfrm>
              <a:off x="1309535" y="3707678"/>
              <a:ext cx="51259" cy="51278"/>
            </a:xfrm>
            <a:custGeom>
              <a:rect b="b" l="l" r="r" t="t"/>
              <a:pathLst>
                <a:path extrusionOk="0" h="2649" w="2648">
                  <a:moveTo>
                    <a:pt x="2465" y="69"/>
                  </a:moveTo>
                  <a:cubicBezTo>
                    <a:pt x="2283" y="1"/>
                    <a:pt x="1256" y="937"/>
                    <a:pt x="616" y="1644"/>
                  </a:cubicBezTo>
                  <a:cubicBezTo>
                    <a:pt x="0" y="2329"/>
                    <a:pt x="23" y="2534"/>
                    <a:pt x="206" y="2580"/>
                  </a:cubicBezTo>
                  <a:cubicBezTo>
                    <a:pt x="388" y="2648"/>
                    <a:pt x="662" y="2557"/>
                    <a:pt x="1301" y="1850"/>
                  </a:cubicBezTo>
                  <a:cubicBezTo>
                    <a:pt x="1918" y="1165"/>
                    <a:pt x="2648" y="138"/>
                    <a:pt x="2465" y="6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5"/>
            <p:cNvSpPr/>
            <p:nvPr/>
          </p:nvSpPr>
          <p:spPr>
            <a:xfrm>
              <a:off x="1264468" y="3671013"/>
              <a:ext cx="84844" cy="35811"/>
            </a:xfrm>
            <a:custGeom>
              <a:rect b="b" l="l" r="r" t="t"/>
              <a:pathLst>
                <a:path extrusionOk="0" h="1850" w="4383">
                  <a:moveTo>
                    <a:pt x="4382" y="228"/>
                  </a:moveTo>
                  <a:cubicBezTo>
                    <a:pt x="4360" y="480"/>
                    <a:pt x="2648" y="1141"/>
                    <a:pt x="1438" y="1484"/>
                  </a:cubicBezTo>
                  <a:cubicBezTo>
                    <a:pt x="228" y="1849"/>
                    <a:pt x="0" y="1712"/>
                    <a:pt x="0" y="1484"/>
                  </a:cubicBezTo>
                  <a:cubicBezTo>
                    <a:pt x="23" y="1256"/>
                    <a:pt x="274" y="982"/>
                    <a:pt x="1484" y="639"/>
                  </a:cubicBezTo>
                  <a:cubicBezTo>
                    <a:pt x="2693" y="297"/>
                    <a:pt x="4382" y="0"/>
                    <a:pt x="4382" y="22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5"/>
            <p:cNvSpPr/>
            <p:nvPr/>
          </p:nvSpPr>
          <p:spPr>
            <a:xfrm>
              <a:off x="1277709" y="3660404"/>
              <a:ext cx="64093" cy="14596"/>
            </a:xfrm>
            <a:custGeom>
              <a:rect b="b" l="l" r="r" t="t"/>
              <a:pathLst>
                <a:path extrusionOk="0" h="754" w="3311">
                  <a:moveTo>
                    <a:pt x="3219" y="320"/>
                  </a:moveTo>
                  <a:cubicBezTo>
                    <a:pt x="3128" y="503"/>
                    <a:pt x="1827" y="685"/>
                    <a:pt x="959" y="731"/>
                  </a:cubicBezTo>
                  <a:cubicBezTo>
                    <a:pt x="92" y="754"/>
                    <a:pt x="1" y="594"/>
                    <a:pt x="92" y="388"/>
                  </a:cubicBezTo>
                  <a:cubicBezTo>
                    <a:pt x="183" y="206"/>
                    <a:pt x="434" y="46"/>
                    <a:pt x="1302" y="23"/>
                  </a:cubicBezTo>
                  <a:cubicBezTo>
                    <a:pt x="2169" y="0"/>
                    <a:pt x="3310" y="115"/>
                    <a:pt x="3219"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5"/>
            <p:cNvSpPr/>
            <p:nvPr/>
          </p:nvSpPr>
          <p:spPr>
            <a:xfrm>
              <a:off x="1417343" y="3684699"/>
              <a:ext cx="42877" cy="61886"/>
            </a:xfrm>
            <a:custGeom>
              <a:rect b="b" l="l" r="r" t="t"/>
              <a:pathLst>
                <a:path extrusionOk="0" h="3197" w="2215">
                  <a:moveTo>
                    <a:pt x="343" y="183"/>
                  </a:moveTo>
                  <a:cubicBezTo>
                    <a:pt x="1" y="366"/>
                    <a:pt x="252" y="1621"/>
                    <a:pt x="640" y="2397"/>
                  </a:cubicBezTo>
                  <a:cubicBezTo>
                    <a:pt x="1005" y="3173"/>
                    <a:pt x="1347" y="3196"/>
                    <a:pt x="1667" y="3014"/>
                  </a:cubicBezTo>
                  <a:cubicBezTo>
                    <a:pt x="2009" y="2854"/>
                    <a:pt x="2215" y="2534"/>
                    <a:pt x="1827" y="1758"/>
                  </a:cubicBezTo>
                  <a:cubicBezTo>
                    <a:pt x="1461" y="982"/>
                    <a:pt x="662" y="1"/>
                    <a:pt x="343"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5"/>
            <p:cNvSpPr/>
            <p:nvPr/>
          </p:nvSpPr>
          <p:spPr>
            <a:xfrm>
              <a:off x="1433701" y="3677633"/>
              <a:ext cx="57453" cy="46865"/>
            </a:xfrm>
            <a:custGeom>
              <a:rect b="b" l="l" r="r" t="t"/>
              <a:pathLst>
                <a:path extrusionOk="0" h="2421" w="2968">
                  <a:moveTo>
                    <a:pt x="274" y="229"/>
                  </a:moveTo>
                  <a:cubicBezTo>
                    <a:pt x="0" y="434"/>
                    <a:pt x="708" y="1347"/>
                    <a:pt x="1347" y="1895"/>
                  </a:cubicBezTo>
                  <a:cubicBezTo>
                    <a:pt x="1986" y="2420"/>
                    <a:pt x="2328" y="2374"/>
                    <a:pt x="2602" y="2169"/>
                  </a:cubicBezTo>
                  <a:cubicBezTo>
                    <a:pt x="2876" y="1941"/>
                    <a:pt x="2967" y="1667"/>
                    <a:pt x="2328" y="1142"/>
                  </a:cubicBezTo>
                  <a:cubicBezTo>
                    <a:pt x="1689" y="594"/>
                    <a:pt x="548" y="1"/>
                    <a:pt x="274" y="22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5"/>
            <p:cNvSpPr/>
            <p:nvPr/>
          </p:nvSpPr>
          <p:spPr>
            <a:xfrm>
              <a:off x="1455344" y="3671884"/>
              <a:ext cx="57008" cy="22997"/>
            </a:xfrm>
            <a:custGeom>
              <a:rect b="b" l="l" r="r" t="t"/>
              <a:pathLst>
                <a:path extrusionOk="0" h="1188" w="2945">
                  <a:moveTo>
                    <a:pt x="137" y="183"/>
                  </a:moveTo>
                  <a:cubicBezTo>
                    <a:pt x="1" y="389"/>
                    <a:pt x="891" y="800"/>
                    <a:pt x="1621" y="982"/>
                  </a:cubicBezTo>
                  <a:cubicBezTo>
                    <a:pt x="2352" y="1188"/>
                    <a:pt x="2625" y="1074"/>
                    <a:pt x="2785" y="868"/>
                  </a:cubicBezTo>
                  <a:cubicBezTo>
                    <a:pt x="2945" y="686"/>
                    <a:pt x="2922" y="503"/>
                    <a:pt x="2192" y="298"/>
                  </a:cubicBezTo>
                  <a:cubicBezTo>
                    <a:pt x="1461" y="115"/>
                    <a:pt x="297" y="1"/>
                    <a:pt x="137"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5"/>
            <p:cNvSpPr/>
            <p:nvPr/>
          </p:nvSpPr>
          <p:spPr>
            <a:xfrm>
              <a:off x="1398352" y="3697069"/>
              <a:ext cx="22977" cy="64538"/>
            </a:xfrm>
            <a:custGeom>
              <a:rect b="b" l="l" r="r" t="t"/>
              <a:pathLst>
                <a:path extrusionOk="0" h="3334" w="1187">
                  <a:moveTo>
                    <a:pt x="548" y="92"/>
                  </a:moveTo>
                  <a:cubicBezTo>
                    <a:pt x="867" y="1"/>
                    <a:pt x="1164" y="1119"/>
                    <a:pt x="1164" y="1987"/>
                  </a:cubicBezTo>
                  <a:cubicBezTo>
                    <a:pt x="1187" y="2854"/>
                    <a:pt x="936" y="3128"/>
                    <a:pt x="616" y="3219"/>
                  </a:cubicBezTo>
                  <a:cubicBezTo>
                    <a:pt x="297" y="3333"/>
                    <a:pt x="23" y="3242"/>
                    <a:pt x="0" y="2375"/>
                  </a:cubicBezTo>
                  <a:cubicBezTo>
                    <a:pt x="0" y="1507"/>
                    <a:pt x="228" y="206"/>
                    <a:pt x="548" y="92"/>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5"/>
            <p:cNvSpPr/>
            <p:nvPr/>
          </p:nvSpPr>
          <p:spPr>
            <a:xfrm>
              <a:off x="1364765" y="3710775"/>
              <a:ext cx="32714" cy="52149"/>
            </a:xfrm>
            <a:custGeom>
              <a:rect b="b" l="l" r="r" t="t"/>
              <a:pathLst>
                <a:path extrusionOk="0" h="2694" w="1690">
                  <a:moveTo>
                    <a:pt x="1438" y="23"/>
                  </a:moveTo>
                  <a:cubicBezTo>
                    <a:pt x="1689" y="0"/>
                    <a:pt x="1461" y="1028"/>
                    <a:pt x="1164" y="1758"/>
                  </a:cubicBezTo>
                  <a:cubicBezTo>
                    <a:pt x="868" y="2488"/>
                    <a:pt x="617" y="2648"/>
                    <a:pt x="366" y="2671"/>
                  </a:cubicBezTo>
                  <a:cubicBezTo>
                    <a:pt x="137" y="2694"/>
                    <a:pt x="0" y="2557"/>
                    <a:pt x="297" y="1826"/>
                  </a:cubicBezTo>
                  <a:cubicBezTo>
                    <a:pt x="594" y="1096"/>
                    <a:pt x="1210" y="46"/>
                    <a:pt x="1438" y="2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5"/>
            <p:cNvSpPr/>
            <p:nvPr/>
          </p:nvSpPr>
          <p:spPr>
            <a:xfrm>
              <a:off x="1463746" y="3507084"/>
              <a:ext cx="239936" cy="160396"/>
            </a:xfrm>
            <a:custGeom>
              <a:rect b="b" l="l" r="r" t="t"/>
              <a:pathLst>
                <a:path extrusionOk="0" h="8286" w="12395">
                  <a:moveTo>
                    <a:pt x="2420" y="7601"/>
                  </a:moveTo>
                  <a:cubicBezTo>
                    <a:pt x="1164" y="7395"/>
                    <a:pt x="320" y="6209"/>
                    <a:pt x="525" y="4976"/>
                  </a:cubicBezTo>
                  <a:cubicBezTo>
                    <a:pt x="548" y="4885"/>
                    <a:pt x="571" y="4793"/>
                    <a:pt x="594" y="4702"/>
                  </a:cubicBezTo>
                  <a:cubicBezTo>
                    <a:pt x="228" y="4497"/>
                    <a:pt x="0" y="4063"/>
                    <a:pt x="69" y="3629"/>
                  </a:cubicBezTo>
                  <a:cubicBezTo>
                    <a:pt x="137" y="3264"/>
                    <a:pt x="365" y="2990"/>
                    <a:pt x="662" y="2853"/>
                  </a:cubicBezTo>
                  <a:cubicBezTo>
                    <a:pt x="525" y="2534"/>
                    <a:pt x="502" y="2168"/>
                    <a:pt x="548" y="1826"/>
                  </a:cubicBezTo>
                  <a:cubicBezTo>
                    <a:pt x="731" y="730"/>
                    <a:pt x="1758" y="0"/>
                    <a:pt x="2853" y="183"/>
                  </a:cubicBezTo>
                  <a:cubicBezTo>
                    <a:pt x="3561" y="297"/>
                    <a:pt x="4132" y="799"/>
                    <a:pt x="4383" y="1438"/>
                  </a:cubicBezTo>
                  <a:cubicBezTo>
                    <a:pt x="4588" y="1370"/>
                    <a:pt x="4839" y="1370"/>
                    <a:pt x="5090" y="1392"/>
                  </a:cubicBezTo>
                  <a:cubicBezTo>
                    <a:pt x="5136" y="1415"/>
                    <a:pt x="5204" y="1438"/>
                    <a:pt x="5273" y="1438"/>
                  </a:cubicBezTo>
                  <a:cubicBezTo>
                    <a:pt x="5752" y="982"/>
                    <a:pt x="6437" y="753"/>
                    <a:pt x="7145" y="867"/>
                  </a:cubicBezTo>
                  <a:cubicBezTo>
                    <a:pt x="7510" y="913"/>
                    <a:pt x="7829" y="1073"/>
                    <a:pt x="8103" y="1278"/>
                  </a:cubicBezTo>
                  <a:cubicBezTo>
                    <a:pt x="8400" y="548"/>
                    <a:pt x="9176" y="91"/>
                    <a:pt x="9975" y="228"/>
                  </a:cubicBezTo>
                  <a:cubicBezTo>
                    <a:pt x="10934" y="365"/>
                    <a:pt x="11550" y="1255"/>
                    <a:pt x="11390" y="2214"/>
                  </a:cubicBezTo>
                  <a:cubicBezTo>
                    <a:pt x="11390" y="2305"/>
                    <a:pt x="11367" y="2397"/>
                    <a:pt x="11322" y="2488"/>
                  </a:cubicBezTo>
                  <a:cubicBezTo>
                    <a:pt x="12029" y="3081"/>
                    <a:pt x="12394" y="4017"/>
                    <a:pt x="12235" y="4999"/>
                  </a:cubicBezTo>
                  <a:cubicBezTo>
                    <a:pt x="12006" y="6482"/>
                    <a:pt x="10591" y="7464"/>
                    <a:pt x="9130" y="7213"/>
                  </a:cubicBezTo>
                  <a:cubicBezTo>
                    <a:pt x="8697" y="7144"/>
                    <a:pt x="8309" y="6985"/>
                    <a:pt x="7989" y="6733"/>
                  </a:cubicBezTo>
                  <a:cubicBezTo>
                    <a:pt x="7692" y="7692"/>
                    <a:pt x="6757" y="8286"/>
                    <a:pt x="5775" y="8126"/>
                  </a:cubicBezTo>
                  <a:cubicBezTo>
                    <a:pt x="5113" y="8012"/>
                    <a:pt x="4588" y="7601"/>
                    <a:pt x="4314" y="7053"/>
                  </a:cubicBezTo>
                  <a:cubicBezTo>
                    <a:pt x="3812" y="7487"/>
                    <a:pt x="3127" y="7715"/>
                    <a:pt x="2420" y="760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5"/>
            <p:cNvSpPr/>
            <p:nvPr/>
          </p:nvSpPr>
          <p:spPr>
            <a:xfrm>
              <a:off x="1490693" y="3558772"/>
              <a:ext cx="183393" cy="191330"/>
            </a:xfrm>
            <a:custGeom>
              <a:rect b="b" l="l" r="r" t="t"/>
              <a:pathLst>
                <a:path extrusionOk="0" h="9884" w="9474">
                  <a:moveTo>
                    <a:pt x="2694" y="1"/>
                  </a:moveTo>
                  <a:cubicBezTo>
                    <a:pt x="3744" y="3995"/>
                    <a:pt x="3653" y="3904"/>
                    <a:pt x="3310" y="4703"/>
                  </a:cubicBezTo>
                  <a:cubicBezTo>
                    <a:pt x="3105" y="5228"/>
                    <a:pt x="2078" y="6209"/>
                    <a:pt x="1439" y="6917"/>
                  </a:cubicBezTo>
                  <a:cubicBezTo>
                    <a:pt x="1" y="8560"/>
                    <a:pt x="3767" y="9884"/>
                    <a:pt x="4360" y="9724"/>
                  </a:cubicBezTo>
                  <a:cubicBezTo>
                    <a:pt x="5753" y="9313"/>
                    <a:pt x="5616" y="5593"/>
                    <a:pt x="6004" y="4680"/>
                  </a:cubicBezTo>
                  <a:cubicBezTo>
                    <a:pt x="6392" y="3767"/>
                    <a:pt x="9473" y="1324"/>
                    <a:pt x="9268" y="1279"/>
                  </a:cubicBezTo>
                  <a:cubicBezTo>
                    <a:pt x="9085" y="1233"/>
                    <a:pt x="8355" y="868"/>
                    <a:pt x="8240" y="1073"/>
                  </a:cubicBezTo>
                  <a:cubicBezTo>
                    <a:pt x="8126" y="1279"/>
                    <a:pt x="5022" y="4543"/>
                    <a:pt x="4657" y="4132"/>
                  </a:cubicBezTo>
                  <a:cubicBezTo>
                    <a:pt x="4292" y="3744"/>
                    <a:pt x="3721" y="320"/>
                    <a:pt x="3721" y="32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5"/>
            <p:cNvSpPr/>
            <p:nvPr/>
          </p:nvSpPr>
          <p:spPr>
            <a:xfrm>
              <a:off x="1500411" y="3608697"/>
              <a:ext cx="143613" cy="141407"/>
            </a:xfrm>
            <a:custGeom>
              <a:rect b="b" l="l" r="r" t="t"/>
              <a:pathLst>
                <a:path extrusionOk="0" h="7305" w="7419">
                  <a:moveTo>
                    <a:pt x="731" y="4657"/>
                  </a:moveTo>
                  <a:cubicBezTo>
                    <a:pt x="1" y="6141"/>
                    <a:pt x="3310" y="7305"/>
                    <a:pt x="3858" y="7145"/>
                  </a:cubicBezTo>
                  <a:cubicBezTo>
                    <a:pt x="5251" y="6734"/>
                    <a:pt x="5114" y="3014"/>
                    <a:pt x="5502" y="2101"/>
                  </a:cubicBezTo>
                  <a:cubicBezTo>
                    <a:pt x="5707" y="1621"/>
                    <a:pt x="6620" y="731"/>
                    <a:pt x="7419" y="1"/>
                  </a:cubicBezTo>
                  <a:cubicBezTo>
                    <a:pt x="7191" y="161"/>
                    <a:pt x="6917" y="366"/>
                    <a:pt x="6597" y="594"/>
                  </a:cubicBezTo>
                  <a:cubicBezTo>
                    <a:pt x="5410" y="1507"/>
                    <a:pt x="4999" y="2238"/>
                    <a:pt x="4771" y="3539"/>
                  </a:cubicBezTo>
                  <a:cubicBezTo>
                    <a:pt x="4543" y="4840"/>
                    <a:pt x="4223" y="6575"/>
                    <a:pt x="3813" y="6392"/>
                  </a:cubicBezTo>
                  <a:cubicBezTo>
                    <a:pt x="3402" y="6232"/>
                    <a:pt x="2945" y="5228"/>
                    <a:pt x="731" y="465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5"/>
            <p:cNvSpPr/>
            <p:nvPr/>
          </p:nvSpPr>
          <p:spPr>
            <a:xfrm>
              <a:off x="1451801" y="3435051"/>
              <a:ext cx="288117" cy="193982"/>
            </a:xfrm>
            <a:custGeom>
              <a:rect b="b" l="l" r="r" t="t"/>
              <a:pathLst>
                <a:path extrusionOk="0" h="10021" w="14884">
                  <a:moveTo>
                    <a:pt x="3174" y="457"/>
                  </a:moveTo>
                  <a:cubicBezTo>
                    <a:pt x="1667" y="594"/>
                    <a:pt x="572" y="1941"/>
                    <a:pt x="709" y="3470"/>
                  </a:cubicBezTo>
                  <a:cubicBezTo>
                    <a:pt x="731" y="3584"/>
                    <a:pt x="731" y="3675"/>
                    <a:pt x="754" y="3790"/>
                  </a:cubicBezTo>
                  <a:cubicBezTo>
                    <a:pt x="298" y="4018"/>
                    <a:pt x="1" y="4497"/>
                    <a:pt x="69" y="5045"/>
                  </a:cubicBezTo>
                  <a:cubicBezTo>
                    <a:pt x="92" y="5456"/>
                    <a:pt x="343" y="5821"/>
                    <a:pt x="686" y="6004"/>
                  </a:cubicBezTo>
                  <a:cubicBezTo>
                    <a:pt x="526" y="6392"/>
                    <a:pt x="435" y="6802"/>
                    <a:pt x="480" y="7236"/>
                  </a:cubicBezTo>
                  <a:cubicBezTo>
                    <a:pt x="617" y="8560"/>
                    <a:pt x="1781" y="9519"/>
                    <a:pt x="3105" y="9382"/>
                  </a:cubicBezTo>
                  <a:cubicBezTo>
                    <a:pt x="3973" y="9313"/>
                    <a:pt x="4680" y="8765"/>
                    <a:pt x="5022" y="8012"/>
                  </a:cubicBezTo>
                  <a:cubicBezTo>
                    <a:pt x="5296" y="8103"/>
                    <a:pt x="5570" y="8149"/>
                    <a:pt x="5867" y="8103"/>
                  </a:cubicBezTo>
                  <a:cubicBezTo>
                    <a:pt x="5958" y="8103"/>
                    <a:pt x="6027" y="8081"/>
                    <a:pt x="6118" y="8081"/>
                  </a:cubicBezTo>
                  <a:cubicBezTo>
                    <a:pt x="6643" y="8674"/>
                    <a:pt x="7442" y="9016"/>
                    <a:pt x="8309" y="8925"/>
                  </a:cubicBezTo>
                  <a:cubicBezTo>
                    <a:pt x="8743" y="8880"/>
                    <a:pt x="9154" y="8743"/>
                    <a:pt x="9496" y="8514"/>
                  </a:cubicBezTo>
                  <a:cubicBezTo>
                    <a:pt x="9793" y="9405"/>
                    <a:pt x="10683" y="10021"/>
                    <a:pt x="11665" y="9930"/>
                  </a:cubicBezTo>
                  <a:cubicBezTo>
                    <a:pt x="12806" y="9815"/>
                    <a:pt x="13628" y="8811"/>
                    <a:pt x="13514" y="7670"/>
                  </a:cubicBezTo>
                  <a:cubicBezTo>
                    <a:pt x="13514" y="7556"/>
                    <a:pt x="13491" y="7419"/>
                    <a:pt x="13468" y="7327"/>
                  </a:cubicBezTo>
                  <a:cubicBezTo>
                    <a:pt x="14335" y="6665"/>
                    <a:pt x="14883" y="5570"/>
                    <a:pt x="14746" y="4383"/>
                  </a:cubicBezTo>
                  <a:cubicBezTo>
                    <a:pt x="14586" y="2603"/>
                    <a:pt x="12989" y="1279"/>
                    <a:pt x="11208" y="1461"/>
                  </a:cubicBezTo>
                  <a:cubicBezTo>
                    <a:pt x="10683" y="1507"/>
                    <a:pt x="10204" y="1690"/>
                    <a:pt x="9793" y="1941"/>
                  </a:cubicBezTo>
                  <a:cubicBezTo>
                    <a:pt x="9519" y="799"/>
                    <a:pt x="8446" y="1"/>
                    <a:pt x="7237" y="115"/>
                  </a:cubicBezTo>
                  <a:cubicBezTo>
                    <a:pt x="6460" y="183"/>
                    <a:pt x="5799" y="640"/>
                    <a:pt x="5433" y="1279"/>
                  </a:cubicBezTo>
                  <a:cubicBezTo>
                    <a:pt x="4863" y="708"/>
                    <a:pt x="4041" y="366"/>
                    <a:pt x="3174"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5"/>
            <p:cNvSpPr/>
            <p:nvPr/>
          </p:nvSpPr>
          <p:spPr>
            <a:xfrm>
              <a:off x="1523389" y="3618415"/>
              <a:ext cx="51278" cy="74701"/>
            </a:xfrm>
            <a:custGeom>
              <a:rect b="b" l="l" r="r" t="t"/>
              <a:pathLst>
                <a:path extrusionOk="0" h="3859" w="2649">
                  <a:moveTo>
                    <a:pt x="2009" y="1"/>
                  </a:moveTo>
                  <a:cubicBezTo>
                    <a:pt x="2169" y="1211"/>
                    <a:pt x="2260" y="1393"/>
                    <a:pt x="1690" y="2215"/>
                  </a:cubicBezTo>
                  <a:cubicBezTo>
                    <a:pt x="1096" y="3014"/>
                    <a:pt x="1" y="3858"/>
                    <a:pt x="92" y="3813"/>
                  </a:cubicBezTo>
                  <a:cubicBezTo>
                    <a:pt x="183" y="3767"/>
                    <a:pt x="1507" y="2968"/>
                    <a:pt x="2078" y="2147"/>
                  </a:cubicBezTo>
                  <a:cubicBezTo>
                    <a:pt x="2648" y="1348"/>
                    <a:pt x="2260" y="435"/>
                    <a:pt x="2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5"/>
            <p:cNvSpPr/>
            <p:nvPr/>
          </p:nvSpPr>
          <p:spPr>
            <a:xfrm>
              <a:off x="1463746" y="3443898"/>
              <a:ext cx="84844" cy="100311"/>
            </a:xfrm>
            <a:custGeom>
              <a:rect b="b" l="l" r="r" t="t"/>
              <a:pathLst>
                <a:path extrusionOk="0" h="5182" w="4383">
                  <a:moveTo>
                    <a:pt x="753" y="5181"/>
                  </a:moveTo>
                  <a:cubicBezTo>
                    <a:pt x="0" y="4382"/>
                    <a:pt x="480" y="3698"/>
                    <a:pt x="868" y="3515"/>
                  </a:cubicBezTo>
                  <a:cubicBezTo>
                    <a:pt x="1256" y="3355"/>
                    <a:pt x="228" y="2054"/>
                    <a:pt x="1781" y="1027"/>
                  </a:cubicBezTo>
                  <a:cubicBezTo>
                    <a:pt x="3333" y="0"/>
                    <a:pt x="4383" y="1324"/>
                    <a:pt x="4383" y="1324"/>
                  </a:cubicBezTo>
                  <a:cubicBezTo>
                    <a:pt x="4383" y="1324"/>
                    <a:pt x="2351" y="525"/>
                    <a:pt x="1895" y="1872"/>
                  </a:cubicBezTo>
                  <a:cubicBezTo>
                    <a:pt x="1415" y="3196"/>
                    <a:pt x="1735" y="3835"/>
                    <a:pt x="1735" y="3835"/>
                  </a:cubicBezTo>
                  <a:cubicBezTo>
                    <a:pt x="1735" y="3835"/>
                    <a:pt x="571" y="3652"/>
                    <a:pt x="753" y="518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5"/>
            <p:cNvSpPr/>
            <p:nvPr/>
          </p:nvSpPr>
          <p:spPr>
            <a:xfrm>
              <a:off x="1587456" y="3458920"/>
              <a:ext cx="95026" cy="89257"/>
            </a:xfrm>
            <a:custGeom>
              <a:rect b="b" l="l" r="r" t="t"/>
              <a:pathLst>
                <a:path extrusionOk="0" h="4611" w="4909">
                  <a:moveTo>
                    <a:pt x="4315" y="4611"/>
                  </a:moveTo>
                  <a:cubicBezTo>
                    <a:pt x="4908" y="3675"/>
                    <a:pt x="4315" y="3081"/>
                    <a:pt x="3881" y="2990"/>
                  </a:cubicBezTo>
                  <a:cubicBezTo>
                    <a:pt x="3470" y="2922"/>
                    <a:pt x="4223" y="1415"/>
                    <a:pt x="2512" y="708"/>
                  </a:cubicBezTo>
                  <a:cubicBezTo>
                    <a:pt x="800" y="0"/>
                    <a:pt x="1" y="1507"/>
                    <a:pt x="1" y="1507"/>
                  </a:cubicBezTo>
                  <a:cubicBezTo>
                    <a:pt x="1" y="1507"/>
                    <a:pt x="1850" y="342"/>
                    <a:pt x="2557" y="1552"/>
                  </a:cubicBezTo>
                  <a:cubicBezTo>
                    <a:pt x="3288" y="2785"/>
                    <a:pt x="3105" y="3470"/>
                    <a:pt x="3105" y="3470"/>
                  </a:cubicBezTo>
                  <a:cubicBezTo>
                    <a:pt x="3105" y="3470"/>
                    <a:pt x="4201" y="3081"/>
                    <a:pt x="4315" y="46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5"/>
            <p:cNvSpPr/>
            <p:nvPr/>
          </p:nvSpPr>
          <p:spPr>
            <a:xfrm>
              <a:off x="1492464" y="3462889"/>
              <a:ext cx="215197" cy="142297"/>
            </a:xfrm>
            <a:custGeom>
              <a:rect b="b" l="l" r="r" t="t"/>
              <a:pathLst>
                <a:path extrusionOk="0" h="7351" w="11117">
                  <a:moveTo>
                    <a:pt x="2123" y="1941"/>
                  </a:moveTo>
                  <a:cubicBezTo>
                    <a:pt x="2329" y="1918"/>
                    <a:pt x="2534" y="2100"/>
                    <a:pt x="2557" y="2306"/>
                  </a:cubicBezTo>
                  <a:cubicBezTo>
                    <a:pt x="2580" y="2534"/>
                    <a:pt x="2420" y="2717"/>
                    <a:pt x="2192" y="2740"/>
                  </a:cubicBezTo>
                  <a:cubicBezTo>
                    <a:pt x="1963" y="2762"/>
                    <a:pt x="1781" y="2603"/>
                    <a:pt x="1758" y="2397"/>
                  </a:cubicBezTo>
                  <a:cubicBezTo>
                    <a:pt x="1735" y="2169"/>
                    <a:pt x="1895" y="1963"/>
                    <a:pt x="2123" y="1941"/>
                  </a:cubicBezTo>
                  <a:close/>
                  <a:moveTo>
                    <a:pt x="388" y="4292"/>
                  </a:moveTo>
                  <a:cubicBezTo>
                    <a:pt x="617" y="4292"/>
                    <a:pt x="799" y="4451"/>
                    <a:pt x="822" y="4657"/>
                  </a:cubicBezTo>
                  <a:cubicBezTo>
                    <a:pt x="845" y="4885"/>
                    <a:pt x="685" y="5068"/>
                    <a:pt x="480" y="5091"/>
                  </a:cubicBezTo>
                  <a:cubicBezTo>
                    <a:pt x="251" y="5113"/>
                    <a:pt x="46" y="4954"/>
                    <a:pt x="23" y="4748"/>
                  </a:cubicBezTo>
                  <a:cubicBezTo>
                    <a:pt x="0" y="4520"/>
                    <a:pt x="183" y="4314"/>
                    <a:pt x="388" y="4292"/>
                  </a:cubicBezTo>
                  <a:close/>
                  <a:moveTo>
                    <a:pt x="2465" y="3082"/>
                  </a:moveTo>
                  <a:cubicBezTo>
                    <a:pt x="2534" y="3082"/>
                    <a:pt x="2625" y="3128"/>
                    <a:pt x="2625" y="3219"/>
                  </a:cubicBezTo>
                  <a:cubicBezTo>
                    <a:pt x="2648" y="3310"/>
                    <a:pt x="2580" y="3379"/>
                    <a:pt x="2488" y="3401"/>
                  </a:cubicBezTo>
                  <a:cubicBezTo>
                    <a:pt x="2397" y="3401"/>
                    <a:pt x="2329" y="3333"/>
                    <a:pt x="2306" y="3242"/>
                  </a:cubicBezTo>
                  <a:cubicBezTo>
                    <a:pt x="2306" y="3173"/>
                    <a:pt x="2374" y="3082"/>
                    <a:pt x="2465" y="3082"/>
                  </a:cubicBezTo>
                  <a:close/>
                  <a:moveTo>
                    <a:pt x="4543" y="23"/>
                  </a:moveTo>
                  <a:cubicBezTo>
                    <a:pt x="4383" y="23"/>
                    <a:pt x="4269" y="183"/>
                    <a:pt x="4292" y="343"/>
                  </a:cubicBezTo>
                  <a:cubicBezTo>
                    <a:pt x="4314" y="503"/>
                    <a:pt x="4451" y="617"/>
                    <a:pt x="4611" y="594"/>
                  </a:cubicBezTo>
                  <a:cubicBezTo>
                    <a:pt x="4771" y="594"/>
                    <a:pt x="4885" y="434"/>
                    <a:pt x="4862" y="274"/>
                  </a:cubicBezTo>
                  <a:cubicBezTo>
                    <a:pt x="4862" y="115"/>
                    <a:pt x="4702" y="1"/>
                    <a:pt x="4543" y="23"/>
                  </a:cubicBezTo>
                  <a:close/>
                  <a:moveTo>
                    <a:pt x="10705" y="2055"/>
                  </a:moveTo>
                  <a:cubicBezTo>
                    <a:pt x="10500" y="2078"/>
                    <a:pt x="10340" y="2237"/>
                    <a:pt x="10363" y="2443"/>
                  </a:cubicBezTo>
                  <a:cubicBezTo>
                    <a:pt x="10386" y="2648"/>
                    <a:pt x="10568" y="2785"/>
                    <a:pt x="10774" y="2762"/>
                  </a:cubicBezTo>
                  <a:cubicBezTo>
                    <a:pt x="10979" y="2762"/>
                    <a:pt x="11116" y="2580"/>
                    <a:pt x="11093" y="2374"/>
                  </a:cubicBezTo>
                  <a:cubicBezTo>
                    <a:pt x="11071" y="2169"/>
                    <a:pt x="10888" y="2032"/>
                    <a:pt x="10705" y="2055"/>
                  </a:cubicBezTo>
                  <a:close/>
                  <a:moveTo>
                    <a:pt x="10523" y="3424"/>
                  </a:moveTo>
                  <a:cubicBezTo>
                    <a:pt x="10660" y="3401"/>
                    <a:pt x="10797" y="3516"/>
                    <a:pt x="10797" y="3653"/>
                  </a:cubicBezTo>
                  <a:cubicBezTo>
                    <a:pt x="10820" y="3789"/>
                    <a:pt x="10705" y="3926"/>
                    <a:pt x="10568" y="3949"/>
                  </a:cubicBezTo>
                  <a:cubicBezTo>
                    <a:pt x="10432" y="3949"/>
                    <a:pt x="10295" y="3858"/>
                    <a:pt x="10272" y="3698"/>
                  </a:cubicBezTo>
                  <a:cubicBezTo>
                    <a:pt x="10272" y="3561"/>
                    <a:pt x="10363" y="3424"/>
                    <a:pt x="10523" y="3424"/>
                  </a:cubicBezTo>
                  <a:close/>
                  <a:moveTo>
                    <a:pt x="9541" y="1393"/>
                  </a:moveTo>
                  <a:cubicBezTo>
                    <a:pt x="9633" y="1393"/>
                    <a:pt x="9724" y="1461"/>
                    <a:pt x="9747" y="1553"/>
                  </a:cubicBezTo>
                  <a:cubicBezTo>
                    <a:pt x="9747" y="1644"/>
                    <a:pt x="9678" y="1735"/>
                    <a:pt x="9587" y="1735"/>
                  </a:cubicBezTo>
                  <a:cubicBezTo>
                    <a:pt x="9496" y="1758"/>
                    <a:pt x="9404" y="1690"/>
                    <a:pt x="9404" y="1575"/>
                  </a:cubicBezTo>
                  <a:cubicBezTo>
                    <a:pt x="9382" y="1484"/>
                    <a:pt x="9450" y="1416"/>
                    <a:pt x="9541" y="1393"/>
                  </a:cubicBezTo>
                  <a:close/>
                  <a:moveTo>
                    <a:pt x="8606" y="6141"/>
                  </a:moveTo>
                  <a:cubicBezTo>
                    <a:pt x="8925" y="6095"/>
                    <a:pt x="9222" y="6346"/>
                    <a:pt x="9245" y="6665"/>
                  </a:cubicBezTo>
                  <a:cubicBezTo>
                    <a:pt x="9267" y="6985"/>
                    <a:pt x="9039" y="7282"/>
                    <a:pt x="8720" y="7305"/>
                  </a:cubicBezTo>
                  <a:cubicBezTo>
                    <a:pt x="8377" y="7350"/>
                    <a:pt x="8103" y="7099"/>
                    <a:pt x="8058" y="6780"/>
                  </a:cubicBezTo>
                  <a:cubicBezTo>
                    <a:pt x="8035" y="6460"/>
                    <a:pt x="8263" y="6163"/>
                    <a:pt x="8606" y="6141"/>
                  </a:cubicBezTo>
                  <a:close/>
                  <a:moveTo>
                    <a:pt x="7670" y="5410"/>
                  </a:moveTo>
                  <a:cubicBezTo>
                    <a:pt x="7784" y="5387"/>
                    <a:pt x="7852" y="5456"/>
                    <a:pt x="7875" y="5570"/>
                  </a:cubicBezTo>
                  <a:cubicBezTo>
                    <a:pt x="7875" y="5661"/>
                    <a:pt x="7807" y="5752"/>
                    <a:pt x="7715" y="5752"/>
                  </a:cubicBezTo>
                  <a:cubicBezTo>
                    <a:pt x="7624" y="5775"/>
                    <a:pt x="7533" y="5707"/>
                    <a:pt x="7510" y="5593"/>
                  </a:cubicBezTo>
                  <a:cubicBezTo>
                    <a:pt x="7510" y="5501"/>
                    <a:pt x="7578" y="5410"/>
                    <a:pt x="7670" y="5410"/>
                  </a:cubicBezTo>
                  <a:close/>
                  <a:moveTo>
                    <a:pt x="6277" y="5227"/>
                  </a:moveTo>
                  <a:cubicBezTo>
                    <a:pt x="6528" y="5205"/>
                    <a:pt x="6734" y="5364"/>
                    <a:pt x="6757" y="5616"/>
                  </a:cubicBezTo>
                  <a:cubicBezTo>
                    <a:pt x="6779" y="5844"/>
                    <a:pt x="6597" y="6072"/>
                    <a:pt x="6369" y="6095"/>
                  </a:cubicBezTo>
                  <a:cubicBezTo>
                    <a:pt x="6118" y="6118"/>
                    <a:pt x="5912" y="5935"/>
                    <a:pt x="5889" y="5707"/>
                  </a:cubicBezTo>
                  <a:cubicBezTo>
                    <a:pt x="5866" y="5456"/>
                    <a:pt x="6049" y="5250"/>
                    <a:pt x="6277" y="5227"/>
                  </a:cubicBezTo>
                  <a:close/>
                  <a:moveTo>
                    <a:pt x="4817" y="3470"/>
                  </a:moveTo>
                  <a:cubicBezTo>
                    <a:pt x="5090" y="3447"/>
                    <a:pt x="5319" y="3630"/>
                    <a:pt x="5364" y="3904"/>
                  </a:cubicBezTo>
                  <a:cubicBezTo>
                    <a:pt x="5387" y="4178"/>
                    <a:pt x="5182" y="4406"/>
                    <a:pt x="4908" y="4429"/>
                  </a:cubicBezTo>
                  <a:cubicBezTo>
                    <a:pt x="4657" y="4451"/>
                    <a:pt x="4406" y="4269"/>
                    <a:pt x="4383" y="3995"/>
                  </a:cubicBezTo>
                  <a:cubicBezTo>
                    <a:pt x="4360" y="3721"/>
                    <a:pt x="4565" y="3493"/>
                    <a:pt x="4817"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5"/>
            <p:cNvSpPr/>
            <p:nvPr/>
          </p:nvSpPr>
          <p:spPr>
            <a:xfrm>
              <a:off x="2564437" y="3525630"/>
              <a:ext cx="312837" cy="288543"/>
            </a:xfrm>
            <a:custGeom>
              <a:rect b="b" l="l" r="r" t="t"/>
              <a:pathLst>
                <a:path extrusionOk="0" h="14906" w="16161">
                  <a:moveTo>
                    <a:pt x="5615" y="4497"/>
                  </a:moveTo>
                  <a:cubicBezTo>
                    <a:pt x="8856" y="1781"/>
                    <a:pt x="12417" y="685"/>
                    <a:pt x="13604" y="2078"/>
                  </a:cubicBezTo>
                  <a:cubicBezTo>
                    <a:pt x="16160" y="5114"/>
                    <a:pt x="4383" y="14906"/>
                    <a:pt x="1895" y="11961"/>
                  </a:cubicBezTo>
                  <a:cubicBezTo>
                    <a:pt x="730" y="10569"/>
                    <a:pt x="2397" y="7236"/>
                    <a:pt x="5615" y="4497"/>
                  </a:cubicBezTo>
                  <a:close/>
                  <a:moveTo>
                    <a:pt x="4930" y="3767"/>
                  </a:moveTo>
                  <a:cubicBezTo>
                    <a:pt x="1415" y="6734"/>
                    <a:pt x="0" y="10729"/>
                    <a:pt x="1415" y="12372"/>
                  </a:cubicBezTo>
                  <a:cubicBezTo>
                    <a:pt x="1575" y="12555"/>
                    <a:pt x="2009" y="13011"/>
                    <a:pt x="2214" y="13125"/>
                  </a:cubicBezTo>
                  <a:cubicBezTo>
                    <a:pt x="3926" y="14084"/>
                    <a:pt x="7418" y="12965"/>
                    <a:pt x="10545" y="10341"/>
                  </a:cubicBezTo>
                  <a:cubicBezTo>
                    <a:pt x="13672" y="7670"/>
                    <a:pt x="15361" y="4406"/>
                    <a:pt x="14677" y="2557"/>
                  </a:cubicBezTo>
                  <a:cubicBezTo>
                    <a:pt x="14608" y="2329"/>
                    <a:pt x="14220" y="1827"/>
                    <a:pt x="14083" y="1667"/>
                  </a:cubicBezTo>
                  <a:cubicBezTo>
                    <a:pt x="12668" y="1"/>
                    <a:pt x="8423" y="800"/>
                    <a:pt x="4930" y="3767"/>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5"/>
            <p:cNvSpPr/>
            <p:nvPr/>
          </p:nvSpPr>
          <p:spPr>
            <a:xfrm>
              <a:off x="2609059" y="3553467"/>
              <a:ext cx="240827" cy="232871"/>
            </a:xfrm>
            <a:custGeom>
              <a:rect b="b" l="l" r="r" t="t"/>
              <a:pathLst>
                <a:path extrusionOk="0" h="12030" w="12441">
                  <a:moveTo>
                    <a:pt x="3767" y="1462"/>
                  </a:moveTo>
                  <a:cubicBezTo>
                    <a:pt x="3721" y="1484"/>
                    <a:pt x="3675" y="1507"/>
                    <a:pt x="3630" y="1553"/>
                  </a:cubicBezTo>
                  <a:lnTo>
                    <a:pt x="4269" y="2306"/>
                  </a:lnTo>
                  <a:cubicBezTo>
                    <a:pt x="4314" y="2283"/>
                    <a:pt x="4360" y="2238"/>
                    <a:pt x="4406" y="2215"/>
                  </a:cubicBezTo>
                  <a:close/>
                  <a:moveTo>
                    <a:pt x="6483" y="1"/>
                  </a:moveTo>
                  <a:cubicBezTo>
                    <a:pt x="6437" y="24"/>
                    <a:pt x="6391" y="24"/>
                    <a:pt x="6346" y="46"/>
                  </a:cubicBezTo>
                  <a:lnTo>
                    <a:pt x="6916" y="731"/>
                  </a:lnTo>
                  <a:cubicBezTo>
                    <a:pt x="6962" y="708"/>
                    <a:pt x="7031" y="685"/>
                    <a:pt x="7076" y="685"/>
                  </a:cubicBezTo>
                  <a:close/>
                  <a:moveTo>
                    <a:pt x="12395" y="3014"/>
                  </a:moveTo>
                  <a:cubicBezTo>
                    <a:pt x="12417" y="2945"/>
                    <a:pt x="12440" y="2899"/>
                    <a:pt x="12440" y="2831"/>
                  </a:cubicBezTo>
                  <a:lnTo>
                    <a:pt x="11641" y="1895"/>
                  </a:lnTo>
                  <a:cubicBezTo>
                    <a:pt x="11641" y="1964"/>
                    <a:pt x="11641" y="2032"/>
                    <a:pt x="11618" y="2101"/>
                  </a:cubicBezTo>
                  <a:close/>
                  <a:moveTo>
                    <a:pt x="11276" y="5479"/>
                  </a:moveTo>
                  <a:cubicBezTo>
                    <a:pt x="11322" y="5433"/>
                    <a:pt x="11345" y="5387"/>
                    <a:pt x="11367" y="5342"/>
                  </a:cubicBezTo>
                  <a:lnTo>
                    <a:pt x="10569" y="4406"/>
                  </a:lnTo>
                  <a:cubicBezTo>
                    <a:pt x="10546" y="4429"/>
                    <a:pt x="10500" y="4474"/>
                    <a:pt x="10477" y="4520"/>
                  </a:cubicBezTo>
                  <a:close/>
                  <a:moveTo>
                    <a:pt x="8628" y="8560"/>
                  </a:moveTo>
                  <a:cubicBezTo>
                    <a:pt x="8674" y="8515"/>
                    <a:pt x="8697" y="8492"/>
                    <a:pt x="8743" y="8446"/>
                  </a:cubicBezTo>
                  <a:lnTo>
                    <a:pt x="7829" y="7396"/>
                  </a:lnTo>
                  <a:cubicBezTo>
                    <a:pt x="7807" y="7419"/>
                    <a:pt x="7761" y="7465"/>
                    <a:pt x="7738" y="7487"/>
                  </a:cubicBezTo>
                  <a:close/>
                  <a:moveTo>
                    <a:pt x="6323" y="10295"/>
                  </a:moveTo>
                  <a:cubicBezTo>
                    <a:pt x="6369" y="10272"/>
                    <a:pt x="6414" y="10249"/>
                    <a:pt x="6460" y="10204"/>
                  </a:cubicBezTo>
                  <a:lnTo>
                    <a:pt x="5570" y="9154"/>
                  </a:lnTo>
                  <a:cubicBezTo>
                    <a:pt x="5524" y="9199"/>
                    <a:pt x="5501" y="9222"/>
                    <a:pt x="5456" y="9245"/>
                  </a:cubicBezTo>
                  <a:close/>
                  <a:moveTo>
                    <a:pt x="3516" y="11664"/>
                  </a:moveTo>
                  <a:cubicBezTo>
                    <a:pt x="3561" y="11642"/>
                    <a:pt x="3607" y="11619"/>
                    <a:pt x="3675" y="11596"/>
                  </a:cubicBezTo>
                  <a:lnTo>
                    <a:pt x="2854" y="10637"/>
                  </a:lnTo>
                  <a:cubicBezTo>
                    <a:pt x="2808" y="10660"/>
                    <a:pt x="2762" y="10683"/>
                    <a:pt x="2717" y="10706"/>
                  </a:cubicBezTo>
                  <a:close/>
                  <a:moveTo>
                    <a:pt x="1438" y="12030"/>
                  </a:moveTo>
                  <a:cubicBezTo>
                    <a:pt x="1484" y="12030"/>
                    <a:pt x="1553" y="12030"/>
                    <a:pt x="1621" y="12030"/>
                  </a:cubicBezTo>
                  <a:lnTo>
                    <a:pt x="822" y="11071"/>
                  </a:lnTo>
                  <a:cubicBezTo>
                    <a:pt x="731" y="11071"/>
                    <a:pt x="662" y="11048"/>
                    <a:pt x="594" y="11048"/>
                  </a:cubicBezTo>
                  <a:close/>
                  <a:moveTo>
                    <a:pt x="69" y="5136"/>
                  </a:moveTo>
                  <a:cubicBezTo>
                    <a:pt x="46" y="5182"/>
                    <a:pt x="23" y="5228"/>
                    <a:pt x="0" y="5273"/>
                  </a:cubicBezTo>
                  <a:lnTo>
                    <a:pt x="594" y="5981"/>
                  </a:lnTo>
                  <a:cubicBezTo>
                    <a:pt x="617" y="5935"/>
                    <a:pt x="662" y="5890"/>
                    <a:pt x="68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5"/>
            <p:cNvSpPr/>
            <p:nvPr/>
          </p:nvSpPr>
          <p:spPr>
            <a:xfrm>
              <a:off x="2554700" y="3513705"/>
              <a:ext cx="299596" cy="271741"/>
            </a:xfrm>
            <a:custGeom>
              <a:rect b="b" l="l" r="r" t="t"/>
              <a:pathLst>
                <a:path extrusionOk="0" h="14038" w="15477">
                  <a:moveTo>
                    <a:pt x="5593" y="4520"/>
                  </a:moveTo>
                  <a:cubicBezTo>
                    <a:pt x="8834" y="1781"/>
                    <a:pt x="12395" y="685"/>
                    <a:pt x="13582" y="2078"/>
                  </a:cubicBezTo>
                  <a:cubicBezTo>
                    <a:pt x="14769" y="3470"/>
                    <a:pt x="13103" y="6802"/>
                    <a:pt x="9861" y="9541"/>
                  </a:cubicBezTo>
                  <a:cubicBezTo>
                    <a:pt x="6643" y="12280"/>
                    <a:pt x="3059" y="13376"/>
                    <a:pt x="1895" y="11984"/>
                  </a:cubicBezTo>
                  <a:cubicBezTo>
                    <a:pt x="708" y="10591"/>
                    <a:pt x="2375" y="7236"/>
                    <a:pt x="5593" y="4520"/>
                  </a:cubicBezTo>
                  <a:close/>
                  <a:moveTo>
                    <a:pt x="5182" y="4018"/>
                  </a:moveTo>
                  <a:cubicBezTo>
                    <a:pt x="1690" y="6985"/>
                    <a:pt x="1" y="10728"/>
                    <a:pt x="1393" y="12395"/>
                  </a:cubicBezTo>
                  <a:cubicBezTo>
                    <a:pt x="2808" y="14038"/>
                    <a:pt x="6780" y="12988"/>
                    <a:pt x="10272" y="10044"/>
                  </a:cubicBezTo>
                  <a:cubicBezTo>
                    <a:pt x="13787" y="7076"/>
                    <a:pt x="15476" y="3333"/>
                    <a:pt x="14061" y="1667"/>
                  </a:cubicBezTo>
                  <a:cubicBezTo>
                    <a:pt x="12669" y="0"/>
                    <a:pt x="8697" y="1050"/>
                    <a:pt x="5182"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5"/>
            <p:cNvSpPr/>
            <p:nvPr/>
          </p:nvSpPr>
          <p:spPr>
            <a:xfrm>
              <a:off x="2018718" y="3464205"/>
              <a:ext cx="378691" cy="312856"/>
            </a:xfrm>
            <a:custGeom>
              <a:rect b="b" l="l" r="r" t="t"/>
              <a:pathLst>
                <a:path extrusionOk="0" h="16162" w="19563">
                  <a:moveTo>
                    <a:pt x="15111" y="754"/>
                  </a:moveTo>
                  <a:cubicBezTo>
                    <a:pt x="10615" y="1"/>
                    <a:pt x="4634" y="2672"/>
                    <a:pt x="1736" y="6757"/>
                  </a:cubicBezTo>
                  <a:cubicBezTo>
                    <a:pt x="914" y="7921"/>
                    <a:pt x="206" y="8538"/>
                    <a:pt x="24" y="9610"/>
                  </a:cubicBezTo>
                  <a:cubicBezTo>
                    <a:pt x="24" y="9633"/>
                    <a:pt x="1" y="10820"/>
                    <a:pt x="69" y="11026"/>
                  </a:cubicBezTo>
                  <a:cubicBezTo>
                    <a:pt x="252" y="11596"/>
                    <a:pt x="1142" y="13262"/>
                    <a:pt x="1553" y="13719"/>
                  </a:cubicBezTo>
                  <a:cubicBezTo>
                    <a:pt x="2306" y="14563"/>
                    <a:pt x="3333" y="15134"/>
                    <a:pt x="4817" y="15385"/>
                  </a:cubicBezTo>
                  <a:cubicBezTo>
                    <a:pt x="9314" y="16161"/>
                    <a:pt x="15066" y="13650"/>
                    <a:pt x="17964" y="9565"/>
                  </a:cubicBezTo>
                  <a:cubicBezTo>
                    <a:pt x="18877" y="8264"/>
                    <a:pt x="19379" y="6986"/>
                    <a:pt x="19494" y="5799"/>
                  </a:cubicBezTo>
                  <a:cubicBezTo>
                    <a:pt x="19562" y="4977"/>
                    <a:pt x="19265" y="2420"/>
                    <a:pt x="18923" y="1918"/>
                  </a:cubicBezTo>
                  <a:cubicBezTo>
                    <a:pt x="18193" y="868"/>
                    <a:pt x="16823" y="1051"/>
                    <a:pt x="15111" y="754"/>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5"/>
            <p:cNvSpPr/>
            <p:nvPr/>
          </p:nvSpPr>
          <p:spPr>
            <a:xfrm>
              <a:off x="1991326" y="3435051"/>
              <a:ext cx="426407" cy="316824"/>
            </a:xfrm>
            <a:custGeom>
              <a:rect b="b" l="l" r="r" t="t"/>
              <a:pathLst>
                <a:path extrusionOk="0" h="16367" w="22028">
                  <a:moveTo>
                    <a:pt x="16275" y="662"/>
                  </a:moveTo>
                  <a:cubicBezTo>
                    <a:pt x="11801" y="1"/>
                    <a:pt x="5798" y="2785"/>
                    <a:pt x="2899" y="6939"/>
                  </a:cubicBezTo>
                  <a:cubicBezTo>
                    <a:pt x="1" y="11071"/>
                    <a:pt x="1279" y="14997"/>
                    <a:pt x="5753" y="15681"/>
                  </a:cubicBezTo>
                  <a:cubicBezTo>
                    <a:pt x="10226" y="16366"/>
                    <a:pt x="16229" y="13559"/>
                    <a:pt x="19128" y="9405"/>
                  </a:cubicBezTo>
                  <a:cubicBezTo>
                    <a:pt x="22027" y="5273"/>
                    <a:pt x="20749" y="1347"/>
                    <a:pt x="16275" y="6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5"/>
            <p:cNvSpPr/>
            <p:nvPr/>
          </p:nvSpPr>
          <p:spPr>
            <a:xfrm>
              <a:off x="2005032" y="3445214"/>
              <a:ext cx="398997" cy="296499"/>
            </a:xfrm>
            <a:custGeom>
              <a:rect b="b" l="l" r="r" t="t"/>
              <a:pathLst>
                <a:path extrusionOk="0" h="15317" w="20612">
                  <a:moveTo>
                    <a:pt x="15225" y="640"/>
                  </a:moveTo>
                  <a:cubicBezTo>
                    <a:pt x="11025" y="0"/>
                    <a:pt x="5433" y="2625"/>
                    <a:pt x="2716" y="6483"/>
                  </a:cubicBezTo>
                  <a:cubicBezTo>
                    <a:pt x="0" y="10363"/>
                    <a:pt x="1187" y="14038"/>
                    <a:pt x="5387" y="14677"/>
                  </a:cubicBezTo>
                  <a:cubicBezTo>
                    <a:pt x="9587" y="15316"/>
                    <a:pt x="15179" y="12691"/>
                    <a:pt x="17895" y="8811"/>
                  </a:cubicBezTo>
                  <a:cubicBezTo>
                    <a:pt x="20611" y="4931"/>
                    <a:pt x="19425" y="1279"/>
                    <a:pt x="15225" y="640"/>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5"/>
            <p:cNvSpPr/>
            <p:nvPr/>
          </p:nvSpPr>
          <p:spPr>
            <a:xfrm>
              <a:off x="2018718" y="3455377"/>
              <a:ext cx="371606" cy="275728"/>
            </a:xfrm>
            <a:custGeom>
              <a:rect b="b" l="l" r="r" t="t"/>
              <a:pathLst>
                <a:path extrusionOk="0" h="14244" w="19197">
                  <a:moveTo>
                    <a:pt x="14175" y="594"/>
                  </a:moveTo>
                  <a:cubicBezTo>
                    <a:pt x="10272" y="0"/>
                    <a:pt x="5068" y="2443"/>
                    <a:pt x="2534" y="6049"/>
                  </a:cubicBezTo>
                  <a:cubicBezTo>
                    <a:pt x="1" y="9656"/>
                    <a:pt x="1119" y="13057"/>
                    <a:pt x="5022" y="13650"/>
                  </a:cubicBezTo>
                  <a:cubicBezTo>
                    <a:pt x="8925" y="14243"/>
                    <a:pt x="14130" y="11801"/>
                    <a:pt x="16663" y="8195"/>
                  </a:cubicBezTo>
                  <a:cubicBezTo>
                    <a:pt x="19197" y="4588"/>
                    <a:pt x="18078" y="1187"/>
                    <a:pt x="14175"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5"/>
            <p:cNvSpPr/>
            <p:nvPr/>
          </p:nvSpPr>
          <p:spPr>
            <a:xfrm>
              <a:off x="2158352" y="3482325"/>
              <a:ext cx="177644" cy="106505"/>
            </a:xfrm>
            <a:custGeom>
              <a:rect b="b" l="l" r="r" t="t"/>
              <a:pathLst>
                <a:path extrusionOk="0" h="5502" w="9177">
                  <a:moveTo>
                    <a:pt x="5844" y="343"/>
                  </a:moveTo>
                  <a:cubicBezTo>
                    <a:pt x="7989" y="663"/>
                    <a:pt x="9176" y="1736"/>
                    <a:pt x="8492" y="2717"/>
                  </a:cubicBezTo>
                  <a:cubicBezTo>
                    <a:pt x="7784" y="3699"/>
                    <a:pt x="3219" y="5502"/>
                    <a:pt x="2123" y="5296"/>
                  </a:cubicBezTo>
                  <a:cubicBezTo>
                    <a:pt x="1051" y="5114"/>
                    <a:pt x="1" y="2512"/>
                    <a:pt x="685" y="1530"/>
                  </a:cubicBezTo>
                  <a:cubicBezTo>
                    <a:pt x="1393" y="549"/>
                    <a:pt x="3698" y="1"/>
                    <a:pt x="5844" y="34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5"/>
            <p:cNvSpPr/>
            <p:nvPr/>
          </p:nvSpPr>
          <p:spPr>
            <a:xfrm>
              <a:off x="2055403" y="3560979"/>
              <a:ext cx="133005" cy="134341"/>
            </a:xfrm>
            <a:custGeom>
              <a:rect b="b" l="l" r="r" t="t"/>
              <a:pathLst>
                <a:path extrusionOk="0" h="6940" w="6871">
                  <a:moveTo>
                    <a:pt x="548" y="4429"/>
                  </a:moveTo>
                  <a:cubicBezTo>
                    <a:pt x="1073" y="6049"/>
                    <a:pt x="2420" y="6940"/>
                    <a:pt x="3538" y="6415"/>
                  </a:cubicBezTo>
                  <a:cubicBezTo>
                    <a:pt x="4679" y="5890"/>
                    <a:pt x="6871" y="2260"/>
                    <a:pt x="6528" y="1621"/>
                  </a:cubicBezTo>
                  <a:cubicBezTo>
                    <a:pt x="6186" y="1005"/>
                    <a:pt x="2762" y="1"/>
                    <a:pt x="1621" y="526"/>
                  </a:cubicBezTo>
                  <a:cubicBezTo>
                    <a:pt x="502" y="1051"/>
                    <a:pt x="0" y="2808"/>
                    <a:pt x="548"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5"/>
            <p:cNvSpPr/>
            <p:nvPr/>
          </p:nvSpPr>
          <p:spPr>
            <a:xfrm>
              <a:off x="2159688" y="3587945"/>
              <a:ext cx="173656" cy="109583"/>
            </a:xfrm>
            <a:custGeom>
              <a:rect b="b" l="l" r="r" t="t"/>
              <a:pathLst>
                <a:path extrusionOk="0" h="5661" w="8971">
                  <a:moveTo>
                    <a:pt x="5022" y="4017"/>
                  </a:moveTo>
                  <a:cubicBezTo>
                    <a:pt x="2716" y="5227"/>
                    <a:pt x="594" y="5661"/>
                    <a:pt x="297" y="4999"/>
                  </a:cubicBezTo>
                  <a:cubicBezTo>
                    <a:pt x="0" y="4314"/>
                    <a:pt x="2442" y="936"/>
                    <a:pt x="3447" y="525"/>
                  </a:cubicBezTo>
                  <a:cubicBezTo>
                    <a:pt x="4451" y="91"/>
                    <a:pt x="8377" y="0"/>
                    <a:pt x="8674" y="662"/>
                  </a:cubicBezTo>
                  <a:cubicBezTo>
                    <a:pt x="8970"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5"/>
            <p:cNvSpPr/>
            <p:nvPr/>
          </p:nvSpPr>
          <p:spPr>
            <a:xfrm>
              <a:off x="2210930" y="3498237"/>
              <a:ext cx="62757" cy="72474"/>
            </a:xfrm>
            <a:custGeom>
              <a:rect b="b" l="l" r="r" t="t"/>
              <a:pathLst>
                <a:path extrusionOk="0" h="3744" w="3242">
                  <a:moveTo>
                    <a:pt x="298" y="3698"/>
                  </a:moveTo>
                  <a:cubicBezTo>
                    <a:pt x="594" y="3744"/>
                    <a:pt x="1827" y="2352"/>
                    <a:pt x="2534" y="1347"/>
                  </a:cubicBezTo>
                  <a:cubicBezTo>
                    <a:pt x="3242" y="343"/>
                    <a:pt x="3151" y="92"/>
                    <a:pt x="2854" y="46"/>
                  </a:cubicBezTo>
                  <a:cubicBezTo>
                    <a:pt x="2580" y="1"/>
                    <a:pt x="2192" y="183"/>
                    <a:pt x="1484" y="1187"/>
                  </a:cubicBezTo>
                  <a:cubicBezTo>
                    <a:pt x="777" y="2192"/>
                    <a:pt x="1" y="3675"/>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5"/>
            <p:cNvSpPr/>
            <p:nvPr/>
          </p:nvSpPr>
          <p:spPr>
            <a:xfrm>
              <a:off x="2199005" y="3499554"/>
              <a:ext cx="40670" cy="67190"/>
            </a:xfrm>
            <a:custGeom>
              <a:rect b="b" l="l" r="r" t="t"/>
              <a:pathLst>
                <a:path extrusionOk="0" h="3471" w="2101">
                  <a:moveTo>
                    <a:pt x="320" y="3448"/>
                  </a:moveTo>
                  <a:cubicBezTo>
                    <a:pt x="617" y="3425"/>
                    <a:pt x="1393" y="2055"/>
                    <a:pt x="1735" y="1119"/>
                  </a:cubicBezTo>
                  <a:cubicBezTo>
                    <a:pt x="2100" y="161"/>
                    <a:pt x="1918" y="1"/>
                    <a:pt x="1621" y="24"/>
                  </a:cubicBezTo>
                  <a:cubicBezTo>
                    <a:pt x="1324" y="47"/>
                    <a:pt x="982" y="275"/>
                    <a:pt x="640" y="1211"/>
                  </a:cubicBezTo>
                  <a:cubicBezTo>
                    <a:pt x="274" y="2169"/>
                    <a:pt x="1" y="3470"/>
                    <a:pt x="320" y="344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5"/>
            <p:cNvSpPr/>
            <p:nvPr/>
          </p:nvSpPr>
          <p:spPr>
            <a:xfrm>
              <a:off x="2181776" y="3511943"/>
              <a:ext cx="18564" cy="49942"/>
            </a:xfrm>
            <a:custGeom>
              <a:rect b="b" l="l" r="r" t="t"/>
              <a:pathLst>
                <a:path extrusionOk="0" h="2580" w="959">
                  <a:moveTo>
                    <a:pt x="548" y="2488"/>
                  </a:moveTo>
                  <a:cubicBezTo>
                    <a:pt x="799" y="2397"/>
                    <a:pt x="959" y="1392"/>
                    <a:pt x="913" y="731"/>
                  </a:cubicBezTo>
                  <a:cubicBezTo>
                    <a:pt x="891" y="69"/>
                    <a:pt x="685" y="0"/>
                    <a:pt x="434" y="91"/>
                  </a:cubicBezTo>
                  <a:cubicBezTo>
                    <a:pt x="183" y="183"/>
                    <a:pt x="0" y="388"/>
                    <a:pt x="23" y="1050"/>
                  </a:cubicBezTo>
                  <a:cubicBezTo>
                    <a:pt x="46" y="1712"/>
                    <a:pt x="297" y="2579"/>
                    <a:pt x="548"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5"/>
            <p:cNvSpPr/>
            <p:nvPr/>
          </p:nvSpPr>
          <p:spPr>
            <a:xfrm>
              <a:off x="2228604" y="3507084"/>
              <a:ext cx="71603" cy="64519"/>
            </a:xfrm>
            <a:custGeom>
              <a:rect b="b" l="l" r="r" t="t"/>
              <a:pathLst>
                <a:path extrusionOk="0" h="3333" w="3699">
                  <a:moveTo>
                    <a:pt x="206" y="3218"/>
                  </a:moveTo>
                  <a:cubicBezTo>
                    <a:pt x="1" y="3104"/>
                    <a:pt x="1119" y="1803"/>
                    <a:pt x="2009" y="936"/>
                  </a:cubicBezTo>
                  <a:cubicBezTo>
                    <a:pt x="2922" y="69"/>
                    <a:pt x="3265" y="0"/>
                    <a:pt x="3493" y="91"/>
                  </a:cubicBezTo>
                  <a:cubicBezTo>
                    <a:pt x="3699" y="205"/>
                    <a:pt x="3699" y="457"/>
                    <a:pt x="2786" y="1324"/>
                  </a:cubicBezTo>
                  <a:cubicBezTo>
                    <a:pt x="1872" y="2191"/>
                    <a:pt x="435" y="3333"/>
                    <a:pt x="206"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5"/>
            <p:cNvSpPr/>
            <p:nvPr/>
          </p:nvSpPr>
          <p:spPr>
            <a:xfrm>
              <a:off x="2248931" y="3528282"/>
              <a:ext cx="64093" cy="42006"/>
            </a:xfrm>
            <a:custGeom>
              <a:rect b="b" l="l" r="r" t="t"/>
              <a:pathLst>
                <a:path extrusionOk="0" h="2170" w="3311">
                  <a:moveTo>
                    <a:pt x="92" y="2032"/>
                  </a:moveTo>
                  <a:cubicBezTo>
                    <a:pt x="1" y="1895"/>
                    <a:pt x="1142" y="1051"/>
                    <a:pt x="2009" y="526"/>
                  </a:cubicBezTo>
                  <a:cubicBezTo>
                    <a:pt x="2877" y="1"/>
                    <a:pt x="3128" y="1"/>
                    <a:pt x="3219" y="138"/>
                  </a:cubicBezTo>
                  <a:cubicBezTo>
                    <a:pt x="3310" y="275"/>
                    <a:pt x="3219" y="503"/>
                    <a:pt x="2352" y="1028"/>
                  </a:cubicBezTo>
                  <a:cubicBezTo>
                    <a:pt x="1484"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5"/>
            <p:cNvSpPr/>
            <p:nvPr/>
          </p:nvSpPr>
          <p:spPr>
            <a:xfrm>
              <a:off x="2160559" y="3553467"/>
              <a:ext cx="134786" cy="96342"/>
            </a:xfrm>
            <a:custGeom>
              <a:rect b="b" l="l" r="r" t="t"/>
              <a:pathLst>
                <a:path extrusionOk="0" h="4977" w="6963">
                  <a:moveTo>
                    <a:pt x="1" y="1"/>
                  </a:moveTo>
                  <a:cubicBezTo>
                    <a:pt x="1325" y="1439"/>
                    <a:pt x="1507" y="1804"/>
                    <a:pt x="2306" y="1872"/>
                  </a:cubicBezTo>
                  <a:cubicBezTo>
                    <a:pt x="3105" y="1918"/>
                    <a:pt x="6962" y="663"/>
                    <a:pt x="6962" y="663"/>
                  </a:cubicBezTo>
                  <a:cubicBezTo>
                    <a:pt x="6962" y="663"/>
                    <a:pt x="3128" y="1895"/>
                    <a:pt x="2375" y="2489"/>
                  </a:cubicBezTo>
                  <a:cubicBezTo>
                    <a:pt x="1621" y="3105"/>
                    <a:pt x="206" y="4977"/>
                    <a:pt x="206" y="4977"/>
                  </a:cubicBezTo>
                  <a:cubicBezTo>
                    <a:pt x="206" y="4977"/>
                    <a:pt x="1690" y="2763"/>
                    <a:pt x="1530" y="2329"/>
                  </a:cubicBezTo>
                  <a:cubicBezTo>
                    <a:pt x="1370"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5"/>
            <p:cNvSpPr/>
            <p:nvPr/>
          </p:nvSpPr>
          <p:spPr>
            <a:xfrm>
              <a:off x="2074393" y="3600315"/>
              <a:ext cx="91929" cy="52594"/>
            </a:xfrm>
            <a:custGeom>
              <a:rect b="b" l="l" r="r" t="t"/>
              <a:pathLst>
                <a:path extrusionOk="0" h="2717" w="4749">
                  <a:moveTo>
                    <a:pt x="4680" y="228"/>
                  </a:moveTo>
                  <a:cubicBezTo>
                    <a:pt x="4589" y="0"/>
                    <a:pt x="2740" y="708"/>
                    <a:pt x="1462" y="1324"/>
                  </a:cubicBezTo>
                  <a:cubicBezTo>
                    <a:pt x="183" y="1917"/>
                    <a:pt x="1" y="2237"/>
                    <a:pt x="69" y="2442"/>
                  </a:cubicBezTo>
                  <a:cubicBezTo>
                    <a:pt x="161" y="2671"/>
                    <a:pt x="480" y="2716"/>
                    <a:pt x="1758" y="2100"/>
                  </a:cubicBezTo>
                  <a:cubicBezTo>
                    <a:pt x="3014" y="1484"/>
                    <a:pt x="4748" y="434"/>
                    <a:pt x="4680"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5"/>
            <p:cNvSpPr/>
            <p:nvPr/>
          </p:nvSpPr>
          <p:spPr>
            <a:xfrm>
              <a:off x="2088990" y="3612240"/>
              <a:ext cx="79985" cy="58789"/>
            </a:xfrm>
            <a:custGeom>
              <a:rect b="b" l="l" r="r" t="t"/>
              <a:pathLst>
                <a:path extrusionOk="0" h="3037" w="4132">
                  <a:moveTo>
                    <a:pt x="3972" y="160"/>
                  </a:moveTo>
                  <a:cubicBezTo>
                    <a:pt x="3835" y="0"/>
                    <a:pt x="2191" y="959"/>
                    <a:pt x="1141" y="1712"/>
                  </a:cubicBezTo>
                  <a:cubicBezTo>
                    <a:pt x="91" y="2466"/>
                    <a:pt x="0" y="2739"/>
                    <a:pt x="137" y="2876"/>
                  </a:cubicBezTo>
                  <a:cubicBezTo>
                    <a:pt x="297" y="3036"/>
                    <a:pt x="639" y="3013"/>
                    <a:pt x="1712" y="2260"/>
                  </a:cubicBezTo>
                  <a:cubicBezTo>
                    <a:pt x="2762" y="1507"/>
                    <a:pt x="4131" y="320"/>
                    <a:pt x="3972" y="16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5"/>
            <p:cNvSpPr/>
            <p:nvPr/>
          </p:nvSpPr>
          <p:spPr>
            <a:xfrm>
              <a:off x="2117699" y="3628153"/>
              <a:ext cx="51278" cy="51259"/>
            </a:xfrm>
            <a:custGeom>
              <a:rect b="b" l="l" r="r" t="t"/>
              <a:pathLst>
                <a:path extrusionOk="0" h="2648" w="2649">
                  <a:moveTo>
                    <a:pt x="2466" y="46"/>
                  </a:moveTo>
                  <a:cubicBezTo>
                    <a:pt x="2283" y="0"/>
                    <a:pt x="1256" y="936"/>
                    <a:pt x="617" y="1621"/>
                  </a:cubicBezTo>
                  <a:cubicBezTo>
                    <a:pt x="1" y="2328"/>
                    <a:pt x="23" y="2511"/>
                    <a:pt x="206" y="2579"/>
                  </a:cubicBezTo>
                  <a:cubicBezTo>
                    <a:pt x="412" y="2648"/>
                    <a:pt x="685" y="2557"/>
                    <a:pt x="1302" y="1849"/>
                  </a:cubicBezTo>
                  <a:cubicBezTo>
                    <a:pt x="1918" y="1164"/>
                    <a:pt x="2648" y="114"/>
                    <a:pt x="2466"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5"/>
            <p:cNvSpPr/>
            <p:nvPr/>
          </p:nvSpPr>
          <p:spPr>
            <a:xfrm>
              <a:off x="2072632" y="3591468"/>
              <a:ext cx="84844" cy="35366"/>
            </a:xfrm>
            <a:custGeom>
              <a:rect b="b" l="l" r="r" t="t"/>
              <a:pathLst>
                <a:path extrusionOk="0" h="1827" w="4383">
                  <a:moveTo>
                    <a:pt x="4383" y="229"/>
                  </a:moveTo>
                  <a:cubicBezTo>
                    <a:pt x="4360" y="457"/>
                    <a:pt x="2648" y="1142"/>
                    <a:pt x="1438" y="1484"/>
                  </a:cubicBezTo>
                  <a:cubicBezTo>
                    <a:pt x="229" y="1827"/>
                    <a:pt x="0" y="1713"/>
                    <a:pt x="0" y="1484"/>
                  </a:cubicBezTo>
                  <a:cubicBezTo>
                    <a:pt x="23" y="1233"/>
                    <a:pt x="274" y="982"/>
                    <a:pt x="1484" y="640"/>
                  </a:cubicBezTo>
                  <a:cubicBezTo>
                    <a:pt x="2694" y="297"/>
                    <a:pt x="4383"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5"/>
            <p:cNvSpPr/>
            <p:nvPr/>
          </p:nvSpPr>
          <p:spPr>
            <a:xfrm>
              <a:off x="2085892" y="3580434"/>
              <a:ext cx="64073" cy="14596"/>
            </a:xfrm>
            <a:custGeom>
              <a:rect b="b" l="l" r="r" t="t"/>
              <a:pathLst>
                <a:path extrusionOk="0" h="754" w="3310">
                  <a:moveTo>
                    <a:pt x="3219" y="320"/>
                  </a:moveTo>
                  <a:cubicBezTo>
                    <a:pt x="3127" y="525"/>
                    <a:pt x="1826" y="708"/>
                    <a:pt x="959" y="730"/>
                  </a:cubicBezTo>
                  <a:cubicBezTo>
                    <a:pt x="92" y="753"/>
                    <a:pt x="0" y="593"/>
                    <a:pt x="92" y="411"/>
                  </a:cubicBezTo>
                  <a:cubicBezTo>
                    <a:pt x="183" y="205"/>
                    <a:pt x="434" y="46"/>
                    <a:pt x="1301" y="23"/>
                  </a:cubicBezTo>
                  <a:cubicBezTo>
                    <a:pt x="2169"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5"/>
            <p:cNvSpPr/>
            <p:nvPr/>
          </p:nvSpPr>
          <p:spPr>
            <a:xfrm>
              <a:off x="2225526" y="3605174"/>
              <a:ext cx="42877" cy="61867"/>
            </a:xfrm>
            <a:custGeom>
              <a:rect b="b" l="l" r="r" t="t"/>
              <a:pathLst>
                <a:path extrusionOk="0" h="3196" w="2215">
                  <a:moveTo>
                    <a:pt x="342" y="183"/>
                  </a:moveTo>
                  <a:cubicBezTo>
                    <a:pt x="0" y="343"/>
                    <a:pt x="274" y="1598"/>
                    <a:pt x="639" y="2397"/>
                  </a:cubicBezTo>
                  <a:cubicBezTo>
                    <a:pt x="1004" y="3173"/>
                    <a:pt x="1347" y="3196"/>
                    <a:pt x="1689" y="3013"/>
                  </a:cubicBezTo>
                  <a:cubicBezTo>
                    <a:pt x="2009" y="2831"/>
                    <a:pt x="2214" y="2534"/>
                    <a:pt x="1849" y="1758"/>
                  </a:cubicBezTo>
                  <a:cubicBezTo>
                    <a:pt x="1461" y="959"/>
                    <a:pt x="685" y="0"/>
                    <a:pt x="34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5"/>
            <p:cNvSpPr/>
            <p:nvPr/>
          </p:nvSpPr>
          <p:spPr>
            <a:xfrm>
              <a:off x="2242310" y="3598108"/>
              <a:ext cx="57008" cy="46845"/>
            </a:xfrm>
            <a:custGeom>
              <a:rect b="b" l="l" r="r" t="t"/>
              <a:pathLst>
                <a:path extrusionOk="0" h="2420" w="2945">
                  <a:moveTo>
                    <a:pt x="274" y="205"/>
                  </a:moveTo>
                  <a:cubicBezTo>
                    <a:pt x="0" y="411"/>
                    <a:pt x="685" y="1347"/>
                    <a:pt x="1324" y="1895"/>
                  </a:cubicBezTo>
                  <a:cubicBezTo>
                    <a:pt x="1963" y="2420"/>
                    <a:pt x="2306" y="2351"/>
                    <a:pt x="2580" y="2146"/>
                  </a:cubicBezTo>
                  <a:cubicBezTo>
                    <a:pt x="2854" y="1940"/>
                    <a:pt x="2945" y="1666"/>
                    <a:pt x="2306" y="1118"/>
                  </a:cubicBezTo>
                  <a:cubicBezTo>
                    <a:pt x="1667" y="593"/>
                    <a:pt x="548" y="0"/>
                    <a:pt x="274"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5"/>
            <p:cNvSpPr/>
            <p:nvPr/>
          </p:nvSpPr>
          <p:spPr>
            <a:xfrm>
              <a:off x="2263527" y="3592359"/>
              <a:ext cx="57008" cy="22551"/>
            </a:xfrm>
            <a:custGeom>
              <a:rect b="b" l="l" r="r" t="t"/>
              <a:pathLst>
                <a:path extrusionOk="0" h="1165" w="2945">
                  <a:moveTo>
                    <a:pt x="160" y="183"/>
                  </a:moveTo>
                  <a:cubicBezTo>
                    <a:pt x="0" y="366"/>
                    <a:pt x="913" y="799"/>
                    <a:pt x="1643" y="982"/>
                  </a:cubicBezTo>
                  <a:cubicBezTo>
                    <a:pt x="2374" y="1164"/>
                    <a:pt x="2648" y="1050"/>
                    <a:pt x="2785" y="868"/>
                  </a:cubicBezTo>
                  <a:cubicBezTo>
                    <a:pt x="2944" y="685"/>
                    <a:pt x="2922" y="480"/>
                    <a:pt x="2191" y="297"/>
                  </a:cubicBezTo>
                  <a:cubicBezTo>
                    <a:pt x="1461" y="114"/>
                    <a:pt x="297" y="0"/>
                    <a:pt x="160"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5"/>
            <p:cNvSpPr/>
            <p:nvPr/>
          </p:nvSpPr>
          <p:spPr>
            <a:xfrm>
              <a:off x="2206516" y="3617099"/>
              <a:ext cx="22997" cy="64519"/>
            </a:xfrm>
            <a:custGeom>
              <a:rect b="b" l="l" r="r" t="t"/>
              <a:pathLst>
                <a:path extrusionOk="0" h="3333" w="1188">
                  <a:moveTo>
                    <a:pt x="548" y="115"/>
                  </a:moveTo>
                  <a:cubicBezTo>
                    <a:pt x="868" y="1"/>
                    <a:pt x="1165" y="1142"/>
                    <a:pt x="1187" y="2009"/>
                  </a:cubicBezTo>
                  <a:cubicBezTo>
                    <a:pt x="1187" y="2877"/>
                    <a:pt x="936" y="3128"/>
                    <a:pt x="617" y="3242"/>
                  </a:cubicBezTo>
                  <a:cubicBezTo>
                    <a:pt x="297" y="3333"/>
                    <a:pt x="23" y="3242"/>
                    <a:pt x="23" y="2397"/>
                  </a:cubicBezTo>
                  <a:cubicBezTo>
                    <a:pt x="1" y="1530"/>
                    <a:pt x="229" y="206"/>
                    <a:pt x="548" y="115"/>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5"/>
            <p:cNvSpPr/>
            <p:nvPr/>
          </p:nvSpPr>
          <p:spPr>
            <a:xfrm>
              <a:off x="2173374" y="3631231"/>
              <a:ext cx="32269" cy="51723"/>
            </a:xfrm>
            <a:custGeom>
              <a:rect b="b" l="l" r="r" t="t"/>
              <a:pathLst>
                <a:path extrusionOk="0" h="2672" w="1667">
                  <a:moveTo>
                    <a:pt x="1439" y="1"/>
                  </a:moveTo>
                  <a:cubicBezTo>
                    <a:pt x="1667" y="1"/>
                    <a:pt x="1439" y="1005"/>
                    <a:pt x="1142" y="1736"/>
                  </a:cubicBezTo>
                  <a:cubicBezTo>
                    <a:pt x="845" y="2466"/>
                    <a:pt x="594" y="2649"/>
                    <a:pt x="366" y="2649"/>
                  </a:cubicBezTo>
                  <a:cubicBezTo>
                    <a:pt x="115" y="2671"/>
                    <a:pt x="1" y="2535"/>
                    <a:pt x="297" y="1804"/>
                  </a:cubicBezTo>
                  <a:cubicBezTo>
                    <a:pt x="594" y="1074"/>
                    <a:pt x="1188" y="24"/>
                    <a:pt x="1439" y="1"/>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5"/>
            <p:cNvSpPr/>
            <p:nvPr/>
          </p:nvSpPr>
          <p:spPr>
            <a:xfrm>
              <a:off x="1341786" y="3662611"/>
              <a:ext cx="390170" cy="255403"/>
            </a:xfrm>
            <a:custGeom>
              <a:rect b="b" l="l" r="r" t="t"/>
              <a:pathLst>
                <a:path extrusionOk="0" h="13194" w="20156">
                  <a:moveTo>
                    <a:pt x="20155" y="6209"/>
                  </a:moveTo>
                  <a:cubicBezTo>
                    <a:pt x="18626" y="10820"/>
                    <a:pt x="13216" y="13194"/>
                    <a:pt x="8058" y="11482"/>
                  </a:cubicBezTo>
                  <a:cubicBezTo>
                    <a:pt x="2922" y="9747"/>
                    <a:pt x="0" y="4611"/>
                    <a:pt x="155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5"/>
            <p:cNvSpPr/>
            <p:nvPr/>
          </p:nvSpPr>
          <p:spPr>
            <a:xfrm>
              <a:off x="1361668" y="3670567"/>
              <a:ext cx="367638" cy="200621"/>
            </a:xfrm>
            <a:custGeom>
              <a:rect b="b" l="l" r="r" t="t"/>
              <a:pathLst>
                <a:path extrusionOk="0" h="10364" w="18992">
                  <a:moveTo>
                    <a:pt x="18991" y="6209"/>
                  </a:moveTo>
                  <a:cubicBezTo>
                    <a:pt x="18877" y="6506"/>
                    <a:pt x="18740" y="6802"/>
                    <a:pt x="18580" y="7076"/>
                  </a:cubicBezTo>
                  <a:cubicBezTo>
                    <a:pt x="16960" y="9564"/>
                    <a:pt x="12418" y="10363"/>
                    <a:pt x="7784" y="8811"/>
                  </a:cubicBezTo>
                  <a:cubicBezTo>
                    <a:pt x="3150" y="7282"/>
                    <a:pt x="1" y="3903"/>
                    <a:pt x="206" y="959"/>
                  </a:cubicBezTo>
                  <a:cubicBezTo>
                    <a:pt x="252" y="639"/>
                    <a:pt x="320" y="320"/>
                    <a:pt x="38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5"/>
            <p:cNvSpPr/>
            <p:nvPr/>
          </p:nvSpPr>
          <p:spPr>
            <a:xfrm>
              <a:off x="1351504" y="3662611"/>
              <a:ext cx="380452" cy="203699"/>
            </a:xfrm>
            <a:custGeom>
              <a:rect b="b" l="l" r="r" t="t"/>
              <a:pathLst>
                <a:path extrusionOk="0" h="10523" w="19654">
                  <a:moveTo>
                    <a:pt x="19653" y="6209"/>
                  </a:moveTo>
                  <a:cubicBezTo>
                    <a:pt x="18603" y="9359"/>
                    <a:pt x="13582" y="10523"/>
                    <a:pt x="8446" y="8811"/>
                  </a:cubicBezTo>
                  <a:cubicBezTo>
                    <a:pt x="3310" y="7099"/>
                    <a:pt x="1" y="3150"/>
                    <a:pt x="1051"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5"/>
            <p:cNvSpPr/>
            <p:nvPr/>
          </p:nvSpPr>
          <p:spPr>
            <a:xfrm>
              <a:off x="1393919" y="3683383"/>
              <a:ext cx="295183" cy="158189"/>
            </a:xfrm>
            <a:custGeom>
              <a:rect b="b" l="l" r="r" t="t"/>
              <a:pathLst>
                <a:path extrusionOk="0" h="8172" w="15249">
                  <a:moveTo>
                    <a:pt x="15248" y="4816"/>
                  </a:moveTo>
                  <a:cubicBezTo>
                    <a:pt x="14426" y="7259"/>
                    <a:pt x="10546" y="8172"/>
                    <a:pt x="6552" y="6848"/>
                  </a:cubicBezTo>
                  <a:cubicBezTo>
                    <a:pt x="2580" y="5501"/>
                    <a:pt x="1" y="2443"/>
                    <a:pt x="823" y="0"/>
                  </a:cubicBezTo>
                  <a:lnTo>
                    <a:pt x="4657" y="1279"/>
                  </a:lnTo>
                  <a:cubicBezTo>
                    <a:pt x="5388" y="2077"/>
                    <a:pt x="6483" y="2762"/>
                    <a:pt x="7784" y="3196"/>
                  </a:cubicBezTo>
                  <a:cubicBezTo>
                    <a:pt x="9062" y="3630"/>
                    <a:pt x="10364" y="3744"/>
                    <a:pt x="11413" y="35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5"/>
            <p:cNvSpPr/>
            <p:nvPr/>
          </p:nvSpPr>
          <p:spPr>
            <a:xfrm>
              <a:off x="1523835" y="3765115"/>
              <a:ext cx="16802" cy="26984"/>
            </a:xfrm>
            <a:custGeom>
              <a:rect b="b" l="l" r="r" t="t"/>
              <a:pathLst>
                <a:path extrusionOk="0" h="1394" w="868">
                  <a:moveTo>
                    <a:pt x="708" y="47"/>
                  </a:moveTo>
                  <a:cubicBezTo>
                    <a:pt x="868" y="115"/>
                    <a:pt x="822" y="663"/>
                    <a:pt x="708" y="982"/>
                  </a:cubicBezTo>
                  <a:cubicBezTo>
                    <a:pt x="571" y="1393"/>
                    <a:pt x="0" y="1211"/>
                    <a:pt x="160" y="777"/>
                  </a:cubicBezTo>
                  <a:cubicBezTo>
                    <a:pt x="252" y="480"/>
                    <a:pt x="548" y="1"/>
                    <a:pt x="708"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5"/>
            <p:cNvSpPr/>
            <p:nvPr/>
          </p:nvSpPr>
          <p:spPr>
            <a:xfrm>
              <a:off x="1468159" y="3742155"/>
              <a:ext cx="26094" cy="21661"/>
            </a:xfrm>
            <a:custGeom>
              <a:rect b="b" l="l" r="r" t="t"/>
              <a:pathLst>
                <a:path extrusionOk="0" h="1119" w="1348">
                  <a:moveTo>
                    <a:pt x="1256" y="137"/>
                  </a:moveTo>
                  <a:cubicBezTo>
                    <a:pt x="1347" y="274"/>
                    <a:pt x="959" y="685"/>
                    <a:pt x="708" y="867"/>
                  </a:cubicBezTo>
                  <a:cubicBezTo>
                    <a:pt x="343" y="1119"/>
                    <a:pt x="0" y="639"/>
                    <a:pt x="366" y="388"/>
                  </a:cubicBezTo>
                  <a:cubicBezTo>
                    <a:pt x="640" y="205"/>
                    <a:pt x="1165" y="0"/>
                    <a:pt x="1256"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5"/>
            <p:cNvSpPr/>
            <p:nvPr/>
          </p:nvSpPr>
          <p:spPr>
            <a:xfrm>
              <a:off x="1443864" y="3701057"/>
              <a:ext cx="26965" cy="13705"/>
            </a:xfrm>
            <a:custGeom>
              <a:rect b="b" l="l" r="r" t="t"/>
              <a:pathLst>
                <a:path extrusionOk="0" h="708" w="1393">
                  <a:moveTo>
                    <a:pt x="1347" y="502"/>
                  </a:moveTo>
                  <a:cubicBezTo>
                    <a:pt x="1324" y="662"/>
                    <a:pt x="776" y="708"/>
                    <a:pt x="457" y="639"/>
                  </a:cubicBezTo>
                  <a:cubicBezTo>
                    <a:pt x="0" y="571"/>
                    <a:pt x="114" y="0"/>
                    <a:pt x="548" y="69"/>
                  </a:cubicBezTo>
                  <a:cubicBezTo>
                    <a:pt x="867" y="137"/>
                    <a:pt x="1392" y="343"/>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5"/>
            <p:cNvSpPr/>
            <p:nvPr/>
          </p:nvSpPr>
          <p:spPr>
            <a:xfrm>
              <a:off x="1585260" y="3775723"/>
              <a:ext cx="16357" cy="26984"/>
            </a:xfrm>
            <a:custGeom>
              <a:rect b="b" l="l" r="r" t="t"/>
              <a:pathLst>
                <a:path extrusionOk="0" h="1394" w="845">
                  <a:moveTo>
                    <a:pt x="160" y="46"/>
                  </a:moveTo>
                  <a:cubicBezTo>
                    <a:pt x="0" y="115"/>
                    <a:pt x="46" y="663"/>
                    <a:pt x="160" y="982"/>
                  </a:cubicBezTo>
                  <a:cubicBezTo>
                    <a:pt x="297" y="1393"/>
                    <a:pt x="845" y="1211"/>
                    <a:pt x="708" y="777"/>
                  </a:cubicBezTo>
                  <a:cubicBezTo>
                    <a:pt x="594" y="480"/>
                    <a:pt x="297" y="1"/>
                    <a:pt x="160" y="4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5"/>
            <p:cNvSpPr/>
            <p:nvPr/>
          </p:nvSpPr>
          <p:spPr>
            <a:xfrm>
              <a:off x="1625022" y="3760256"/>
              <a:ext cx="26520" cy="19474"/>
            </a:xfrm>
            <a:custGeom>
              <a:rect b="b" l="l" r="r" t="t"/>
              <a:pathLst>
                <a:path extrusionOk="0" h="1006" w="1370">
                  <a:moveTo>
                    <a:pt x="69" y="138"/>
                  </a:moveTo>
                  <a:cubicBezTo>
                    <a:pt x="0" y="298"/>
                    <a:pt x="411" y="663"/>
                    <a:pt x="708" y="800"/>
                  </a:cubicBezTo>
                  <a:cubicBezTo>
                    <a:pt x="1096" y="1005"/>
                    <a:pt x="1370" y="480"/>
                    <a:pt x="982" y="275"/>
                  </a:cubicBezTo>
                  <a:cubicBezTo>
                    <a:pt x="685" y="138"/>
                    <a:pt x="137" y="1"/>
                    <a:pt x="69" y="138"/>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5"/>
            <p:cNvSpPr/>
            <p:nvPr/>
          </p:nvSpPr>
          <p:spPr>
            <a:xfrm>
              <a:off x="1453137" y="3726688"/>
              <a:ext cx="26965" cy="15486"/>
            </a:xfrm>
            <a:custGeom>
              <a:rect b="b" l="l" r="r" t="t"/>
              <a:pathLst>
                <a:path extrusionOk="0" h="800" w="1393">
                  <a:moveTo>
                    <a:pt x="1347" y="160"/>
                  </a:moveTo>
                  <a:cubicBezTo>
                    <a:pt x="1393" y="320"/>
                    <a:pt x="891" y="594"/>
                    <a:pt x="594" y="685"/>
                  </a:cubicBezTo>
                  <a:cubicBezTo>
                    <a:pt x="160" y="799"/>
                    <a:pt x="0" y="251"/>
                    <a:pt x="434" y="114"/>
                  </a:cubicBezTo>
                  <a:cubicBezTo>
                    <a:pt x="731" y="23"/>
                    <a:pt x="1301" y="0"/>
                    <a:pt x="1347"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5"/>
            <p:cNvSpPr/>
            <p:nvPr/>
          </p:nvSpPr>
          <p:spPr>
            <a:xfrm>
              <a:off x="1495997" y="3754526"/>
              <a:ext cx="19900" cy="26965"/>
            </a:xfrm>
            <a:custGeom>
              <a:rect b="b" l="l" r="r" t="t"/>
              <a:pathLst>
                <a:path extrusionOk="0" h="1393" w="1028">
                  <a:moveTo>
                    <a:pt x="891" y="91"/>
                  </a:moveTo>
                  <a:cubicBezTo>
                    <a:pt x="1028" y="160"/>
                    <a:pt x="891" y="708"/>
                    <a:pt x="731" y="982"/>
                  </a:cubicBezTo>
                  <a:cubicBezTo>
                    <a:pt x="525" y="1393"/>
                    <a:pt x="0" y="1096"/>
                    <a:pt x="229" y="708"/>
                  </a:cubicBezTo>
                  <a:cubicBezTo>
                    <a:pt x="366" y="411"/>
                    <a:pt x="754" y="0"/>
                    <a:pt x="891"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5"/>
            <p:cNvSpPr/>
            <p:nvPr/>
          </p:nvSpPr>
          <p:spPr>
            <a:xfrm>
              <a:off x="1556086" y="3771755"/>
              <a:ext cx="11518" cy="25649"/>
            </a:xfrm>
            <a:custGeom>
              <a:rect b="b" l="l" r="r" t="t"/>
              <a:pathLst>
                <a:path extrusionOk="0" h="1325" w="595">
                  <a:moveTo>
                    <a:pt x="297" y="0"/>
                  </a:moveTo>
                  <a:cubicBezTo>
                    <a:pt x="457" y="0"/>
                    <a:pt x="594" y="548"/>
                    <a:pt x="594" y="868"/>
                  </a:cubicBezTo>
                  <a:cubicBezTo>
                    <a:pt x="594" y="1324"/>
                    <a:pt x="1" y="1301"/>
                    <a:pt x="1" y="868"/>
                  </a:cubicBezTo>
                  <a:cubicBezTo>
                    <a:pt x="1" y="548"/>
                    <a:pt x="138" y="0"/>
                    <a:pt x="297" y="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5"/>
            <p:cNvSpPr/>
            <p:nvPr/>
          </p:nvSpPr>
          <p:spPr>
            <a:xfrm>
              <a:off x="1606012" y="3771309"/>
              <a:ext cx="22571" cy="25649"/>
            </a:xfrm>
            <a:custGeom>
              <a:rect b="b" l="l" r="r" t="t"/>
              <a:pathLst>
                <a:path extrusionOk="0" h="1325" w="1166">
                  <a:moveTo>
                    <a:pt x="138" y="115"/>
                  </a:moveTo>
                  <a:cubicBezTo>
                    <a:pt x="1" y="206"/>
                    <a:pt x="229" y="708"/>
                    <a:pt x="435" y="982"/>
                  </a:cubicBezTo>
                  <a:cubicBezTo>
                    <a:pt x="709" y="1324"/>
                    <a:pt x="1165" y="959"/>
                    <a:pt x="891" y="617"/>
                  </a:cubicBezTo>
                  <a:cubicBezTo>
                    <a:pt x="686" y="366"/>
                    <a:pt x="252" y="1"/>
                    <a:pt x="138"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5"/>
            <p:cNvSpPr/>
            <p:nvPr/>
          </p:nvSpPr>
          <p:spPr>
            <a:xfrm>
              <a:off x="1958184" y="3587055"/>
              <a:ext cx="369399" cy="304435"/>
            </a:xfrm>
            <a:custGeom>
              <a:rect b="b" l="l" r="r" t="t"/>
              <a:pathLst>
                <a:path extrusionOk="0" h="15727" w="19083">
                  <a:moveTo>
                    <a:pt x="19083" y="4953"/>
                  </a:moveTo>
                  <a:cubicBezTo>
                    <a:pt x="16412" y="891"/>
                    <a:pt x="10569" y="0"/>
                    <a:pt x="6027" y="2968"/>
                  </a:cubicBezTo>
                  <a:cubicBezTo>
                    <a:pt x="1507" y="5935"/>
                    <a:pt x="1" y="11664"/>
                    <a:pt x="2694" y="15727"/>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5"/>
            <p:cNvSpPr/>
            <p:nvPr/>
          </p:nvSpPr>
          <p:spPr>
            <a:xfrm>
              <a:off x="1978956" y="3623294"/>
              <a:ext cx="343770" cy="261133"/>
            </a:xfrm>
            <a:custGeom>
              <a:rect b="b" l="l" r="r" t="t"/>
              <a:pathLst>
                <a:path extrusionOk="0" h="13490" w="17759">
                  <a:moveTo>
                    <a:pt x="17759" y="2716"/>
                  </a:moveTo>
                  <a:cubicBezTo>
                    <a:pt x="17553" y="2465"/>
                    <a:pt x="17348" y="2214"/>
                    <a:pt x="17142" y="1986"/>
                  </a:cubicBezTo>
                  <a:cubicBezTo>
                    <a:pt x="14928" y="0"/>
                    <a:pt x="10340" y="388"/>
                    <a:pt x="6255" y="3059"/>
                  </a:cubicBezTo>
                  <a:cubicBezTo>
                    <a:pt x="2169" y="5752"/>
                    <a:pt x="1" y="9815"/>
                    <a:pt x="936" y="12622"/>
                  </a:cubicBezTo>
                  <a:cubicBezTo>
                    <a:pt x="1073" y="12919"/>
                    <a:pt x="1210" y="13193"/>
                    <a:pt x="1370" y="1349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5"/>
            <p:cNvSpPr/>
            <p:nvPr/>
          </p:nvSpPr>
          <p:spPr>
            <a:xfrm>
              <a:off x="1974987" y="3629024"/>
              <a:ext cx="352597" cy="262468"/>
            </a:xfrm>
            <a:custGeom>
              <a:rect b="b" l="l" r="r" t="t"/>
              <a:pathLst>
                <a:path extrusionOk="0" h="13559" w="18215">
                  <a:moveTo>
                    <a:pt x="18215" y="2785"/>
                  </a:moveTo>
                  <a:cubicBezTo>
                    <a:pt x="16389" y="1"/>
                    <a:pt x="11230" y="161"/>
                    <a:pt x="6711" y="3151"/>
                  </a:cubicBezTo>
                  <a:cubicBezTo>
                    <a:pt x="2191" y="6118"/>
                    <a:pt x="0" y="10774"/>
                    <a:pt x="1826" y="1355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5"/>
            <p:cNvSpPr/>
            <p:nvPr/>
          </p:nvSpPr>
          <p:spPr>
            <a:xfrm>
              <a:off x="2014304" y="3658197"/>
              <a:ext cx="273076" cy="203254"/>
            </a:xfrm>
            <a:custGeom>
              <a:rect b="b" l="l" r="r" t="t"/>
              <a:pathLst>
                <a:path extrusionOk="0" h="10500" w="14107">
                  <a:moveTo>
                    <a:pt x="14107" y="2146"/>
                  </a:moveTo>
                  <a:cubicBezTo>
                    <a:pt x="12691" y="0"/>
                    <a:pt x="8697" y="114"/>
                    <a:pt x="5205" y="2420"/>
                  </a:cubicBezTo>
                  <a:cubicBezTo>
                    <a:pt x="1690" y="4725"/>
                    <a:pt x="1" y="8354"/>
                    <a:pt x="1416" y="10500"/>
                  </a:cubicBezTo>
                  <a:lnTo>
                    <a:pt x="4794" y="8286"/>
                  </a:lnTo>
                  <a:cubicBezTo>
                    <a:pt x="5296" y="7327"/>
                    <a:pt x="6163" y="6391"/>
                    <a:pt x="7305" y="5638"/>
                  </a:cubicBezTo>
                  <a:cubicBezTo>
                    <a:pt x="8446" y="4885"/>
                    <a:pt x="9656" y="4451"/>
                    <a:pt x="10728" y="436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5"/>
            <p:cNvSpPr/>
            <p:nvPr/>
          </p:nvSpPr>
          <p:spPr>
            <a:xfrm>
              <a:off x="2124765" y="3724481"/>
              <a:ext cx="21680" cy="26075"/>
            </a:xfrm>
            <a:custGeom>
              <a:rect b="b" l="l" r="r" t="t"/>
              <a:pathLst>
                <a:path extrusionOk="0" h="1347" w="1120">
                  <a:moveTo>
                    <a:pt x="982" y="1255"/>
                  </a:moveTo>
                  <a:cubicBezTo>
                    <a:pt x="1119" y="1164"/>
                    <a:pt x="914" y="639"/>
                    <a:pt x="731" y="365"/>
                  </a:cubicBezTo>
                  <a:cubicBezTo>
                    <a:pt x="503" y="0"/>
                    <a:pt x="1" y="320"/>
                    <a:pt x="252" y="708"/>
                  </a:cubicBezTo>
                  <a:cubicBezTo>
                    <a:pt x="435" y="959"/>
                    <a:pt x="845" y="1347"/>
                    <a:pt x="982" y="125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5"/>
            <p:cNvSpPr/>
            <p:nvPr/>
          </p:nvSpPr>
          <p:spPr>
            <a:xfrm>
              <a:off x="2079698" y="3767341"/>
              <a:ext cx="26984" cy="16802"/>
            </a:xfrm>
            <a:custGeom>
              <a:rect b="b" l="l" r="r" t="t"/>
              <a:pathLst>
                <a:path extrusionOk="0" h="868" w="1394">
                  <a:moveTo>
                    <a:pt x="1325" y="708"/>
                  </a:moveTo>
                  <a:cubicBezTo>
                    <a:pt x="1393" y="548"/>
                    <a:pt x="914" y="251"/>
                    <a:pt x="617" y="137"/>
                  </a:cubicBezTo>
                  <a:cubicBezTo>
                    <a:pt x="183" y="0"/>
                    <a:pt x="1" y="548"/>
                    <a:pt x="412" y="685"/>
                  </a:cubicBezTo>
                  <a:cubicBezTo>
                    <a:pt x="731" y="799"/>
                    <a:pt x="1279" y="867"/>
                    <a:pt x="1325" y="70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5"/>
            <p:cNvSpPr/>
            <p:nvPr/>
          </p:nvSpPr>
          <p:spPr>
            <a:xfrm>
              <a:off x="2067328" y="3816821"/>
              <a:ext cx="26539" cy="18583"/>
            </a:xfrm>
            <a:custGeom>
              <a:rect b="b" l="l" r="r" t="t"/>
              <a:pathLst>
                <a:path extrusionOk="0" h="960" w="1371">
                  <a:moveTo>
                    <a:pt x="1302" y="137"/>
                  </a:moveTo>
                  <a:cubicBezTo>
                    <a:pt x="1233" y="1"/>
                    <a:pt x="685" y="92"/>
                    <a:pt x="389" y="229"/>
                  </a:cubicBezTo>
                  <a:cubicBezTo>
                    <a:pt x="1" y="434"/>
                    <a:pt x="252" y="959"/>
                    <a:pt x="640" y="777"/>
                  </a:cubicBezTo>
                  <a:cubicBezTo>
                    <a:pt x="936" y="640"/>
                    <a:pt x="1370" y="297"/>
                    <a:pt x="1302"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5"/>
            <p:cNvSpPr/>
            <p:nvPr/>
          </p:nvSpPr>
          <p:spPr>
            <a:xfrm>
              <a:off x="2184873" y="3699721"/>
              <a:ext cx="12389" cy="26094"/>
            </a:xfrm>
            <a:custGeom>
              <a:rect b="b" l="l" r="r" t="t"/>
              <a:pathLst>
                <a:path extrusionOk="0" h="1348" w="640">
                  <a:moveTo>
                    <a:pt x="251" y="1325"/>
                  </a:moveTo>
                  <a:cubicBezTo>
                    <a:pt x="91" y="1325"/>
                    <a:pt x="0" y="777"/>
                    <a:pt x="23" y="457"/>
                  </a:cubicBezTo>
                  <a:cubicBezTo>
                    <a:pt x="46" y="1"/>
                    <a:pt x="639" y="46"/>
                    <a:pt x="616" y="480"/>
                  </a:cubicBezTo>
                  <a:cubicBezTo>
                    <a:pt x="594" y="823"/>
                    <a:pt x="411" y="1348"/>
                    <a:pt x="251"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5"/>
            <p:cNvSpPr/>
            <p:nvPr/>
          </p:nvSpPr>
          <p:spPr>
            <a:xfrm>
              <a:off x="2228159" y="3707678"/>
              <a:ext cx="24778" cy="23887"/>
            </a:xfrm>
            <a:custGeom>
              <a:rect b="b" l="l" r="r" t="t"/>
              <a:pathLst>
                <a:path extrusionOk="0" h="1234" w="1280">
                  <a:moveTo>
                    <a:pt x="115" y="1096"/>
                  </a:moveTo>
                  <a:cubicBezTo>
                    <a:pt x="1" y="982"/>
                    <a:pt x="321" y="526"/>
                    <a:pt x="572" y="320"/>
                  </a:cubicBezTo>
                  <a:cubicBezTo>
                    <a:pt x="891" y="1"/>
                    <a:pt x="1279" y="457"/>
                    <a:pt x="960" y="754"/>
                  </a:cubicBezTo>
                  <a:cubicBezTo>
                    <a:pt x="709" y="959"/>
                    <a:pt x="229" y="1233"/>
                    <a:pt x="115" y="109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5"/>
            <p:cNvSpPr/>
            <p:nvPr/>
          </p:nvSpPr>
          <p:spPr>
            <a:xfrm>
              <a:off x="2070870" y="3792952"/>
              <a:ext cx="25649" cy="11518"/>
            </a:xfrm>
            <a:custGeom>
              <a:rect b="b" l="l" r="r" t="t"/>
              <a:pathLst>
                <a:path extrusionOk="0" h="595" w="1325">
                  <a:moveTo>
                    <a:pt x="1324" y="298"/>
                  </a:moveTo>
                  <a:cubicBezTo>
                    <a:pt x="1324" y="138"/>
                    <a:pt x="776" y="1"/>
                    <a:pt x="457" y="1"/>
                  </a:cubicBezTo>
                  <a:cubicBezTo>
                    <a:pt x="23" y="1"/>
                    <a:pt x="0" y="572"/>
                    <a:pt x="457" y="594"/>
                  </a:cubicBezTo>
                  <a:cubicBezTo>
                    <a:pt x="776" y="594"/>
                    <a:pt x="1324" y="480"/>
                    <a:pt x="1324" y="29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5"/>
            <p:cNvSpPr/>
            <p:nvPr/>
          </p:nvSpPr>
          <p:spPr>
            <a:xfrm>
              <a:off x="2101360" y="3742155"/>
              <a:ext cx="23868" cy="24758"/>
            </a:xfrm>
            <a:custGeom>
              <a:rect b="b" l="l" r="r" t="t"/>
              <a:pathLst>
                <a:path extrusionOk="0" h="1279" w="1233">
                  <a:moveTo>
                    <a:pt x="1096" y="1164"/>
                  </a:moveTo>
                  <a:cubicBezTo>
                    <a:pt x="1233" y="1050"/>
                    <a:pt x="959" y="571"/>
                    <a:pt x="731" y="342"/>
                  </a:cubicBezTo>
                  <a:cubicBezTo>
                    <a:pt x="434" y="0"/>
                    <a:pt x="0" y="411"/>
                    <a:pt x="297" y="730"/>
                  </a:cubicBezTo>
                  <a:cubicBezTo>
                    <a:pt x="525" y="982"/>
                    <a:pt x="982" y="1278"/>
                    <a:pt x="1096" y="116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5"/>
            <p:cNvSpPr/>
            <p:nvPr/>
          </p:nvSpPr>
          <p:spPr>
            <a:xfrm>
              <a:off x="2153493" y="3711220"/>
              <a:ext cx="15486" cy="26965"/>
            </a:xfrm>
            <a:custGeom>
              <a:rect b="b" l="l" r="r" t="t"/>
              <a:pathLst>
                <a:path extrusionOk="0" h="1393" w="800">
                  <a:moveTo>
                    <a:pt x="640" y="1347"/>
                  </a:moveTo>
                  <a:cubicBezTo>
                    <a:pt x="799" y="1301"/>
                    <a:pt x="777" y="731"/>
                    <a:pt x="685" y="434"/>
                  </a:cubicBezTo>
                  <a:cubicBezTo>
                    <a:pt x="571" y="0"/>
                    <a:pt x="1" y="160"/>
                    <a:pt x="115" y="594"/>
                  </a:cubicBezTo>
                  <a:cubicBezTo>
                    <a:pt x="206" y="890"/>
                    <a:pt x="480" y="1393"/>
                    <a:pt x="640" y="13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5"/>
            <p:cNvSpPr/>
            <p:nvPr/>
          </p:nvSpPr>
          <p:spPr>
            <a:xfrm>
              <a:off x="2207406" y="3697960"/>
              <a:ext cx="18138" cy="26965"/>
            </a:xfrm>
            <a:custGeom>
              <a:rect b="b" l="l" r="r" t="t"/>
              <a:pathLst>
                <a:path extrusionOk="0" h="1393" w="937">
                  <a:moveTo>
                    <a:pt x="160" y="1324"/>
                  </a:moveTo>
                  <a:cubicBezTo>
                    <a:pt x="0" y="1256"/>
                    <a:pt x="92" y="708"/>
                    <a:pt x="228" y="411"/>
                  </a:cubicBezTo>
                  <a:cubicBezTo>
                    <a:pt x="388" y="1"/>
                    <a:pt x="936" y="229"/>
                    <a:pt x="753" y="640"/>
                  </a:cubicBezTo>
                  <a:cubicBezTo>
                    <a:pt x="639" y="936"/>
                    <a:pt x="297" y="1393"/>
                    <a:pt x="160" y="1324"/>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5"/>
            <p:cNvSpPr/>
            <p:nvPr/>
          </p:nvSpPr>
          <p:spPr>
            <a:xfrm>
              <a:off x="2256442" y="3507510"/>
              <a:ext cx="377800" cy="292956"/>
            </a:xfrm>
            <a:custGeom>
              <a:rect b="b" l="l" r="r" t="t"/>
              <a:pathLst>
                <a:path extrusionOk="0" h="15134" w="19517">
                  <a:moveTo>
                    <a:pt x="2375" y="1"/>
                  </a:moveTo>
                  <a:cubicBezTo>
                    <a:pt x="1" y="4269"/>
                    <a:pt x="1918" y="9861"/>
                    <a:pt x="6666" y="12486"/>
                  </a:cubicBezTo>
                  <a:cubicBezTo>
                    <a:pt x="11391" y="15134"/>
                    <a:pt x="17143" y="13810"/>
                    <a:pt x="19516"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5"/>
            <p:cNvSpPr/>
            <p:nvPr/>
          </p:nvSpPr>
          <p:spPr>
            <a:xfrm>
              <a:off x="2276768" y="3515021"/>
              <a:ext cx="353061" cy="241272"/>
            </a:xfrm>
            <a:custGeom>
              <a:rect b="b" l="l" r="r" t="t"/>
              <a:pathLst>
                <a:path extrusionOk="0" h="12464" w="18239">
                  <a:moveTo>
                    <a:pt x="1119" y="1"/>
                  </a:moveTo>
                  <a:cubicBezTo>
                    <a:pt x="982" y="298"/>
                    <a:pt x="868" y="594"/>
                    <a:pt x="754" y="891"/>
                  </a:cubicBezTo>
                  <a:cubicBezTo>
                    <a:pt x="1" y="3767"/>
                    <a:pt x="2489" y="7670"/>
                    <a:pt x="6757" y="10044"/>
                  </a:cubicBezTo>
                  <a:cubicBezTo>
                    <a:pt x="11025" y="12418"/>
                    <a:pt x="15636" y="12463"/>
                    <a:pt x="17690" y="10318"/>
                  </a:cubicBezTo>
                  <a:cubicBezTo>
                    <a:pt x="17873" y="10090"/>
                    <a:pt x="18078" y="9816"/>
                    <a:pt x="18238"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5"/>
            <p:cNvSpPr/>
            <p:nvPr/>
          </p:nvSpPr>
          <p:spPr>
            <a:xfrm>
              <a:off x="2271038" y="3507510"/>
              <a:ext cx="363205" cy="245240"/>
            </a:xfrm>
            <a:custGeom>
              <a:rect b="b" l="l" r="r" t="t"/>
              <a:pathLst>
                <a:path extrusionOk="0" h="12669" w="18763">
                  <a:moveTo>
                    <a:pt x="1621" y="1"/>
                  </a:moveTo>
                  <a:cubicBezTo>
                    <a:pt x="0" y="2900"/>
                    <a:pt x="2534" y="7396"/>
                    <a:pt x="7258" y="10044"/>
                  </a:cubicBezTo>
                  <a:cubicBezTo>
                    <a:pt x="12006" y="12669"/>
                    <a:pt x="17142" y="12463"/>
                    <a:pt x="18762"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5"/>
            <p:cNvSpPr/>
            <p:nvPr/>
          </p:nvSpPr>
          <p:spPr>
            <a:xfrm>
              <a:off x="2311672" y="3535348"/>
              <a:ext cx="281477" cy="190013"/>
            </a:xfrm>
            <a:custGeom>
              <a:rect b="b" l="l" r="r" t="t"/>
              <a:pathLst>
                <a:path extrusionOk="0" h="9816" w="14541">
                  <a:moveTo>
                    <a:pt x="1256" y="1"/>
                  </a:moveTo>
                  <a:cubicBezTo>
                    <a:pt x="1" y="2238"/>
                    <a:pt x="1964" y="5730"/>
                    <a:pt x="5639" y="7761"/>
                  </a:cubicBezTo>
                  <a:cubicBezTo>
                    <a:pt x="9291" y="9816"/>
                    <a:pt x="13285" y="9656"/>
                    <a:pt x="14541" y="7396"/>
                  </a:cubicBezTo>
                  <a:lnTo>
                    <a:pt x="11003" y="5433"/>
                  </a:lnTo>
                  <a:cubicBezTo>
                    <a:pt x="9930" y="5433"/>
                    <a:pt x="8697" y="5091"/>
                    <a:pt x="7488" y="4429"/>
                  </a:cubicBezTo>
                  <a:cubicBezTo>
                    <a:pt x="6301" y="3767"/>
                    <a:pt x="5365" y="2877"/>
                    <a:pt x="4794"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5"/>
            <p:cNvSpPr/>
            <p:nvPr/>
          </p:nvSpPr>
          <p:spPr>
            <a:xfrm>
              <a:off x="2428772" y="3638742"/>
              <a:ext cx="19900" cy="26539"/>
            </a:xfrm>
            <a:custGeom>
              <a:rect b="b" l="l" r="r" t="t"/>
              <a:pathLst>
                <a:path extrusionOk="0" h="1371" w="1028">
                  <a:moveTo>
                    <a:pt x="891" y="69"/>
                  </a:moveTo>
                  <a:cubicBezTo>
                    <a:pt x="754" y="1"/>
                    <a:pt x="366" y="412"/>
                    <a:pt x="206" y="686"/>
                  </a:cubicBezTo>
                  <a:cubicBezTo>
                    <a:pt x="1" y="1074"/>
                    <a:pt x="503" y="1370"/>
                    <a:pt x="731" y="982"/>
                  </a:cubicBezTo>
                  <a:cubicBezTo>
                    <a:pt x="891" y="686"/>
                    <a:pt x="1028" y="16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5"/>
            <p:cNvSpPr/>
            <p:nvPr/>
          </p:nvSpPr>
          <p:spPr>
            <a:xfrm>
              <a:off x="2487990" y="3658643"/>
              <a:ext cx="13279" cy="26520"/>
            </a:xfrm>
            <a:custGeom>
              <a:rect b="b" l="l" r="r" t="t"/>
              <a:pathLst>
                <a:path extrusionOk="0" h="1370" w="686">
                  <a:moveTo>
                    <a:pt x="229" y="23"/>
                  </a:moveTo>
                  <a:cubicBezTo>
                    <a:pt x="46" y="46"/>
                    <a:pt x="0" y="594"/>
                    <a:pt x="46" y="913"/>
                  </a:cubicBezTo>
                  <a:cubicBezTo>
                    <a:pt x="114" y="1370"/>
                    <a:pt x="685" y="1278"/>
                    <a:pt x="639" y="845"/>
                  </a:cubicBezTo>
                  <a:cubicBezTo>
                    <a:pt x="594" y="525"/>
                    <a:pt x="388" y="0"/>
                    <a:pt x="229" y="23"/>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5"/>
            <p:cNvSpPr/>
            <p:nvPr/>
          </p:nvSpPr>
          <p:spPr>
            <a:xfrm>
              <a:off x="2530405" y="3650241"/>
              <a:ext cx="25649" cy="22551"/>
            </a:xfrm>
            <a:custGeom>
              <a:rect b="b" l="l" r="r" t="t"/>
              <a:pathLst>
                <a:path extrusionOk="0" h="1165" w="1325">
                  <a:moveTo>
                    <a:pt x="92" y="115"/>
                  </a:moveTo>
                  <a:cubicBezTo>
                    <a:pt x="1" y="251"/>
                    <a:pt x="343" y="685"/>
                    <a:pt x="594" y="891"/>
                  </a:cubicBezTo>
                  <a:cubicBezTo>
                    <a:pt x="959" y="1165"/>
                    <a:pt x="1324" y="685"/>
                    <a:pt x="959" y="411"/>
                  </a:cubicBezTo>
                  <a:cubicBezTo>
                    <a:pt x="708" y="229"/>
                    <a:pt x="206" y="0"/>
                    <a:pt x="92"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5"/>
            <p:cNvSpPr/>
            <p:nvPr/>
          </p:nvSpPr>
          <p:spPr>
            <a:xfrm>
              <a:off x="2378401" y="3606936"/>
              <a:ext cx="26965" cy="18583"/>
            </a:xfrm>
            <a:custGeom>
              <a:rect b="b" l="l" r="r" t="t"/>
              <a:pathLst>
                <a:path extrusionOk="0" h="960" w="1393">
                  <a:moveTo>
                    <a:pt x="1324" y="160"/>
                  </a:moveTo>
                  <a:cubicBezTo>
                    <a:pt x="1393" y="297"/>
                    <a:pt x="936" y="640"/>
                    <a:pt x="640" y="777"/>
                  </a:cubicBezTo>
                  <a:cubicBezTo>
                    <a:pt x="229" y="959"/>
                    <a:pt x="1" y="411"/>
                    <a:pt x="411" y="229"/>
                  </a:cubicBezTo>
                  <a:cubicBezTo>
                    <a:pt x="708" y="92"/>
                    <a:pt x="1256" y="1"/>
                    <a:pt x="1324"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5"/>
            <p:cNvSpPr/>
            <p:nvPr/>
          </p:nvSpPr>
          <p:spPr>
            <a:xfrm>
              <a:off x="2362488" y="3558326"/>
              <a:ext cx="26984" cy="17248"/>
            </a:xfrm>
            <a:custGeom>
              <a:rect b="b" l="l" r="r" t="t"/>
              <a:pathLst>
                <a:path extrusionOk="0" h="891" w="1394">
                  <a:moveTo>
                    <a:pt x="1348" y="731"/>
                  </a:moveTo>
                  <a:cubicBezTo>
                    <a:pt x="1279" y="891"/>
                    <a:pt x="731" y="822"/>
                    <a:pt x="412" y="708"/>
                  </a:cubicBezTo>
                  <a:cubicBezTo>
                    <a:pt x="1" y="549"/>
                    <a:pt x="206" y="1"/>
                    <a:pt x="640" y="161"/>
                  </a:cubicBezTo>
                  <a:cubicBezTo>
                    <a:pt x="937" y="275"/>
                    <a:pt x="1393" y="571"/>
                    <a:pt x="1348" y="73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5"/>
            <p:cNvSpPr/>
            <p:nvPr/>
          </p:nvSpPr>
          <p:spPr>
            <a:xfrm>
              <a:off x="2509188" y="3657307"/>
              <a:ext cx="19474" cy="26965"/>
            </a:xfrm>
            <a:custGeom>
              <a:rect b="b" l="l" r="r" t="t"/>
              <a:pathLst>
                <a:path extrusionOk="0" h="1393" w="1006">
                  <a:moveTo>
                    <a:pt x="161" y="69"/>
                  </a:moveTo>
                  <a:cubicBezTo>
                    <a:pt x="1" y="160"/>
                    <a:pt x="138" y="685"/>
                    <a:pt x="275" y="982"/>
                  </a:cubicBezTo>
                  <a:cubicBezTo>
                    <a:pt x="480" y="1393"/>
                    <a:pt x="1005" y="1119"/>
                    <a:pt x="800" y="731"/>
                  </a:cubicBezTo>
                  <a:cubicBezTo>
                    <a:pt x="663" y="434"/>
                    <a:pt x="298" y="1"/>
                    <a:pt x="161"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5"/>
            <p:cNvSpPr/>
            <p:nvPr/>
          </p:nvSpPr>
          <p:spPr>
            <a:xfrm>
              <a:off x="2456165" y="3650241"/>
              <a:ext cx="16376" cy="26965"/>
            </a:xfrm>
            <a:custGeom>
              <a:rect b="b" l="l" r="r" t="t"/>
              <a:pathLst>
                <a:path extrusionOk="0" h="1393" w="846">
                  <a:moveTo>
                    <a:pt x="708" y="46"/>
                  </a:moveTo>
                  <a:cubicBezTo>
                    <a:pt x="549" y="0"/>
                    <a:pt x="252" y="457"/>
                    <a:pt x="138" y="776"/>
                  </a:cubicBezTo>
                  <a:cubicBezTo>
                    <a:pt x="1" y="1187"/>
                    <a:pt x="549" y="1393"/>
                    <a:pt x="686" y="959"/>
                  </a:cubicBezTo>
                  <a:cubicBezTo>
                    <a:pt x="800" y="662"/>
                    <a:pt x="845" y="115"/>
                    <a:pt x="708"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5"/>
            <p:cNvSpPr/>
            <p:nvPr/>
          </p:nvSpPr>
          <p:spPr>
            <a:xfrm>
              <a:off x="2402696" y="3623720"/>
              <a:ext cx="24778" cy="23442"/>
            </a:xfrm>
            <a:custGeom>
              <a:rect b="b" l="l" r="r" t="t"/>
              <a:pathLst>
                <a:path extrusionOk="0" h="1211" w="1280">
                  <a:moveTo>
                    <a:pt x="1165" y="115"/>
                  </a:moveTo>
                  <a:cubicBezTo>
                    <a:pt x="1074" y="1"/>
                    <a:pt x="572" y="275"/>
                    <a:pt x="343" y="480"/>
                  </a:cubicBezTo>
                  <a:cubicBezTo>
                    <a:pt x="1" y="800"/>
                    <a:pt x="412" y="1211"/>
                    <a:pt x="731" y="914"/>
                  </a:cubicBezTo>
                  <a:cubicBezTo>
                    <a:pt x="982" y="686"/>
                    <a:pt x="1279" y="229"/>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5"/>
            <p:cNvSpPr/>
            <p:nvPr/>
          </p:nvSpPr>
          <p:spPr>
            <a:xfrm>
              <a:off x="2366921" y="3587945"/>
              <a:ext cx="26075" cy="12389"/>
            </a:xfrm>
            <a:custGeom>
              <a:rect b="b" l="l" r="r" t="t"/>
              <a:pathLst>
                <a:path extrusionOk="0" h="640" w="1347">
                  <a:moveTo>
                    <a:pt x="1324" y="228"/>
                  </a:moveTo>
                  <a:cubicBezTo>
                    <a:pt x="1347" y="411"/>
                    <a:pt x="822" y="571"/>
                    <a:pt x="502" y="616"/>
                  </a:cubicBezTo>
                  <a:cubicBezTo>
                    <a:pt x="46" y="639"/>
                    <a:pt x="0" y="69"/>
                    <a:pt x="457" y="23"/>
                  </a:cubicBezTo>
                  <a:cubicBezTo>
                    <a:pt x="776" y="0"/>
                    <a:pt x="1324" y="69"/>
                    <a:pt x="1324"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5"/>
            <p:cNvSpPr/>
            <p:nvPr/>
          </p:nvSpPr>
          <p:spPr>
            <a:xfrm>
              <a:off x="1577303" y="3612685"/>
              <a:ext cx="378671" cy="313282"/>
            </a:xfrm>
            <a:custGeom>
              <a:rect b="b" l="l" r="r" t="t"/>
              <a:pathLst>
                <a:path extrusionOk="0" h="16184" w="19562">
                  <a:moveTo>
                    <a:pt x="4451" y="776"/>
                  </a:moveTo>
                  <a:cubicBezTo>
                    <a:pt x="8948" y="0"/>
                    <a:pt x="14928" y="2694"/>
                    <a:pt x="17827" y="6779"/>
                  </a:cubicBezTo>
                  <a:cubicBezTo>
                    <a:pt x="18649" y="7921"/>
                    <a:pt x="19379" y="8560"/>
                    <a:pt x="19539" y="9610"/>
                  </a:cubicBezTo>
                  <a:cubicBezTo>
                    <a:pt x="19562" y="9633"/>
                    <a:pt x="19562" y="10842"/>
                    <a:pt x="19493" y="11025"/>
                  </a:cubicBezTo>
                  <a:cubicBezTo>
                    <a:pt x="19333" y="11618"/>
                    <a:pt x="18420" y="13285"/>
                    <a:pt x="18009" y="13741"/>
                  </a:cubicBezTo>
                  <a:cubicBezTo>
                    <a:pt x="17279" y="14563"/>
                    <a:pt x="16229" y="15156"/>
                    <a:pt x="14745" y="15407"/>
                  </a:cubicBezTo>
                  <a:cubicBezTo>
                    <a:pt x="10249" y="16183"/>
                    <a:pt x="4520" y="13673"/>
                    <a:pt x="1598" y="9587"/>
                  </a:cubicBezTo>
                  <a:cubicBezTo>
                    <a:pt x="685" y="8286"/>
                    <a:pt x="183" y="6985"/>
                    <a:pt x="69" y="5821"/>
                  </a:cubicBezTo>
                  <a:cubicBezTo>
                    <a:pt x="0" y="4976"/>
                    <a:pt x="297" y="2443"/>
                    <a:pt x="639" y="1940"/>
                  </a:cubicBezTo>
                  <a:cubicBezTo>
                    <a:pt x="1370" y="890"/>
                    <a:pt x="2739" y="1073"/>
                    <a:pt x="4451"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5"/>
            <p:cNvSpPr/>
            <p:nvPr/>
          </p:nvSpPr>
          <p:spPr>
            <a:xfrm>
              <a:off x="1556977" y="3583512"/>
              <a:ext cx="426833" cy="316824"/>
            </a:xfrm>
            <a:custGeom>
              <a:rect b="b" l="l" r="r" t="t"/>
              <a:pathLst>
                <a:path extrusionOk="0" h="16367" w="22050">
                  <a:moveTo>
                    <a:pt x="5752" y="686"/>
                  </a:moveTo>
                  <a:cubicBezTo>
                    <a:pt x="10249" y="1"/>
                    <a:pt x="16229" y="2808"/>
                    <a:pt x="19128" y="6963"/>
                  </a:cubicBezTo>
                  <a:cubicBezTo>
                    <a:pt x="22050" y="11094"/>
                    <a:pt x="20771" y="15020"/>
                    <a:pt x="16275" y="15705"/>
                  </a:cubicBezTo>
                  <a:cubicBezTo>
                    <a:pt x="11801" y="16367"/>
                    <a:pt x="5798" y="13582"/>
                    <a:pt x="2899" y="9428"/>
                  </a:cubicBezTo>
                  <a:cubicBezTo>
                    <a:pt x="0" y="5296"/>
                    <a:pt x="1279" y="1370"/>
                    <a:pt x="5752" y="68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5"/>
            <p:cNvSpPr/>
            <p:nvPr/>
          </p:nvSpPr>
          <p:spPr>
            <a:xfrm>
              <a:off x="1570663" y="3593675"/>
              <a:ext cx="399016" cy="296499"/>
            </a:xfrm>
            <a:custGeom>
              <a:rect b="b" l="l" r="r" t="t"/>
              <a:pathLst>
                <a:path extrusionOk="0" h="15317" w="20613">
                  <a:moveTo>
                    <a:pt x="5388" y="640"/>
                  </a:moveTo>
                  <a:cubicBezTo>
                    <a:pt x="9588" y="1"/>
                    <a:pt x="15180" y="2626"/>
                    <a:pt x="17896" y="6506"/>
                  </a:cubicBezTo>
                  <a:cubicBezTo>
                    <a:pt x="20612" y="10386"/>
                    <a:pt x="19425" y="14038"/>
                    <a:pt x="15225" y="14677"/>
                  </a:cubicBezTo>
                  <a:cubicBezTo>
                    <a:pt x="11048" y="15317"/>
                    <a:pt x="5433" y="12692"/>
                    <a:pt x="2717" y="8834"/>
                  </a:cubicBezTo>
                  <a:cubicBezTo>
                    <a:pt x="1" y="4954"/>
                    <a:pt x="1211" y="1279"/>
                    <a:pt x="5388"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5"/>
            <p:cNvSpPr/>
            <p:nvPr/>
          </p:nvSpPr>
          <p:spPr>
            <a:xfrm>
              <a:off x="1584369" y="3604284"/>
              <a:ext cx="371606" cy="275728"/>
            </a:xfrm>
            <a:custGeom>
              <a:rect b="b" l="l" r="r" t="t"/>
              <a:pathLst>
                <a:path extrusionOk="0" h="14244" w="19197">
                  <a:moveTo>
                    <a:pt x="5022" y="594"/>
                  </a:moveTo>
                  <a:cubicBezTo>
                    <a:pt x="8925" y="1"/>
                    <a:pt x="14129" y="2443"/>
                    <a:pt x="16663" y="6049"/>
                  </a:cubicBezTo>
                  <a:cubicBezTo>
                    <a:pt x="19197" y="9656"/>
                    <a:pt x="18078" y="13057"/>
                    <a:pt x="14175" y="13650"/>
                  </a:cubicBezTo>
                  <a:cubicBezTo>
                    <a:pt x="10272" y="14244"/>
                    <a:pt x="5068" y="11801"/>
                    <a:pt x="2534" y="8195"/>
                  </a:cubicBezTo>
                  <a:cubicBezTo>
                    <a:pt x="1" y="4588"/>
                    <a:pt x="1119" y="1188"/>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5"/>
            <p:cNvSpPr/>
            <p:nvPr/>
          </p:nvSpPr>
          <p:spPr>
            <a:xfrm>
              <a:off x="1638728" y="3631231"/>
              <a:ext cx="177624" cy="106060"/>
            </a:xfrm>
            <a:custGeom>
              <a:rect b="b" l="l" r="r" t="t"/>
              <a:pathLst>
                <a:path extrusionOk="0" h="5479" w="9176">
                  <a:moveTo>
                    <a:pt x="3333" y="320"/>
                  </a:moveTo>
                  <a:cubicBezTo>
                    <a:pt x="1187" y="663"/>
                    <a:pt x="0" y="1713"/>
                    <a:pt x="708" y="2694"/>
                  </a:cubicBezTo>
                  <a:cubicBezTo>
                    <a:pt x="1392" y="3699"/>
                    <a:pt x="5980" y="5479"/>
                    <a:pt x="7053" y="5296"/>
                  </a:cubicBezTo>
                  <a:cubicBezTo>
                    <a:pt x="8126" y="5091"/>
                    <a:pt x="9176" y="2512"/>
                    <a:pt x="8491" y="1507"/>
                  </a:cubicBezTo>
                  <a:cubicBezTo>
                    <a:pt x="7783"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5"/>
            <p:cNvSpPr/>
            <p:nvPr/>
          </p:nvSpPr>
          <p:spPr>
            <a:xfrm>
              <a:off x="1786299" y="3709459"/>
              <a:ext cx="133025" cy="134767"/>
            </a:xfrm>
            <a:custGeom>
              <a:rect b="b" l="l" r="r" t="t"/>
              <a:pathLst>
                <a:path extrusionOk="0" h="6962" w="6872">
                  <a:moveTo>
                    <a:pt x="6346" y="4451"/>
                  </a:moveTo>
                  <a:cubicBezTo>
                    <a:pt x="5798" y="6072"/>
                    <a:pt x="4452" y="6962"/>
                    <a:pt x="3333" y="6414"/>
                  </a:cubicBezTo>
                  <a:cubicBezTo>
                    <a:pt x="2192" y="5889"/>
                    <a:pt x="1" y="2260"/>
                    <a:pt x="343" y="1643"/>
                  </a:cubicBezTo>
                  <a:cubicBezTo>
                    <a:pt x="708" y="1027"/>
                    <a:pt x="4109" y="0"/>
                    <a:pt x="5251" y="548"/>
                  </a:cubicBezTo>
                  <a:cubicBezTo>
                    <a:pt x="6392" y="1073"/>
                    <a:pt x="6871" y="2808"/>
                    <a:pt x="6346" y="445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5"/>
            <p:cNvSpPr/>
            <p:nvPr/>
          </p:nvSpPr>
          <p:spPr>
            <a:xfrm>
              <a:off x="1641361" y="3736406"/>
              <a:ext cx="173675" cy="109583"/>
            </a:xfrm>
            <a:custGeom>
              <a:rect b="b" l="l" r="r" t="t"/>
              <a:pathLst>
                <a:path extrusionOk="0" h="5661" w="8972">
                  <a:moveTo>
                    <a:pt x="3950" y="4040"/>
                  </a:moveTo>
                  <a:cubicBezTo>
                    <a:pt x="6255" y="5250"/>
                    <a:pt x="8378" y="5661"/>
                    <a:pt x="8675" y="4999"/>
                  </a:cubicBezTo>
                  <a:cubicBezTo>
                    <a:pt x="8971" y="4337"/>
                    <a:pt x="6529" y="959"/>
                    <a:pt x="5525" y="525"/>
                  </a:cubicBezTo>
                  <a:cubicBezTo>
                    <a:pt x="4520" y="114"/>
                    <a:pt x="594" y="0"/>
                    <a:pt x="298" y="685"/>
                  </a:cubicBezTo>
                  <a:cubicBezTo>
                    <a:pt x="1" y="1347"/>
                    <a:pt x="1644" y="2854"/>
                    <a:pt x="3950"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5"/>
            <p:cNvSpPr/>
            <p:nvPr/>
          </p:nvSpPr>
          <p:spPr>
            <a:xfrm>
              <a:off x="1701024" y="3647144"/>
              <a:ext cx="62757" cy="72474"/>
            </a:xfrm>
            <a:custGeom>
              <a:rect b="b" l="l" r="r" t="t"/>
              <a:pathLst>
                <a:path extrusionOk="0" h="3744" w="3242">
                  <a:moveTo>
                    <a:pt x="2945" y="3698"/>
                  </a:moveTo>
                  <a:cubicBezTo>
                    <a:pt x="2648" y="3744"/>
                    <a:pt x="1416" y="2352"/>
                    <a:pt x="708" y="1347"/>
                  </a:cubicBezTo>
                  <a:cubicBezTo>
                    <a:pt x="0" y="320"/>
                    <a:pt x="92" y="92"/>
                    <a:pt x="388" y="46"/>
                  </a:cubicBezTo>
                  <a:cubicBezTo>
                    <a:pt x="662" y="1"/>
                    <a:pt x="1050" y="160"/>
                    <a:pt x="1758" y="1188"/>
                  </a:cubicBezTo>
                  <a:cubicBezTo>
                    <a:pt x="2466" y="2192"/>
                    <a:pt x="3242" y="3653"/>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5"/>
            <p:cNvSpPr/>
            <p:nvPr/>
          </p:nvSpPr>
          <p:spPr>
            <a:xfrm>
              <a:off x="1735037" y="3648479"/>
              <a:ext cx="40670" cy="67171"/>
            </a:xfrm>
            <a:custGeom>
              <a:rect b="b" l="l" r="r" t="t"/>
              <a:pathLst>
                <a:path extrusionOk="0" h="3470" w="2101">
                  <a:moveTo>
                    <a:pt x="1781" y="3447"/>
                  </a:moveTo>
                  <a:cubicBezTo>
                    <a:pt x="1485" y="3401"/>
                    <a:pt x="731" y="2054"/>
                    <a:pt x="366" y="1096"/>
                  </a:cubicBezTo>
                  <a:cubicBezTo>
                    <a:pt x="1" y="160"/>
                    <a:pt x="184" y="0"/>
                    <a:pt x="480" y="23"/>
                  </a:cubicBezTo>
                  <a:cubicBezTo>
                    <a:pt x="800" y="46"/>
                    <a:pt x="1119" y="251"/>
                    <a:pt x="1485" y="1210"/>
                  </a:cubicBezTo>
                  <a:cubicBezTo>
                    <a:pt x="1827" y="2146"/>
                    <a:pt x="2101" y="3470"/>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5"/>
            <p:cNvSpPr/>
            <p:nvPr/>
          </p:nvSpPr>
          <p:spPr>
            <a:xfrm>
              <a:off x="1774374" y="3660849"/>
              <a:ext cx="19009" cy="49497"/>
            </a:xfrm>
            <a:custGeom>
              <a:rect b="b" l="l" r="r" t="t"/>
              <a:pathLst>
                <a:path extrusionOk="0" h="2557" w="982">
                  <a:moveTo>
                    <a:pt x="411" y="2488"/>
                  </a:moveTo>
                  <a:cubicBezTo>
                    <a:pt x="160" y="2397"/>
                    <a:pt x="0" y="1393"/>
                    <a:pt x="46" y="731"/>
                  </a:cubicBezTo>
                  <a:cubicBezTo>
                    <a:pt x="69" y="69"/>
                    <a:pt x="274" y="0"/>
                    <a:pt x="525" y="92"/>
                  </a:cubicBezTo>
                  <a:cubicBezTo>
                    <a:pt x="776" y="160"/>
                    <a:pt x="982" y="365"/>
                    <a:pt x="936" y="1027"/>
                  </a:cubicBezTo>
                  <a:cubicBezTo>
                    <a:pt x="913" y="1689"/>
                    <a:pt x="662" y="2557"/>
                    <a:pt x="411" y="248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5"/>
            <p:cNvSpPr/>
            <p:nvPr/>
          </p:nvSpPr>
          <p:spPr>
            <a:xfrm>
              <a:off x="1674503" y="3655545"/>
              <a:ext cx="71603" cy="64519"/>
            </a:xfrm>
            <a:custGeom>
              <a:rect b="b" l="l" r="r" t="t"/>
              <a:pathLst>
                <a:path extrusionOk="0" h="3333" w="3699">
                  <a:moveTo>
                    <a:pt x="3493" y="3242"/>
                  </a:moveTo>
                  <a:cubicBezTo>
                    <a:pt x="3699" y="3127"/>
                    <a:pt x="2603" y="1826"/>
                    <a:pt x="1690" y="959"/>
                  </a:cubicBezTo>
                  <a:cubicBezTo>
                    <a:pt x="777" y="92"/>
                    <a:pt x="435" y="0"/>
                    <a:pt x="206" y="114"/>
                  </a:cubicBezTo>
                  <a:cubicBezTo>
                    <a:pt x="1" y="229"/>
                    <a:pt x="24" y="480"/>
                    <a:pt x="914" y="1347"/>
                  </a:cubicBezTo>
                  <a:cubicBezTo>
                    <a:pt x="1827" y="2214"/>
                    <a:pt x="3288" y="3333"/>
                    <a:pt x="3493" y="32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5"/>
            <p:cNvSpPr/>
            <p:nvPr/>
          </p:nvSpPr>
          <p:spPr>
            <a:xfrm>
              <a:off x="1661687" y="3677188"/>
              <a:ext cx="64093" cy="42006"/>
            </a:xfrm>
            <a:custGeom>
              <a:rect b="b" l="l" r="r" t="t"/>
              <a:pathLst>
                <a:path extrusionOk="0" h="2170" w="3311">
                  <a:moveTo>
                    <a:pt x="3219" y="2032"/>
                  </a:moveTo>
                  <a:cubicBezTo>
                    <a:pt x="3311" y="1895"/>
                    <a:pt x="2169" y="1051"/>
                    <a:pt x="1302" y="526"/>
                  </a:cubicBezTo>
                  <a:cubicBezTo>
                    <a:pt x="435" y="1"/>
                    <a:pt x="184" y="1"/>
                    <a:pt x="92" y="138"/>
                  </a:cubicBezTo>
                  <a:cubicBezTo>
                    <a:pt x="1" y="275"/>
                    <a:pt x="92" y="480"/>
                    <a:pt x="960" y="1005"/>
                  </a:cubicBezTo>
                  <a:cubicBezTo>
                    <a:pt x="1827" y="1530"/>
                    <a:pt x="3128"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5"/>
            <p:cNvSpPr/>
            <p:nvPr/>
          </p:nvSpPr>
          <p:spPr>
            <a:xfrm>
              <a:off x="1679362" y="3701928"/>
              <a:ext cx="134786" cy="96788"/>
            </a:xfrm>
            <a:custGeom>
              <a:rect b="b" l="l" r="r" t="t"/>
              <a:pathLst>
                <a:path extrusionOk="0" h="5000" w="6963">
                  <a:moveTo>
                    <a:pt x="6963" y="1"/>
                  </a:moveTo>
                  <a:cubicBezTo>
                    <a:pt x="5639" y="1439"/>
                    <a:pt x="5456" y="1827"/>
                    <a:pt x="4657" y="1873"/>
                  </a:cubicBezTo>
                  <a:cubicBezTo>
                    <a:pt x="3858" y="1941"/>
                    <a:pt x="1" y="663"/>
                    <a:pt x="1" y="663"/>
                  </a:cubicBezTo>
                  <a:cubicBezTo>
                    <a:pt x="1" y="663"/>
                    <a:pt x="3836" y="1895"/>
                    <a:pt x="4589" y="2512"/>
                  </a:cubicBezTo>
                  <a:cubicBezTo>
                    <a:pt x="5342" y="3105"/>
                    <a:pt x="6757" y="5000"/>
                    <a:pt x="6757" y="5000"/>
                  </a:cubicBezTo>
                  <a:cubicBezTo>
                    <a:pt x="6757" y="5000"/>
                    <a:pt x="5274" y="2786"/>
                    <a:pt x="5433" y="2329"/>
                  </a:cubicBezTo>
                  <a:cubicBezTo>
                    <a:pt x="5616" y="1895"/>
                    <a:pt x="6963" y="1"/>
                    <a:pt x="69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5"/>
            <p:cNvSpPr/>
            <p:nvPr/>
          </p:nvSpPr>
          <p:spPr>
            <a:xfrm>
              <a:off x="1808387" y="3749221"/>
              <a:ext cx="91929" cy="52594"/>
            </a:xfrm>
            <a:custGeom>
              <a:rect b="b" l="l" r="r" t="t"/>
              <a:pathLst>
                <a:path extrusionOk="0" h="2717" w="4749">
                  <a:moveTo>
                    <a:pt x="92" y="206"/>
                  </a:moveTo>
                  <a:cubicBezTo>
                    <a:pt x="161" y="0"/>
                    <a:pt x="2032" y="685"/>
                    <a:pt x="3288" y="1301"/>
                  </a:cubicBezTo>
                  <a:cubicBezTo>
                    <a:pt x="4566" y="1918"/>
                    <a:pt x="4749" y="2214"/>
                    <a:pt x="4680" y="2443"/>
                  </a:cubicBezTo>
                  <a:cubicBezTo>
                    <a:pt x="4589" y="2671"/>
                    <a:pt x="4269" y="2716"/>
                    <a:pt x="3014" y="2100"/>
                  </a:cubicBezTo>
                  <a:cubicBezTo>
                    <a:pt x="1736" y="1484"/>
                    <a:pt x="1" y="434"/>
                    <a:pt x="9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5"/>
            <p:cNvSpPr/>
            <p:nvPr/>
          </p:nvSpPr>
          <p:spPr>
            <a:xfrm>
              <a:off x="1805754" y="3761146"/>
              <a:ext cx="79985" cy="58789"/>
            </a:xfrm>
            <a:custGeom>
              <a:rect b="b" l="l" r="r" t="t"/>
              <a:pathLst>
                <a:path extrusionOk="0" h="3037" w="4132">
                  <a:moveTo>
                    <a:pt x="160" y="160"/>
                  </a:moveTo>
                  <a:cubicBezTo>
                    <a:pt x="320" y="1"/>
                    <a:pt x="1940" y="936"/>
                    <a:pt x="2990" y="1690"/>
                  </a:cubicBezTo>
                  <a:cubicBezTo>
                    <a:pt x="4040" y="2443"/>
                    <a:pt x="4131" y="2717"/>
                    <a:pt x="3994" y="2877"/>
                  </a:cubicBezTo>
                  <a:cubicBezTo>
                    <a:pt x="3835" y="3036"/>
                    <a:pt x="3492" y="3013"/>
                    <a:pt x="2442" y="2260"/>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5"/>
            <p:cNvSpPr/>
            <p:nvPr/>
          </p:nvSpPr>
          <p:spPr>
            <a:xfrm>
              <a:off x="1805754" y="3776614"/>
              <a:ext cx="51259" cy="51278"/>
            </a:xfrm>
            <a:custGeom>
              <a:rect b="b" l="l" r="r" t="t"/>
              <a:pathLst>
                <a:path extrusionOk="0" h="2649" w="2648">
                  <a:moveTo>
                    <a:pt x="183" y="69"/>
                  </a:moveTo>
                  <a:cubicBezTo>
                    <a:pt x="365" y="0"/>
                    <a:pt x="1392" y="959"/>
                    <a:pt x="2031" y="1644"/>
                  </a:cubicBezTo>
                  <a:cubicBezTo>
                    <a:pt x="2648" y="2351"/>
                    <a:pt x="2625" y="2534"/>
                    <a:pt x="2442" y="2603"/>
                  </a:cubicBezTo>
                  <a:cubicBezTo>
                    <a:pt x="2260" y="2648"/>
                    <a:pt x="1986" y="2557"/>
                    <a:pt x="1347" y="1872"/>
                  </a:cubicBezTo>
                  <a:cubicBezTo>
                    <a:pt x="730" y="1165"/>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5"/>
            <p:cNvSpPr/>
            <p:nvPr/>
          </p:nvSpPr>
          <p:spPr>
            <a:xfrm>
              <a:off x="1817234" y="3739929"/>
              <a:ext cx="84844" cy="35811"/>
            </a:xfrm>
            <a:custGeom>
              <a:rect b="b" l="l" r="r" t="t"/>
              <a:pathLst>
                <a:path extrusionOk="0" h="1850" w="4383">
                  <a:moveTo>
                    <a:pt x="0" y="252"/>
                  </a:moveTo>
                  <a:cubicBezTo>
                    <a:pt x="23" y="480"/>
                    <a:pt x="1735" y="1165"/>
                    <a:pt x="2945" y="1507"/>
                  </a:cubicBezTo>
                  <a:cubicBezTo>
                    <a:pt x="4155" y="1850"/>
                    <a:pt x="4383" y="1736"/>
                    <a:pt x="4383" y="1485"/>
                  </a:cubicBezTo>
                  <a:cubicBezTo>
                    <a:pt x="4360" y="1256"/>
                    <a:pt x="4109" y="1005"/>
                    <a:pt x="2899" y="640"/>
                  </a:cubicBezTo>
                  <a:cubicBezTo>
                    <a:pt x="1690" y="298"/>
                    <a:pt x="0" y="1"/>
                    <a:pt x="0"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5"/>
            <p:cNvSpPr/>
            <p:nvPr/>
          </p:nvSpPr>
          <p:spPr>
            <a:xfrm>
              <a:off x="1824745" y="3729340"/>
              <a:ext cx="64093" cy="14596"/>
            </a:xfrm>
            <a:custGeom>
              <a:rect b="b" l="l" r="r" t="t"/>
              <a:pathLst>
                <a:path extrusionOk="0" h="754" w="3311">
                  <a:moveTo>
                    <a:pt x="92" y="320"/>
                  </a:moveTo>
                  <a:cubicBezTo>
                    <a:pt x="183" y="502"/>
                    <a:pt x="1484" y="708"/>
                    <a:pt x="2351" y="731"/>
                  </a:cubicBezTo>
                  <a:cubicBezTo>
                    <a:pt x="3219" y="753"/>
                    <a:pt x="3310" y="594"/>
                    <a:pt x="3219" y="411"/>
                  </a:cubicBezTo>
                  <a:cubicBezTo>
                    <a:pt x="3128" y="206"/>
                    <a:pt x="2876" y="46"/>
                    <a:pt x="2009" y="23"/>
                  </a:cubicBezTo>
                  <a:cubicBezTo>
                    <a:pt x="1142" y="0"/>
                    <a:pt x="0" y="114"/>
                    <a:pt x="92"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5"/>
            <p:cNvSpPr/>
            <p:nvPr/>
          </p:nvSpPr>
          <p:spPr>
            <a:xfrm>
              <a:off x="1706328" y="3754080"/>
              <a:ext cx="42877" cy="61441"/>
            </a:xfrm>
            <a:custGeom>
              <a:rect b="b" l="l" r="r" t="t"/>
              <a:pathLst>
                <a:path extrusionOk="0" h="3174" w="2215">
                  <a:moveTo>
                    <a:pt x="1872" y="160"/>
                  </a:moveTo>
                  <a:cubicBezTo>
                    <a:pt x="2214" y="343"/>
                    <a:pt x="1963" y="1598"/>
                    <a:pt x="1575" y="2374"/>
                  </a:cubicBezTo>
                  <a:cubicBezTo>
                    <a:pt x="1210" y="3173"/>
                    <a:pt x="868" y="3173"/>
                    <a:pt x="525" y="3013"/>
                  </a:cubicBezTo>
                  <a:cubicBezTo>
                    <a:pt x="206" y="2831"/>
                    <a:pt x="0" y="2534"/>
                    <a:pt x="388" y="1735"/>
                  </a:cubicBezTo>
                  <a:cubicBezTo>
                    <a:pt x="754" y="959"/>
                    <a:pt x="1552" y="0"/>
                    <a:pt x="1872"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5"/>
            <p:cNvSpPr/>
            <p:nvPr/>
          </p:nvSpPr>
          <p:spPr>
            <a:xfrm>
              <a:off x="1675393" y="3747014"/>
              <a:ext cx="57008" cy="46845"/>
            </a:xfrm>
            <a:custGeom>
              <a:rect b="b" l="l" r="r" t="t"/>
              <a:pathLst>
                <a:path extrusionOk="0" h="2420" w="2945">
                  <a:moveTo>
                    <a:pt x="2694" y="206"/>
                  </a:moveTo>
                  <a:cubicBezTo>
                    <a:pt x="2945" y="411"/>
                    <a:pt x="2260" y="1347"/>
                    <a:pt x="1621" y="1872"/>
                  </a:cubicBezTo>
                  <a:cubicBezTo>
                    <a:pt x="982" y="2420"/>
                    <a:pt x="640" y="2351"/>
                    <a:pt x="366" y="2146"/>
                  </a:cubicBezTo>
                  <a:cubicBezTo>
                    <a:pt x="92" y="1940"/>
                    <a:pt x="1" y="1666"/>
                    <a:pt x="640" y="1119"/>
                  </a:cubicBezTo>
                  <a:cubicBezTo>
                    <a:pt x="1279" y="594"/>
                    <a:pt x="2420" y="0"/>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5"/>
            <p:cNvSpPr/>
            <p:nvPr/>
          </p:nvSpPr>
          <p:spPr>
            <a:xfrm>
              <a:off x="1654176" y="3740820"/>
              <a:ext cx="57027" cy="22997"/>
            </a:xfrm>
            <a:custGeom>
              <a:rect b="b" l="l" r="r" t="t"/>
              <a:pathLst>
                <a:path extrusionOk="0" h="1188" w="2946">
                  <a:moveTo>
                    <a:pt x="2808" y="206"/>
                  </a:moveTo>
                  <a:cubicBezTo>
                    <a:pt x="2945" y="389"/>
                    <a:pt x="2055" y="799"/>
                    <a:pt x="1325" y="1005"/>
                  </a:cubicBezTo>
                  <a:cubicBezTo>
                    <a:pt x="594" y="1188"/>
                    <a:pt x="320" y="1073"/>
                    <a:pt x="161" y="891"/>
                  </a:cubicBezTo>
                  <a:cubicBezTo>
                    <a:pt x="1" y="685"/>
                    <a:pt x="24" y="503"/>
                    <a:pt x="754" y="320"/>
                  </a:cubicBezTo>
                  <a:cubicBezTo>
                    <a:pt x="1485" y="115"/>
                    <a:pt x="2649" y="1"/>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5"/>
            <p:cNvSpPr/>
            <p:nvPr/>
          </p:nvSpPr>
          <p:spPr>
            <a:xfrm>
              <a:off x="1745200" y="3766005"/>
              <a:ext cx="22997" cy="64538"/>
            </a:xfrm>
            <a:custGeom>
              <a:rect b="b" l="l" r="r" t="t"/>
              <a:pathLst>
                <a:path extrusionOk="0" h="3334" w="1188">
                  <a:moveTo>
                    <a:pt x="640" y="92"/>
                  </a:moveTo>
                  <a:cubicBezTo>
                    <a:pt x="320" y="1"/>
                    <a:pt x="24" y="1142"/>
                    <a:pt x="24" y="2009"/>
                  </a:cubicBezTo>
                  <a:cubicBezTo>
                    <a:pt x="1" y="2854"/>
                    <a:pt x="252" y="3128"/>
                    <a:pt x="572" y="3242"/>
                  </a:cubicBezTo>
                  <a:cubicBezTo>
                    <a:pt x="891" y="3333"/>
                    <a:pt x="1165" y="3242"/>
                    <a:pt x="1188" y="2374"/>
                  </a:cubicBezTo>
                  <a:cubicBezTo>
                    <a:pt x="1188" y="1507"/>
                    <a:pt x="960" y="206"/>
                    <a:pt x="640"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5"/>
            <p:cNvSpPr/>
            <p:nvPr/>
          </p:nvSpPr>
          <p:spPr>
            <a:xfrm>
              <a:off x="1769070" y="3779711"/>
              <a:ext cx="32714" cy="52149"/>
            </a:xfrm>
            <a:custGeom>
              <a:rect b="b" l="l" r="r" t="t"/>
              <a:pathLst>
                <a:path extrusionOk="0" h="2694" w="1690">
                  <a:moveTo>
                    <a:pt x="252" y="23"/>
                  </a:moveTo>
                  <a:cubicBezTo>
                    <a:pt x="1" y="0"/>
                    <a:pt x="229" y="1027"/>
                    <a:pt x="525" y="1758"/>
                  </a:cubicBezTo>
                  <a:cubicBezTo>
                    <a:pt x="822" y="2488"/>
                    <a:pt x="1073" y="2648"/>
                    <a:pt x="1324" y="2671"/>
                  </a:cubicBezTo>
                  <a:cubicBezTo>
                    <a:pt x="1553" y="2694"/>
                    <a:pt x="1690" y="2557"/>
                    <a:pt x="1393" y="1826"/>
                  </a:cubicBezTo>
                  <a:cubicBezTo>
                    <a:pt x="1096" y="1096"/>
                    <a:pt x="480" y="46"/>
                    <a:pt x="252" y="2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5"/>
            <p:cNvSpPr/>
            <p:nvPr/>
          </p:nvSpPr>
          <p:spPr>
            <a:xfrm>
              <a:off x="2116382" y="3683383"/>
              <a:ext cx="343325" cy="343325"/>
            </a:xfrm>
            <a:custGeom>
              <a:rect b="b" l="l" r="r" t="t"/>
              <a:pathLst>
                <a:path extrusionOk="0" h="17736" w="17736">
                  <a:moveTo>
                    <a:pt x="8879" y="0"/>
                  </a:moveTo>
                  <a:cubicBezTo>
                    <a:pt x="3972" y="0"/>
                    <a:pt x="0" y="3972"/>
                    <a:pt x="0" y="8879"/>
                  </a:cubicBezTo>
                  <a:cubicBezTo>
                    <a:pt x="0" y="13764"/>
                    <a:pt x="3972" y="17736"/>
                    <a:pt x="8879" y="17736"/>
                  </a:cubicBezTo>
                  <a:cubicBezTo>
                    <a:pt x="13764" y="17736"/>
                    <a:pt x="17735" y="13764"/>
                    <a:pt x="17735" y="8879"/>
                  </a:cubicBezTo>
                  <a:cubicBezTo>
                    <a:pt x="17735" y="3972"/>
                    <a:pt x="13764" y="0"/>
                    <a:pt x="887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5"/>
            <p:cNvSpPr/>
            <p:nvPr/>
          </p:nvSpPr>
          <p:spPr>
            <a:xfrm>
              <a:off x="2127862" y="3694862"/>
              <a:ext cx="320792" cy="320792"/>
            </a:xfrm>
            <a:custGeom>
              <a:rect b="b" l="l" r="r" t="t"/>
              <a:pathLst>
                <a:path extrusionOk="0" h="16572" w="16572">
                  <a:moveTo>
                    <a:pt x="8286" y="1"/>
                  </a:moveTo>
                  <a:cubicBezTo>
                    <a:pt x="3698" y="1"/>
                    <a:pt x="1" y="3698"/>
                    <a:pt x="1" y="8286"/>
                  </a:cubicBezTo>
                  <a:cubicBezTo>
                    <a:pt x="1" y="12851"/>
                    <a:pt x="3698" y="16572"/>
                    <a:pt x="8286" y="16572"/>
                  </a:cubicBezTo>
                  <a:cubicBezTo>
                    <a:pt x="12851" y="16572"/>
                    <a:pt x="16572" y="12851"/>
                    <a:pt x="16572" y="8286"/>
                  </a:cubicBezTo>
                  <a:cubicBezTo>
                    <a:pt x="16572" y="3698"/>
                    <a:pt x="12851" y="1"/>
                    <a:pt x="8286" y="1"/>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5"/>
            <p:cNvSpPr/>
            <p:nvPr/>
          </p:nvSpPr>
          <p:spPr>
            <a:xfrm>
              <a:off x="2138916" y="3705916"/>
              <a:ext cx="298706" cy="298706"/>
            </a:xfrm>
            <a:custGeom>
              <a:rect b="b" l="l" r="r" t="t"/>
              <a:pathLst>
                <a:path extrusionOk="0" h="15431" w="15431">
                  <a:moveTo>
                    <a:pt x="7715" y="0"/>
                  </a:moveTo>
                  <a:cubicBezTo>
                    <a:pt x="3447" y="0"/>
                    <a:pt x="0" y="3447"/>
                    <a:pt x="0" y="7715"/>
                  </a:cubicBezTo>
                  <a:cubicBezTo>
                    <a:pt x="0" y="11961"/>
                    <a:pt x="3447" y="15430"/>
                    <a:pt x="7715" y="15430"/>
                  </a:cubicBezTo>
                  <a:cubicBezTo>
                    <a:pt x="11961" y="15430"/>
                    <a:pt x="15430" y="11961"/>
                    <a:pt x="15430" y="7715"/>
                  </a:cubicBezTo>
                  <a:cubicBezTo>
                    <a:pt x="15430" y="3447"/>
                    <a:pt x="11961" y="0"/>
                    <a:pt x="771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5"/>
            <p:cNvSpPr/>
            <p:nvPr/>
          </p:nvSpPr>
          <p:spPr>
            <a:xfrm>
              <a:off x="2199450" y="3732863"/>
              <a:ext cx="164829" cy="114906"/>
            </a:xfrm>
            <a:custGeom>
              <a:rect b="b" l="l" r="r" t="t"/>
              <a:pathLst>
                <a:path extrusionOk="0" h="5936" w="8515">
                  <a:moveTo>
                    <a:pt x="4246" y="1"/>
                  </a:moveTo>
                  <a:cubicBezTo>
                    <a:pt x="6597" y="1"/>
                    <a:pt x="8514" y="937"/>
                    <a:pt x="8514" y="2101"/>
                  </a:cubicBezTo>
                  <a:cubicBezTo>
                    <a:pt x="8514" y="3265"/>
                    <a:pt x="5227" y="5935"/>
                    <a:pt x="4040" y="5890"/>
                  </a:cubicBezTo>
                  <a:cubicBezTo>
                    <a:pt x="2831" y="5867"/>
                    <a:pt x="0" y="3265"/>
                    <a:pt x="0" y="2101"/>
                  </a:cubicBezTo>
                  <a:cubicBezTo>
                    <a:pt x="0" y="937"/>
                    <a:pt x="1895" y="1"/>
                    <a:pt x="424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5"/>
            <p:cNvSpPr/>
            <p:nvPr/>
          </p:nvSpPr>
          <p:spPr>
            <a:xfrm>
              <a:off x="2142013" y="3835832"/>
              <a:ext cx="144930" cy="144930"/>
            </a:xfrm>
            <a:custGeom>
              <a:rect b="b" l="l" r="r" t="t"/>
              <a:pathLst>
                <a:path extrusionOk="0" h="7487" w="7487">
                  <a:moveTo>
                    <a:pt x="2374" y="5113"/>
                  </a:moveTo>
                  <a:cubicBezTo>
                    <a:pt x="4040" y="6756"/>
                    <a:pt x="5980" y="7487"/>
                    <a:pt x="6734" y="6733"/>
                  </a:cubicBezTo>
                  <a:cubicBezTo>
                    <a:pt x="7487" y="5980"/>
                    <a:pt x="7122" y="1758"/>
                    <a:pt x="6368" y="1141"/>
                  </a:cubicBezTo>
                  <a:cubicBezTo>
                    <a:pt x="5592" y="548"/>
                    <a:pt x="1507" y="0"/>
                    <a:pt x="753" y="753"/>
                  </a:cubicBezTo>
                  <a:cubicBezTo>
                    <a:pt x="0" y="1506"/>
                    <a:pt x="730" y="3447"/>
                    <a:pt x="2374" y="51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5"/>
            <p:cNvSpPr/>
            <p:nvPr/>
          </p:nvSpPr>
          <p:spPr>
            <a:xfrm>
              <a:off x="2297985" y="3830082"/>
              <a:ext cx="131244" cy="141407"/>
            </a:xfrm>
            <a:custGeom>
              <a:rect b="b" l="l" r="r" t="t"/>
              <a:pathLst>
                <a:path extrusionOk="0" h="7305" w="6780">
                  <a:moveTo>
                    <a:pt x="4748" y="4862"/>
                  </a:moveTo>
                  <a:cubicBezTo>
                    <a:pt x="3310" y="6505"/>
                    <a:pt x="1507" y="7304"/>
                    <a:pt x="754" y="6642"/>
                  </a:cubicBezTo>
                  <a:cubicBezTo>
                    <a:pt x="0" y="5981"/>
                    <a:pt x="92" y="1986"/>
                    <a:pt x="776" y="1370"/>
                  </a:cubicBezTo>
                  <a:cubicBezTo>
                    <a:pt x="1461" y="754"/>
                    <a:pt x="5273" y="0"/>
                    <a:pt x="6026" y="662"/>
                  </a:cubicBezTo>
                  <a:cubicBezTo>
                    <a:pt x="6780" y="1324"/>
                    <a:pt x="6209" y="3196"/>
                    <a:pt x="4748" y="48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5"/>
            <p:cNvSpPr/>
            <p:nvPr/>
          </p:nvSpPr>
          <p:spPr>
            <a:xfrm>
              <a:off x="2272800" y="3744808"/>
              <a:ext cx="22551" cy="83508"/>
            </a:xfrm>
            <a:custGeom>
              <a:rect b="b" l="l" r="r" t="t"/>
              <a:pathLst>
                <a:path extrusionOk="0" h="4314" w="1165">
                  <a:moveTo>
                    <a:pt x="571" y="4314"/>
                  </a:moveTo>
                  <a:cubicBezTo>
                    <a:pt x="891" y="4314"/>
                    <a:pt x="1164" y="2625"/>
                    <a:pt x="1164" y="1438"/>
                  </a:cubicBezTo>
                  <a:cubicBezTo>
                    <a:pt x="1164" y="228"/>
                    <a:pt x="891" y="0"/>
                    <a:pt x="571" y="0"/>
                  </a:cubicBezTo>
                  <a:cubicBezTo>
                    <a:pt x="251" y="0"/>
                    <a:pt x="0" y="228"/>
                    <a:pt x="0" y="1438"/>
                  </a:cubicBezTo>
                  <a:cubicBezTo>
                    <a:pt x="0" y="2625"/>
                    <a:pt x="251" y="4314"/>
                    <a:pt x="571" y="431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5"/>
            <p:cNvSpPr/>
            <p:nvPr/>
          </p:nvSpPr>
          <p:spPr>
            <a:xfrm>
              <a:off x="2240548" y="3750092"/>
              <a:ext cx="34921" cy="77798"/>
            </a:xfrm>
            <a:custGeom>
              <a:rect b="b" l="l" r="r" t="t"/>
              <a:pathLst>
                <a:path extrusionOk="0" h="4019" w="1804">
                  <a:moveTo>
                    <a:pt x="1529" y="3927"/>
                  </a:moveTo>
                  <a:cubicBezTo>
                    <a:pt x="1803" y="3858"/>
                    <a:pt x="1621" y="2283"/>
                    <a:pt x="1324" y="1211"/>
                  </a:cubicBezTo>
                  <a:cubicBezTo>
                    <a:pt x="1027" y="138"/>
                    <a:pt x="731" y="1"/>
                    <a:pt x="434" y="69"/>
                  </a:cubicBezTo>
                  <a:cubicBezTo>
                    <a:pt x="160" y="138"/>
                    <a:pt x="0" y="435"/>
                    <a:pt x="297" y="1507"/>
                  </a:cubicBezTo>
                  <a:cubicBezTo>
                    <a:pt x="594" y="2557"/>
                    <a:pt x="1233" y="4018"/>
                    <a:pt x="1529" y="392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5"/>
            <p:cNvSpPr/>
            <p:nvPr/>
          </p:nvSpPr>
          <p:spPr>
            <a:xfrm>
              <a:off x="2214472" y="3769993"/>
              <a:ext cx="42432" cy="54356"/>
            </a:xfrm>
            <a:custGeom>
              <a:rect b="b" l="l" r="r" t="t"/>
              <a:pathLst>
                <a:path extrusionOk="0" h="2808" w="2192">
                  <a:moveTo>
                    <a:pt x="2009" y="2671"/>
                  </a:moveTo>
                  <a:cubicBezTo>
                    <a:pt x="2192" y="2534"/>
                    <a:pt x="1644" y="1438"/>
                    <a:pt x="1165" y="730"/>
                  </a:cubicBezTo>
                  <a:cubicBezTo>
                    <a:pt x="662" y="46"/>
                    <a:pt x="411" y="0"/>
                    <a:pt x="229" y="137"/>
                  </a:cubicBezTo>
                  <a:cubicBezTo>
                    <a:pt x="46" y="251"/>
                    <a:pt x="0" y="502"/>
                    <a:pt x="480" y="1210"/>
                  </a:cubicBezTo>
                  <a:cubicBezTo>
                    <a:pt x="959" y="1917"/>
                    <a:pt x="1826" y="2808"/>
                    <a:pt x="2009"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5"/>
            <p:cNvSpPr/>
            <p:nvPr/>
          </p:nvSpPr>
          <p:spPr>
            <a:xfrm>
              <a:off x="2293998" y="3748776"/>
              <a:ext cx="34940" cy="77778"/>
            </a:xfrm>
            <a:custGeom>
              <a:rect b="b" l="l" r="r" t="t"/>
              <a:pathLst>
                <a:path extrusionOk="0" h="4018" w="1805">
                  <a:moveTo>
                    <a:pt x="275" y="3926"/>
                  </a:moveTo>
                  <a:cubicBezTo>
                    <a:pt x="1" y="3858"/>
                    <a:pt x="184" y="2283"/>
                    <a:pt x="480" y="1210"/>
                  </a:cubicBezTo>
                  <a:cubicBezTo>
                    <a:pt x="777" y="137"/>
                    <a:pt x="1074" y="0"/>
                    <a:pt x="1348" y="69"/>
                  </a:cubicBezTo>
                  <a:cubicBezTo>
                    <a:pt x="1644" y="160"/>
                    <a:pt x="1804" y="434"/>
                    <a:pt x="1507" y="1507"/>
                  </a:cubicBezTo>
                  <a:cubicBezTo>
                    <a:pt x="1211" y="2557"/>
                    <a:pt x="549" y="4018"/>
                    <a:pt x="275" y="392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5"/>
            <p:cNvSpPr/>
            <p:nvPr/>
          </p:nvSpPr>
          <p:spPr>
            <a:xfrm>
              <a:off x="2312562" y="3768657"/>
              <a:ext cx="42432" cy="54375"/>
            </a:xfrm>
            <a:custGeom>
              <a:rect b="b" l="l" r="r" t="t"/>
              <a:pathLst>
                <a:path extrusionOk="0" h="2809" w="2192">
                  <a:moveTo>
                    <a:pt x="183" y="2671"/>
                  </a:moveTo>
                  <a:cubicBezTo>
                    <a:pt x="1" y="2534"/>
                    <a:pt x="548" y="1439"/>
                    <a:pt x="1028" y="754"/>
                  </a:cubicBezTo>
                  <a:cubicBezTo>
                    <a:pt x="1530" y="46"/>
                    <a:pt x="1781" y="1"/>
                    <a:pt x="1964" y="138"/>
                  </a:cubicBezTo>
                  <a:cubicBezTo>
                    <a:pt x="2146" y="274"/>
                    <a:pt x="2192" y="526"/>
                    <a:pt x="1713" y="1210"/>
                  </a:cubicBezTo>
                  <a:cubicBezTo>
                    <a:pt x="1210" y="1918"/>
                    <a:pt x="366" y="2808"/>
                    <a:pt x="183"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5"/>
            <p:cNvSpPr/>
            <p:nvPr/>
          </p:nvSpPr>
          <p:spPr>
            <a:xfrm>
              <a:off x="2217124" y="3811517"/>
              <a:ext cx="141852" cy="110473"/>
            </a:xfrm>
            <a:custGeom>
              <a:rect b="b" l="l" r="r" t="t"/>
              <a:pathLst>
                <a:path extrusionOk="0" h="5707" w="7328">
                  <a:moveTo>
                    <a:pt x="0" y="411"/>
                  </a:moveTo>
                  <a:cubicBezTo>
                    <a:pt x="2306" y="1735"/>
                    <a:pt x="2739" y="2101"/>
                    <a:pt x="3561" y="2032"/>
                  </a:cubicBezTo>
                  <a:cubicBezTo>
                    <a:pt x="4383" y="1964"/>
                    <a:pt x="7327" y="1"/>
                    <a:pt x="7327" y="1"/>
                  </a:cubicBezTo>
                  <a:cubicBezTo>
                    <a:pt x="7327" y="1"/>
                    <a:pt x="4383" y="1941"/>
                    <a:pt x="4063" y="2694"/>
                  </a:cubicBezTo>
                  <a:cubicBezTo>
                    <a:pt x="3744" y="3470"/>
                    <a:pt x="3652" y="5707"/>
                    <a:pt x="3652" y="5707"/>
                  </a:cubicBezTo>
                  <a:cubicBezTo>
                    <a:pt x="3652" y="5707"/>
                    <a:pt x="3584" y="3105"/>
                    <a:pt x="3105" y="2648"/>
                  </a:cubicBezTo>
                  <a:cubicBezTo>
                    <a:pt x="2648" y="2215"/>
                    <a:pt x="0" y="411"/>
                    <a:pt x="0" y="41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5"/>
            <p:cNvSpPr/>
            <p:nvPr/>
          </p:nvSpPr>
          <p:spPr>
            <a:xfrm>
              <a:off x="2194146" y="3869399"/>
              <a:ext cx="67171" cy="68951"/>
            </a:xfrm>
            <a:custGeom>
              <a:rect b="b" l="l" r="r" t="t"/>
              <a:pathLst>
                <a:path extrusionOk="0" h="3562" w="3470">
                  <a:moveTo>
                    <a:pt x="3242" y="229"/>
                  </a:moveTo>
                  <a:cubicBezTo>
                    <a:pt x="3013" y="1"/>
                    <a:pt x="1644" y="1051"/>
                    <a:pt x="822" y="1895"/>
                  </a:cubicBezTo>
                  <a:cubicBezTo>
                    <a:pt x="0" y="2763"/>
                    <a:pt x="23" y="3128"/>
                    <a:pt x="252" y="3333"/>
                  </a:cubicBezTo>
                  <a:cubicBezTo>
                    <a:pt x="480" y="3561"/>
                    <a:pt x="822" y="3561"/>
                    <a:pt x="1644" y="2694"/>
                  </a:cubicBezTo>
                  <a:cubicBezTo>
                    <a:pt x="2488" y="1850"/>
                    <a:pt x="3470" y="434"/>
                    <a:pt x="324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5"/>
            <p:cNvSpPr/>
            <p:nvPr/>
          </p:nvSpPr>
          <p:spPr>
            <a:xfrm>
              <a:off x="2221538" y="3882215"/>
              <a:ext cx="49071" cy="73810"/>
            </a:xfrm>
            <a:custGeom>
              <a:rect b="b" l="l" r="r" t="t"/>
              <a:pathLst>
                <a:path extrusionOk="0" h="3813" w="2535">
                  <a:moveTo>
                    <a:pt x="2260" y="138"/>
                  </a:moveTo>
                  <a:cubicBezTo>
                    <a:pt x="2009" y="1"/>
                    <a:pt x="1051" y="1279"/>
                    <a:pt x="526" y="2238"/>
                  </a:cubicBezTo>
                  <a:cubicBezTo>
                    <a:pt x="1" y="3219"/>
                    <a:pt x="115" y="3539"/>
                    <a:pt x="366" y="3676"/>
                  </a:cubicBezTo>
                  <a:cubicBezTo>
                    <a:pt x="640" y="3812"/>
                    <a:pt x="959" y="3721"/>
                    <a:pt x="1461" y="2740"/>
                  </a:cubicBezTo>
                  <a:cubicBezTo>
                    <a:pt x="1986" y="1781"/>
                    <a:pt x="2534" y="275"/>
                    <a:pt x="2260" y="13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5"/>
            <p:cNvSpPr/>
            <p:nvPr/>
          </p:nvSpPr>
          <p:spPr>
            <a:xfrm>
              <a:off x="2257778" y="3899018"/>
              <a:ext cx="20790" cy="60550"/>
            </a:xfrm>
            <a:custGeom>
              <a:rect b="b" l="l" r="r" t="t"/>
              <a:pathLst>
                <a:path extrusionOk="0" h="3128" w="1074">
                  <a:moveTo>
                    <a:pt x="868" y="46"/>
                  </a:moveTo>
                  <a:cubicBezTo>
                    <a:pt x="639" y="0"/>
                    <a:pt x="274" y="1164"/>
                    <a:pt x="137" y="2009"/>
                  </a:cubicBezTo>
                  <a:cubicBezTo>
                    <a:pt x="0" y="2853"/>
                    <a:pt x="160" y="3059"/>
                    <a:pt x="388" y="3104"/>
                  </a:cubicBezTo>
                  <a:cubicBezTo>
                    <a:pt x="617" y="3127"/>
                    <a:pt x="822" y="2990"/>
                    <a:pt x="959" y="2146"/>
                  </a:cubicBezTo>
                  <a:cubicBezTo>
                    <a:pt x="1073" y="1301"/>
                    <a:pt x="1073" y="69"/>
                    <a:pt x="868"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5"/>
            <p:cNvSpPr/>
            <p:nvPr/>
          </p:nvSpPr>
          <p:spPr>
            <a:xfrm>
              <a:off x="2173819" y="3860572"/>
              <a:ext cx="72474" cy="51259"/>
            </a:xfrm>
            <a:custGeom>
              <a:rect b="b" l="l" r="r" t="t"/>
              <a:pathLst>
                <a:path extrusionOk="0" h="2648" w="3744">
                  <a:moveTo>
                    <a:pt x="3607" y="251"/>
                  </a:moveTo>
                  <a:cubicBezTo>
                    <a:pt x="3744" y="502"/>
                    <a:pt x="2511" y="1507"/>
                    <a:pt x="1575" y="2077"/>
                  </a:cubicBezTo>
                  <a:cubicBezTo>
                    <a:pt x="617" y="2648"/>
                    <a:pt x="297" y="2557"/>
                    <a:pt x="137" y="2306"/>
                  </a:cubicBezTo>
                  <a:cubicBezTo>
                    <a:pt x="0" y="2055"/>
                    <a:pt x="69" y="1735"/>
                    <a:pt x="1028" y="1164"/>
                  </a:cubicBezTo>
                  <a:cubicBezTo>
                    <a:pt x="1963" y="594"/>
                    <a:pt x="3447" y="0"/>
                    <a:pt x="3607"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5"/>
            <p:cNvSpPr/>
            <p:nvPr/>
          </p:nvSpPr>
          <p:spPr>
            <a:xfrm>
              <a:off x="2168515" y="3853061"/>
              <a:ext cx="60550" cy="22997"/>
            </a:xfrm>
            <a:custGeom>
              <a:rect b="b" l="l" r="r" t="t"/>
              <a:pathLst>
                <a:path extrusionOk="0" h="1188" w="3128">
                  <a:moveTo>
                    <a:pt x="3082" y="206"/>
                  </a:moveTo>
                  <a:cubicBezTo>
                    <a:pt x="3128" y="434"/>
                    <a:pt x="1964" y="845"/>
                    <a:pt x="1142" y="1027"/>
                  </a:cubicBezTo>
                  <a:cubicBezTo>
                    <a:pt x="297" y="1187"/>
                    <a:pt x="92" y="1027"/>
                    <a:pt x="46" y="822"/>
                  </a:cubicBezTo>
                  <a:cubicBezTo>
                    <a:pt x="1" y="594"/>
                    <a:pt x="138" y="388"/>
                    <a:pt x="982" y="206"/>
                  </a:cubicBezTo>
                  <a:cubicBezTo>
                    <a:pt x="1804" y="46"/>
                    <a:pt x="3036" y="0"/>
                    <a:pt x="308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5"/>
            <p:cNvSpPr/>
            <p:nvPr/>
          </p:nvSpPr>
          <p:spPr>
            <a:xfrm>
              <a:off x="2321835" y="3862333"/>
              <a:ext cx="71603" cy="64538"/>
            </a:xfrm>
            <a:custGeom>
              <a:rect b="b" l="l" r="r" t="t"/>
              <a:pathLst>
                <a:path extrusionOk="0" h="3334" w="3699">
                  <a:moveTo>
                    <a:pt x="206" y="229"/>
                  </a:moveTo>
                  <a:cubicBezTo>
                    <a:pt x="1" y="480"/>
                    <a:pt x="1119" y="1781"/>
                    <a:pt x="2032" y="2557"/>
                  </a:cubicBezTo>
                  <a:cubicBezTo>
                    <a:pt x="2945" y="3333"/>
                    <a:pt x="3288" y="3287"/>
                    <a:pt x="3493" y="3036"/>
                  </a:cubicBezTo>
                  <a:cubicBezTo>
                    <a:pt x="3699" y="2808"/>
                    <a:pt x="3676" y="2443"/>
                    <a:pt x="2786" y="1667"/>
                  </a:cubicBezTo>
                  <a:cubicBezTo>
                    <a:pt x="1873" y="891"/>
                    <a:pt x="412" y="1"/>
                    <a:pt x="206"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5"/>
            <p:cNvSpPr/>
            <p:nvPr/>
          </p:nvSpPr>
          <p:spPr>
            <a:xfrm>
              <a:off x="2334225" y="3852615"/>
              <a:ext cx="75126" cy="45084"/>
            </a:xfrm>
            <a:custGeom>
              <a:rect b="b" l="l" r="r" t="t"/>
              <a:pathLst>
                <a:path extrusionOk="0" h="2329" w="3881">
                  <a:moveTo>
                    <a:pt x="114" y="251"/>
                  </a:moveTo>
                  <a:cubicBezTo>
                    <a:pt x="0" y="525"/>
                    <a:pt x="1324" y="1393"/>
                    <a:pt x="2328" y="1872"/>
                  </a:cubicBezTo>
                  <a:cubicBezTo>
                    <a:pt x="3333" y="2329"/>
                    <a:pt x="3629" y="2214"/>
                    <a:pt x="3766" y="1941"/>
                  </a:cubicBezTo>
                  <a:cubicBezTo>
                    <a:pt x="3880" y="1689"/>
                    <a:pt x="3766" y="1370"/>
                    <a:pt x="2762" y="913"/>
                  </a:cubicBezTo>
                  <a:cubicBezTo>
                    <a:pt x="1780" y="434"/>
                    <a:pt x="251" y="0"/>
                    <a:pt x="114"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5"/>
            <p:cNvSpPr/>
            <p:nvPr/>
          </p:nvSpPr>
          <p:spPr>
            <a:xfrm>
              <a:off x="2350563" y="3842007"/>
              <a:ext cx="60550" cy="19454"/>
            </a:xfrm>
            <a:custGeom>
              <a:rect b="b" l="l" r="r" t="t"/>
              <a:pathLst>
                <a:path extrusionOk="0" h="1005" w="3128">
                  <a:moveTo>
                    <a:pt x="23" y="297"/>
                  </a:moveTo>
                  <a:cubicBezTo>
                    <a:pt x="1" y="526"/>
                    <a:pt x="1188" y="822"/>
                    <a:pt x="2032" y="914"/>
                  </a:cubicBezTo>
                  <a:cubicBezTo>
                    <a:pt x="2877" y="1005"/>
                    <a:pt x="3082" y="822"/>
                    <a:pt x="3105" y="594"/>
                  </a:cubicBezTo>
                  <a:cubicBezTo>
                    <a:pt x="3128" y="366"/>
                    <a:pt x="2968" y="183"/>
                    <a:pt x="2123" y="92"/>
                  </a:cubicBezTo>
                  <a:cubicBezTo>
                    <a:pt x="1256" y="1"/>
                    <a:pt x="46" y="69"/>
                    <a:pt x="23" y="29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5"/>
            <p:cNvSpPr/>
            <p:nvPr/>
          </p:nvSpPr>
          <p:spPr>
            <a:xfrm>
              <a:off x="2313898" y="3877356"/>
              <a:ext cx="53911" cy="71158"/>
            </a:xfrm>
            <a:custGeom>
              <a:rect b="b" l="l" r="r" t="t"/>
              <a:pathLst>
                <a:path extrusionOk="0" h="3676" w="2785">
                  <a:moveTo>
                    <a:pt x="228" y="160"/>
                  </a:moveTo>
                  <a:cubicBezTo>
                    <a:pt x="479" y="1"/>
                    <a:pt x="1552" y="1188"/>
                    <a:pt x="2169" y="2101"/>
                  </a:cubicBezTo>
                  <a:cubicBezTo>
                    <a:pt x="2785" y="3014"/>
                    <a:pt x="2716" y="3333"/>
                    <a:pt x="2465" y="3493"/>
                  </a:cubicBezTo>
                  <a:cubicBezTo>
                    <a:pt x="2237" y="3675"/>
                    <a:pt x="1895" y="3607"/>
                    <a:pt x="1278" y="2694"/>
                  </a:cubicBezTo>
                  <a:cubicBezTo>
                    <a:pt x="662" y="1781"/>
                    <a:pt x="0" y="343"/>
                    <a:pt x="228"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5"/>
            <p:cNvSpPr/>
            <p:nvPr/>
          </p:nvSpPr>
          <p:spPr>
            <a:xfrm>
              <a:off x="2306813" y="3895475"/>
              <a:ext cx="26094" cy="60105"/>
            </a:xfrm>
            <a:custGeom>
              <a:rect b="b" l="l" r="r" t="t"/>
              <a:pathLst>
                <a:path extrusionOk="0" h="3105" w="1348">
                  <a:moveTo>
                    <a:pt x="229" y="46"/>
                  </a:moveTo>
                  <a:cubicBezTo>
                    <a:pt x="435" y="0"/>
                    <a:pt x="914" y="1119"/>
                    <a:pt x="1142" y="1941"/>
                  </a:cubicBezTo>
                  <a:cubicBezTo>
                    <a:pt x="1348" y="2762"/>
                    <a:pt x="1211" y="2991"/>
                    <a:pt x="982" y="3036"/>
                  </a:cubicBezTo>
                  <a:cubicBezTo>
                    <a:pt x="777" y="3105"/>
                    <a:pt x="549" y="2968"/>
                    <a:pt x="343" y="2146"/>
                  </a:cubicBezTo>
                  <a:cubicBezTo>
                    <a:pt x="115" y="1324"/>
                    <a:pt x="1" y="115"/>
                    <a:pt x="229"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5"/>
            <p:cNvSpPr/>
            <p:nvPr/>
          </p:nvSpPr>
          <p:spPr>
            <a:xfrm>
              <a:off x="1804864" y="3770419"/>
              <a:ext cx="391041" cy="239065"/>
            </a:xfrm>
            <a:custGeom>
              <a:rect b="b" l="l" r="r" t="t"/>
              <a:pathLst>
                <a:path extrusionOk="0" h="12350" w="20201">
                  <a:moveTo>
                    <a:pt x="20201" y="4908"/>
                  </a:moveTo>
                  <a:cubicBezTo>
                    <a:pt x="18991" y="9610"/>
                    <a:pt x="13741" y="12349"/>
                    <a:pt x="8514" y="11003"/>
                  </a:cubicBezTo>
                  <a:cubicBezTo>
                    <a:pt x="3264" y="9656"/>
                    <a:pt x="0" y="4726"/>
                    <a:pt x="121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5"/>
            <p:cNvSpPr/>
            <p:nvPr/>
          </p:nvSpPr>
          <p:spPr>
            <a:xfrm>
              <a:off x="1823854" y="3778821"/>
              <a:ext cx="369844" cy="183819"/>
            </a:xfrm>
            <a:custGeom>
              <a:rect b="b" l="l" r="r" t="t"/>
              <a:pathLst>
                <a:path extrusionOk="0" h="9496" w="19106">
                  <a:moveTo>
                    <a:pt x="19106" y="4885"/>
                  </a:moveTo>
                  <a:cubicBezTo>
                    <a:pt x="19014" y="5205"/>
                    <a:pt x="18900" y="5501"/>
                    <a:pt x="18763" y="5798"/>
                  </a:cubicBezTo>
                  <a:cubicBezTo>
                    <a:pt x="17325" y="8377"/>
                    <a:pt x="12851" y="9496"/>
                    <a:pt x="8104" y="8286"/>
                  </a:cubicBezTo>
                  <a:cubicBezTo>
                    <a:pt x="3379" y="7054"/>
                    <a:pt x="1" y="3927"/>
                    <a:pt x="1" y="959"/>
                  </a:cubicBezTo>
                  <a:cubicBezTo>
                    <a:pt x="24" y="640"/>
                    <a:pt x="69" y="320"/>
                    <a:pt x="13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5"/>
            <p:cNvSpPr/>
            <p:nvPr/>
          </p:nvSpPr>
          <p:spPr>
            <a:xfrm>
              <a:off x="1812375" y="3770419"/>
              <a:ext cx="383530" cy="186490"/>
            </a:xfrm>
            <a:custGeom>
              <a:rect b="b" l="l" r="r" t="t"/>
              <a:pathLst>
                <a:path extrusionOk="0" h="9634" w="19813">
                  <a:moveTo>
                    <a:pt x="19813" y="4908"/>
                  </a:moveTo>
                  <a:cubicBezTo>
                    <a:pt x="18991" y="8127"/>
                    <a:pt x="14061" y="9633"/>
                    <a:pt x="8811" y="8286"/>
                  </a:cubicBezTo>
                  <a:cubicBezTo>
                    <a:pt x="3561" y="6917"/>
                    <a:pt x="0" y="3219"/>
                    <a:pt x="8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5"/>
            <p:cNvSpPr/>
            <p:nvPr/>
          </p:nvSpPr>
          <p:spPr>
            <a:xfrm>
              <a:off x="1855235" y="3788984"/>
              <a:ext cx="297370" cy="144504"/>
            </a:xfrm>
            <a:custGeom>
              <a:rect b="b" l="l" r="r" t="t"/>
              <a:pathLst>
                <a:path extrusionOk="0" h="7465" w="15362">
                  <a:moveTo>
                    <a:pt x="15362" y="3790"/>
                  </a:moveTo>
                  <a:cubicBezTo>
                    <a:pt x="14723" y="6277"/>
                    <a:pt x="10911" y="7464"/>
                    <a:pt x="6848" y="6414"/>
                  </a:cubicBezTo>
                  <a:cubicBezTo>
                    <a:pt x="2762" y="5364"/>
                    <a:pt x="0" y="2489"/>
                    <a:pt x="640" y="1"/>
                  </a:cubicBezTo>
                  <a:lnTo>
                    <a:pt x="4543" y="1005"/>
                  </a:lnTo>
                  <a:cubicBezTo>
                    <a:pt x="5342" y="1735"/>
                    <a:pt x="6460" y="2352"/>
                    <a:pt x="7784" y="2694"/>
                  </a:cubicBezTo>
                  <a:cubicBezTo>
                    <a:pt x="9131" y="3036"/>
                    <a:pt x="10409" y="3036"/>
                    <a:pt x="11459" y="27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5"/>
            <p:cNvSpPr/>
            <p:nvPr/>
          </p:nvSpPr>
          <p:spPr>
            <a:xfrm>
              <a:off x="1988674" y="3861443"/>
              <a:ext cx="15041" cy="26984"/>
            </a:xfrm>
            <a:custGeom>
              <a:rect b="b" l="l" r="r" t="t"/>
              <a:pathLst>
                <a:path extrusionOk="0" h="1394" w="777">
                  <a:moveTo>
                    <a:pt x="617" y="47"/>
                  </a:moveTo>
                  <a:cubicBezTo>
                    <a:pt x="777" y="92"/>
                    <a:pt x="777" y="640"/>
                    <a:pt x="685" y="960"/>
                  </a:cubicBezTo>
                  <a:cubicBezTo>
                    <a:pt x="571" y="1393"/>
                    <a:pt x="1" y="1256"/>
                    <a:pt x="115" y="823"/>
                  </a:cubicBezTo>
                  <a:cubicBezTo>
                    <a:pt x="206" y="503"/>
                    <a:pt x="457" y="1"/>
                    <a:pt x="617"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5"/>
            <p:cNvSpPr/>
            <p:nvPr/>
          </p:nvSpPr>
          <p:spPr>
            <a:xfrm>
              <a:off x="1930791" y="3841562"/>
              <a:ext cx="25203" cy="22997"/>
            </a:xfrm>
            <a:custGeom>
              <a:rect b="b" l="l" r="r" t="t"/>
              <a:pathLst>
                <a:path extrusionOk="0" h="1188" w="1302">
                  <a:moveTo>
                    <a:pt x="1210" y="138"/>
                  </a:moveTo>
                  <a:cubicBezTo>
                    <a:pt x="1302" y="275"/>
                    <a:pt x="959" y="708"/>
                    <a:pt x="708" y="914"/>
                  </a:cubicBezTo>
                  <a:cubicBezTo>
                    <a:pt x="366" y="1188"/>
                    <a:pt x="1" y="731"/>
                    <a:pt x="343" y="457"/>
                  </a:cubicBezTo>
                  <a:cubicBezTo>
                    <a:pt x="594" y="252"/>
                    <a:pt x="1119" y="1"/>
                    <a:pt x="1210"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5"/>
            <p:cNvSpPr/>
            <p:nvPr/>
          </p:nvSpPr>
          <p:spPr>
            <a:xfrm>
              <a:off x="1903844" y="3803561"/>
              <a:ext cx="26075" cy="12834"/>
            </a:xfrm>
            <a:custGeom>
              <a:rect b="b" l="l" r="r" t="t"/>
              <a:pathLst>
                <a:path extrusionOk="0" h="663" w="1347">
                  <a:moveTo>
                    <a:pt x="1324" y="434"/>
                  </a:moveTo>
                  <a:cubicBezTo>
                    <a:pt x="1324" y="594"/>
                    <a:pt x="753" y="663"/>
                    <a:pt x="434" y="640"/>
                  </a:cubicBezTo>
                  <a:cubicBezTo>
                    <a:pt x="0" y="594"/>
                    <a:pt x="46" y="1"/>
                    <a:pt x="502" y="46"/>
                  </a:cubicBezTo>
                  <a:cubicBezTo>
                    <a:pt x="822" y="92"/>
                    <a:pt x="1347" y="275"/>
                    <a:pt x="1324" y="43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5"/>
            <p:cNvSpPr/>
            <p:nvPr/>
          </p:nvSpPr>
          <p:spPr>
            <a:xfrm>
              <a:off x="2049208" y="3868083"/>
              <a:ext cx="17693" cy="26965"/>
            </a:xfrm>
            <a:custGeom>
              <a:rect b="b" l="l" r="r" t="t"/>
              <a:pathLst>
                <a:path extrusionOk="0" h="1393" w="914">
                  <a:moveTo>
                    <a:pt x="138" y="69"/>
                  </a:moveTo>
                  <a:cubicBezTo>
                    <a:pt x="1" y="137"/>
                    <a:pt x="92" y="685"/>
                    <a:pt x="206" y="982"/>
                  </a:cubicBezTo>
                  <a:cubicBezTo>
                    <a:pt x="389" y="1393"/>
                    <a:pt x="914" y="1164"/>
                    <a:pt x="754" y="754"/>
                  </a:cubicBezTo>
                  <a:cubicBezTo>
                    <a:pt x="617" y="457"/>
                    <a:pt x="297" y="0"/>
                    <a:pt x="138"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5"/>
            <p:cNvSpPr/>
            <p:nvPr/>
          </p:nvSpPr>
          <p:spPr>
            <a:xfrm>
              <a:off x="2087654" y="3849963"/>
              <a:ext cx="26965" cy="18138"/>
            </a:xfrm>
            <a:custGeom>
              <a:rect b="b" l="l" r="r" t="t"/>
              <a:pathLst>
                <a:path extrusionOk="0" h="937" w="1393">
                  <a:moveTo>
                    <a:pt x="69" y="160"/>
                  </a:moveTo>
                  <a:cubicBezTo>
                    <a:pt x="1" y="320"/>
                    <a:pt x="457" y="640"/>
                    <a:pt x="754" y="776"/>
                  </a:cubicBezTo>
                  <a:cubicBezTo>
                    <a:pt x="1165" y="936"/>
                    <a:pt x="1393" y="411"/>
                    <a:pt x="982" y="229"/>
                  </a:cubicBezTo>
                  <a:cubicBezTo>
                    <a:pt x="685" y="92"/>
                    <a:pt x="138"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5"/>
            <p:cNvSpPr/>
            <p:nvPr/>
          </p:nvSpPr>
          <p:spPr>
            <a:xfrm>
              <a:off x="1914007" y="3827430"/>
              <a:ext cx="26965" cy="16802"/>
            </a:xfrm>
            <a:custGeom>
              <a:rect b="b" l="l" r="r" t="t"/>
              <a:pathLst>
                <a:path extrusionOk="0" h="868" w="1393">
                  <a:moveTo>
                    <a:pt x="1347" y="137"/>
                  </a:moveTo>
                  <a:cubicBezTo>
                    <a:pt x="1393" y="297"/>
                    <a:pt x="936" y="617"/>
                    <a:pt x="616" y="708"/>
                  </a:cubicBezTo>
                  <a:cubicBezTo>
                    <a:pt x="206" y="868"/>
                    <a:pt x="0" y="320"/>
                    <a:pt x="411" y="160"/>
                  </a:cubicBezTo>
                  <a:cubicBezTo>
                    <a:pt x="731" y="46"/>
                    <a:pt x="1278" y="0"/>
                    <a:pt x="1347"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5"/>
            <p:cNvSpPr/>
            <p:nvPr/>
          </p:nvSpPr>
          <p:spPr>
            <a:xfrm>
              <a:off x="1959965" y="3852615"/>
              <a:ext cx="18564" cy="26965"/>
            </a:xfrm>
            <a:custGeom>
              <a:rect b="b" l="l" r="r" t="t"/>
              <a:pathLst>
                <a:path extrusionOk="0" h="1393" w="959">
                  <a:moveTo>
                    <a:pt x="822" y="69"/>
                  </a:moveTo>
                  <a:cubicBezTo>
                    <a:pt x="959" y="137"/>
                    <a:pt x="867" y="685"/>
                    <a:pt x="730" y="982"/>
                  </a:cubicBezTo>
                  <a:cubicBezTo>
                    <a:pt x="548" y="1393"/>
                    <a:pt x="0" y="1142"/>
                    <a:pt x="205" y="754"/>
                  </a:cubicBezTo>
                  <a:cubicBezTo>
                    <a:pt x="320" y="457"/>
                    <a:pt x="662"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5"/>
            <p:cNvSpPr/>
            <p:nvPr/>
          </p:nvSpPr>
          <p:spPr>
            <a:xfrm>
              <a:off x="2020499" y="3865876"/>
              <a:ext cx="12389" cy="26075"/>
            </a:xfrm>
            <a:custGeom>
              <a:rect b="b" l="l" r="r" t="t"/>
              <a:pathLst>
                <a:path extrusionOk="0" h="1347" w="640">
                  <a:moveTo>
                    <a:pt x="251" y="23"/>
                  </a:moveTo>
                  <a:cubicBezTo>
                    <a:pt x="411" y="0"/>
                    <a:pt x="594" y="548"/>
                    <a:pt x="594" y="868"/>
                  </a:cubicBezTo>
                  <a:cubicBezTo>
                    <a:pt x="639" y="1324"/>
                    <a:pt x="46" y="1347"/>
                    <a:pt x="23" y="913"/>
                  </a:cubicBezTo>
                  <a:cubicBezTo>
                    <a:pt x="0" y="571"/>
                    <a:pt x="91" y="23"/>
                    <a:pt x="251"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5"/>
            <p:cNvSpPr/>
            <p:nvPr/>
          </p:nvSpPr>
          <p:spPr>
            <a:xfrm>
              <a:off x="2069534" y="3862333"/>
              <a:ext cx="23887" cy="25203"/>
            </a:xfrm>
            <a:custGeom>
              <a:rect b="b" l="l" r="r" t="t"/>
              <a:pathLst>
                <a:path extrusionOk="0" h="1302" w="1234">
                  <a:moveTo>
                    <a:pt x="138" y="115"/>
                  </a:moveTo>
                  <a:cubicBezTo>
                    <a:pt x="1" y="229"/>
                    <a:pt x="275" y="731"/>
                    <a:pt x="480" y="959"/>
                  </a:cubicBezTo>
                  <a:cubicBezTo>
                    <a:pt x="777" y="1302"/>
                    <a:pt x="1233" y="914"/>
                    <a:pt x="937" y="571"/>
                  </a:cubicBezTo>
                  <a:cubicBezTo>
                    <a:pt x="708" y="320"/>
                    <a:pt x="252" y="1"/>
                    <a:pt x="138"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5"/>
            <p:cNvSpPr/>
            <p:nvPr/>
          </p:nvSpPr>
          <p:spPr>
            <a:xfrm>
              <a:off x="1622370" y="3861443"/>
              <a:ext cx="699019" cy="267346"/>
            </a:xfrm>
            <a:custGeom>
              <a:rect b="b" l="l" r="r" t="t"/>
              <a:pathLst>
                <a:path extrusionOk="0" h="13811" w="36111">
                  <a:moveTo>
                    <a:pt x="33166" y="12144"/>
                  </a:moveTo>
                  <a:cubicBezTo>
                    <a:pt x="34900" y="9770"/>
                    <a:pt x="32527" y="11322"/>
                    <a:pt x="33303" y="9702"/>
                  </a:cubicBezTo>
                  <a:cubicBezTo>
                    <a:pt x="34056" y="8081"/>
                    <a:pt x="36110" y="6734"/>
                    <a:pt x="34512" y="5844"/>
                  </a:cubicBezTo>
                  <a:cubicBezTo>
                    <a:pt x="32915" y="4954"/>
                    <a:pt x="31773" y="5022"/>
                    <a:pt x="31408" y="6415"/>
                  </a:cubicBezTo>
                  <a:cubicBezTo>
                    <a:pt x="31020" y="7807"/>
                    <a:pt x="29399" y="7168"/>
                    <a:pt x="29993" y="5799"/>
                  </a:cubicBezTo>
                  <a:cubicBezTo>
                    <a:pt x="30586" y="4452"/>
                    <a:pt x="32549" y="2489"/>
                    <a:pt x="29126" y="2124"/>
                  </a:cubicBezTo>
                  <a:cubicBezTo>
                    <a:pt x="25725" y="1781"/>
                    <a:pt x="26934" y="2580"/>
                    <a:pt x="27094" y="4612"/>
                  </a:cubicBezTo>
                  <a:cubicBezTo>
                    <a:pt x="27277" y="6643"/>
                    <a:pt x="24857" y="7031"/>
                    <a:pt x="25405" y="5913"/>
                  </a:cubicBezTo>
                  <a:cubicBezTo>
                    <a:pt x="26752" y="3196"/>
                    <a:pt x="24013" y="2671"/>
                    <a:pt x="23282" y="3219"/>
                  </a:cubicBezTo>
                  <a:cubicBezTo>
                    <a:pt x="22620" y="3721"/>
                    <a:pt x="22917" y="4749"/>
                    <a:pt x="22826" y="4749"/>
                  </a:cubicBezTo>
                  <a:cubicBezTo>
                    <a:pt x="21570" y="4771"/>
                    <a:pt x="22278" y="2854"/>
                    <a:pt x="20247" y="3995"/>
                  </a:cubicBezTo>
                  <a:cubicBezTo>
                    <a:pt x="18238" y="5137"/>
                    <a:pt x="21342" y="6529"/>
                    <a:pt x="19082" y="6027"/>
                  </a:cubicBezTo>
                  <a:cubicBezTo>
                    <a:pt x="16800" y="5525"/>
                    <a:pt x="16549" y="4794"/>
                    <a:pt x="17873" y="3470"/>
                  </a:cubicBezTo>
                  <a:cubicBezTo>
                    <a:pt x="19197" y="2169"/>
                    <a:pt x="17005" y="183"/>
                    <a:pt x="14472" y="1256"/>
                  </a:cubicBezTo>
                  <a:cubicBezTo>
                    <a:pt x="11938" y="2329"/>
                    <a:pt x="14905" y="5000"/>
                    <a:pt x="13194" y="5319"/>
                  </a:cubicBezTo>
                  <a:cubicBezTo>
                    <a:pt x="11504" y="5662"/>
                    <a:pt x="11390" y="4292"/>
                    <a:pt x="11573" y="2900"/>
                  </a:cubicBezTo>
                  <a:cubicBezTo>
                    <a:pt x="11756" y="1485"/>
                    <a:pt x="11687" y="1"/>
                    <a:pt x="10044" y="1"/>
                  </a:cubicBezTo>
                  <a:cubicBezTo>
                    <a:pt x="8400" y="1"/>
                    <a:pt x="7419" y="731"/>
                    <a:pt x="7647" y="2717"/>
                  </a:cubicBezTo>
                  <a:cubicBezTo>
                    <a:pt x="7898" y="4703"/>
                    <a:pt x="6392" y="3836"/>
                    <a:pt x="6277" y="2534"/>
                  </a:cubicBezTo>
                  <a:cubicBezTo>
                    <a:pt x="6141" y="1233"/>
                    <a:pt x="3881" y="1690"/>
                    <a:pt x="3721" y="2808"/>
                  </a:cubicBezTo>
                  <a:cubicBezTo>
                    <a:pt x="3561" y="3904"/>
                    <a:pt x="5524" y="4771"/>
                    <a:pt x="4634" y="4977"/>
                  </a:cubicBezTo>
                  <a:cubicBezTo>
                    <a:pt x="3767" y="5159"/>
                    <a:pt x="3310" y="2786"/>
                    <a:pt x="2078" y="3972"/>
                  </a:cubicBezTo>
                  <a:cubicBezTo>
                    <a:pt x="845" y="5137"/>
                    <a:pt x="2899" y="6164"/>
                    <a:pt x="2215" y="6917"/>
                  </a:cubicBezTo>
                  <a:cubicBezTo>
                    <a:pt x="1530" y="7670"/>
                    <a:pt x="1" y="6620"/>
                    <a:pt x="137" y="8104"/>
                  </a:cubicBezTo>
                  <a:cubicBezTo>
                    <a:pt x="252" y="9588"/>
                    <a:pt x="4566" y="12737"/>
                    <a:pt x="6597" y="13034"/>
                  </a:cubicBezTo>
                  <a:cubicBezTo>
                    <a:pt x="8606" y="13331"/>
                    <a:pt x="12349" y="13171"/>
                    <a:pt x="15522" y="13491"/>
                  </a:cubicBezTo>
                  <a:cubicBezTo>
                    <a:pt x="18717" y="13810"/>
                    <a:pt x="33166" y="12144"/>
                    <a:pt x="33166" y="1214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5"/>
            <p:cNvSpPr/>
            <p:nvPr/>
          </p:nvSpPr>
          <p:spPr>
            <a:xfrm>
              <a:off x="1624132" y="3864986"/>
              <a:ext cx="673835" cy="263804"/>
            </a:xfrm>
            <a:custGeom>
              <a:rect b="b" l="l" r="r" t="t"/>
              <a:pathLst>
                <a:path extrusionOk="0" h="13628" w="34810">
                  <a:moveTo>
                    <a:pt x="33075" y="11961"/>
                  </a:moveTo>
                  <a:cubicBezTo>
                    <a:pt x="34809" y="9587"/>
                    <a:pt x="32436" y="11139"/>
                    <a:pt x="33212" y="9519"/>
                  </a:cubicBezTo>
                  <a:cubicBezTo>
                    <a:pt x="33394" y="9108"/>
                    <a:pt x="33691" y="8697"/>
                    <a:pt x="33965" y="8332"/>
                  </a:cubicBezTo>
                  <a:cubicBezTo>
                    <a:pt x="32983" y="8081"/>
                    <a:pt x="32938" y="8218"/>
                    <a:pt x="30518" y="9108"/>
                  </a:cubicBezTo>
                  <a:cubicBezTo>
                    <a:pt x="27414" y="10249"/>
                    <a:pt x="28555" y="7807"/>
                    <a:pt x="27711" y="7008"/>
                  </a:cubicBezTo>
                  <a:cubicBezTo>
                    <a:pt x="26843" y="6209"/>
                    <a:pt x="27049" y="7921"/>
                    <a:pt x="24424" y="8423"/>
                  </a:cubicBezTo>
                  <a:cubicBezTo>
                    <a:pt x="21799" y="8925"/>
                    <a:pt x="22392" y="6232"/>
                    <a:pt x="18672" y="6688"/>
                  </a:cubicBezTo>
                  <a:cubicBezTo>
                    <a:pt x="15613" y="7053"/>
                    <a:pt x="15887" y="5844"/>
                    <a:pt x="16983" y="4497"/>
                  </a:cubicBezTo>
                  <a:cubicBezTo>
                    <a:pt x="17051" y="4155"/>
                    <a:pt x="17302" y="3767"/>
                    <a:pt x="17782" y="3287"/>
                  </a:cubicBezTo>
                  <a:cubicBezTo>
                    <a:pt x="19106" y="1986"/>
                    <a:pt x="16914" y="0"/>
                    <a:pt x="14381" y="1073"/>
                  </a:cubicBezTo>
                  <a:cubicBezTo>
                    <a:pt x="11710" y="2215"/>
                    <a:pt x="15431" y="6802"/>
                    <a:pt x="12578" y="7852"/>
                  </a:cubicBezTo>
                  <a:cubicBezTo>
                    <a:pt x="10523" y="8628"/>
                    <a:pt x="8423" y="8560"/>
                    <a:pt x="6871" y="7464"/>
                  </a:cubicBezTo>
                  <a:cubicBezTo>
                    <a:pt x="5319" y="6369"/>
                    <a:pt x="3813" y="6551"/>
                    <a:pt x="4201" y="8537"/>
                  </a:cubicBezTo>
                  <a:cubicBezTo>
                    <a:pt x="4520" y="10272"/>
                    <a:pt x="2626" y="9016"/>
                    <a:pt x="320" y="7145"/>
                  </a:cubicBezTo>
                  <a:cubicBezTo>
                    <a:pt x="115" y="7236"/>
                    <a:pt x="1" y="7464"/>
                    <a:pt x="46" y="7921"/>
                  </a:cubicBezTo>
                  <a:cubicBezTo>
                    <a:pt x="161" y="9405"/>
                    <a:pt x="4475" y="12554"/>
                    <a:pt x="6506" y="12851"/>
                  </a:cubicBezTo>
                  <a:cubicBezTo>
                    <a:pt x="8515" y="13148"/>
                    <a:pt x="12258" y="12988"/>
                    <a:pt x="15431" y="13308"/>
                  </a:cubicBezTo>
                  <a:cubicBezTo>
                    <a:pt x="18626" y="13627"/>
                    <a:pt x="33075" y="11961"/>
                    <a:pt x="33075" y="1196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5"/>
            <p:cNvSpPr/>
            <p:nvPr/>
          </p:nvSpPr>
          <p:spPr>
            <a:xfrm>
              <a:off x="1654621" y="3879563"/>
              <a:ext cx="643347" cy="249228"/>
            </a:xfrm>
            <a:custGeom>
              <a:rect b="b" l="l" r="r" t="t"/>
              <a:pathLst>
                <a:path extrusionOk="0" h="12875" w="33235">
                  <a:moveTo>
                    <a:pt x="31500" y="11208"/>
                  </a:moveTo>
                  <a:cubicBezTo>
                    <a:pt x="33234" y="8834"/>
                    <a:pt x="30861" y="10386"/>
                    <a:pt x="31637" y="8766"/>
                  </a:cubicBezTo>
                  <a:cubicBezTo>
                    <a:pt x="31659" y="8720"/>
                    <a:pt x="31682" y="8652"/>
                    <a:pt x="31705" y="8606"/>
                  </a:cubicBezTo>
                  <a:cubicBezTo>
                    <a:pt x="29354" y="9085"/>
                    <a:pt x="28122" y="10295"/>
                    <a:pt x="26478" y="10089"/>
                  </a:cubicBezTo>
                  <a:cubicBezTo>
                    <a:pt x="24606" y="9861"/>
                    <a:pt x="26957" y="7602"/>
                    <a:pt x="23465" y="8400"/>
                  </a:cubicBezTo>
                  <a:cubicBezTo>
                    <a:pt x="19973" y="9199"/>
                    <a:pt x="20954" y="7990"/>
                    <a:pt x="19060" y="7191"/>
                  </a:cubicBezTo>
                  <a:cubicBezTo>
                    <a:pt x="17280" y="6460"/>
                    <a:pt x="15317" y="6483"/>
                    <a:pt x="14928" y="5753"/>
                  </a:cubicBezTo>
                  <a:cubicBezTo>
                    <a:pt x="14358" y="5365"/>
                    <a:pt x="14723" y="4589"/>
                    <a:pt x="15408" y="3744"/>
                  </a:cubicBezTo>
                  <a:cubicBezTo>
                    <a:pt x="15476" y="3402"/>
                    <a:pt x="15727" y="3014"/>
                    <a:pt x="16207" y="2534"/>
                  </a:cubicBezTo>
                  <a:cubicBezTo>
                    <a:pt x="17280" y="1484"/>
                    <a:pt x="16047" y="1"/>
                    <a:pt x="14198" y="24"/>
                  </a:cubicBezTo>
                  <a:cubicBezTo>
                    <a:pt x="13993" y="457"/>
                    <a:pt x="13125" y="69"/>
                    <a:pt x="13011" y="2375"/>
                  </a:cubicBezTo>
                  <a:cubicBezTo>
                    <a:pt x="12897" y="4680"/>
                    <a:pt x="14426" y="7716"/>
                    <a:pt x="11345" y="8834"/>
                  </a:cubicBezTo>
                  <a:cubicBezTo>
                    <a:pt x="8264" y="9930"/>
                    <a:pt x="5273" y="7077"/>
                    <a:pt x="3813" y="8857"/>
                  </a:cubicBezTo>
                  <a:cubicBezTo>
                    <a:pt x="3105" y="9724"/>
                    <a:pt x="1553" y="9679"/>
                    <a:pt x="1" y="9268"/>
                  </a:cubicBezTo>
                  <a:cubicBezTo>
                    <a:pt x="1484" y="10592"/>
                    <a:pt x="3653" y="11893"/>
                    <a:pt x="4931" y="12098"/>
                  </a:cubicBezTo>
                  <a:cubicBezTo>
                    <a:pt x="6940" y="12395"/>
                    <a:pt x="10683" y="12235"/>
                    <a:pt x="13856" y="12555"/>
                  </a:cubicBezTo>
                  <a:cubicBezTo>
                    <a:pt x="17051" y="12874"/>
                    <a:pt x="31500" y="11208"/>
                    <a:pt x="31500" y="11208"/>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5"/>
            <p:cNvSpPr/>
            <p:nvPr/>
          </p:nvSpPr>
          <p:spPr>
            <a:xfrm>
              <a:off x="2193255" y="3956900"/>
              <a:ext cx="89277" cy="59215"/>
            </a:xfrm>
            <a:custGeom>
              <a:rect b="b" l="l" r="r" t="t"/>
              <a:pathLst>
                <a:path extrusionOk="0" h="3059" w="4612">
                  <a:moveTo>
                    <a:pt x="4612" y="982"/>
                  </a:moveTo>
                  <a:cubicBezTo>
                    <a:pt x="3721" y="388"/>
                    <a:pt x="2557" y="0"/>
                    <a:pt x="2238" y="1233"/>
                  </a:cubicBezTo>
                  <a:cubicBezTo>
                    <a:pt x="1872" y="2602"/>
                    <a:pt x="1462" y="2967"/>
                    <a:pt x="115" y="2169"/>
                  </a:cubicBezTo>
                  <a:lnTo>
                    <a:pt x="1" y="2100"/>
                  </a:lnTo>
                  <a:cubicBezTo>
                    <a:pt x="298" y="2694"/>
                    <a:pt x="1302" y="3059"/>
                    <a:pt x="1941" y="2602"/>
                  </a:cubicBezTo>
                  <a:cubicBezTo>
                    <a:pt x="3379" y="1575"/>
                    <a:pt x="1530" y="23"/>
                    <a:pt x="4612"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5"/>
            <p:cNvSpPr/>
            <p:nvPr/>
          </p:nvSpPr>
          <p:spPr>
            <a:xfrm>
              <a:off x="1794700" y="3858365"/>
              <a:ext cx="57453" cy="114887"/>
            </a:xfrm>
            <a:custGeom>
              <a:rect b="b" l="l" r="r" t="t"/>
              <a:pathLst>
                <a:path extrusionOk="0" h="5935" w="2968">
                  <a:moveTo>
                    <a:pt x="0" y="548"/>
                  </a:moveTo>
                  <a:cubicBezTo>
                    <a:pt x="1187" y="457"/>
                    <a:pt x="2055" y="799"/>
                    <a:pt x="2192" y="1917"/>
                  </a:cubicBezTo>
                  <a:cubicBezTo>
                    <a:pt x="2260" y="2511"/>
                    <a:pt x="1781" y="3858"/>
                    <a:pt x="2077" y="4702"/>
                  </a:cubicBezTo>
                  <a:cubicBezTo>
                    <a:pt x="2260" y="5227"/>
                    <a:pt x="2580" y="5524"/>
                    <a:pt x="2968" y="5935"/>
                  </a:cubicBezTo>
                  <a:cubicBezTo>
                    <a:pt x="1712" y="3675"/>
                    <a:pt x="2488" y="4588"/>
                    <a:pt x="2557" y="2146"/>
                  </a:cubicBezTo>
                  <a:cubicBezTo>
                    <a:pt x="2602" y="913"/>
                    <a:pt x="1324" y="0"/>
                    <a:pt x="0" y="548"/>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5"/>
            <p:cNvSpPr/>
            <p:nvPr/>
          </p:nvSpPr>
          <p:spPr>
            <a:xfrm>
              <a:off x="1651524" y="3932586"/>
              <a:ext cx="73810" cy="74255"/>
            </a:xfrm>
            <a:custGeom>
              <a:rect b="b" l="l" r="r" t="t"/>
              <a:pathLst>
                <a:path extrusionOk="0" h="3836" w="3813">
                  <a:moveTo>
                    <a:pt x="3767" y="982"/>
                  </a:moveTo>
                  <a:cubicBezTo>
                    <a:pt x="2991" y="2375"/>
                    <a:pt x="2032" y="640"/>
                    <a:pt x="1576" y="412"/>
                  </a:cubicBezTo>
                  <a:cubicBezTo>
                    <a:pt x="777" y="1"/>
                    <a:pt x="1" y="731"/>
                    <a:pt x="731" y="1964"/>
                  </a:cubicBezTo>
                  <a:cubicBezTo>
                    <a:pt x="1097" y="2626"/>
                    <a:pt x="1644" y="3333"/>
                    <a:pt x="754" y="3813"/>
                  </a:cubicBezTo>
                  <a:cubicBezTo>
                    <a:pt x="846" y="3835"/>
                    <a:pt x="868" y="3835"/>
                    <a:pt x="960" y="3790"/>
                  </a:cubicBezTo>
                  <a:cubicBezTo>
                    <a:pt x="2261" y="3151"/>
                    <a:pt x="503" y="1576"/>
                    <a:pt x="823" y="914"/>
                  </a:cubicBezTo>
                  <a:cubicBezTo>
                    <a:pt x="1097" y="252"/>
                    <a:pt x="1759" y="937"/>
                    <a:pt x="2010" y="1188"/>
                  </a:cubicBezTo>
                  <a:cubicBezTo>
                    <a:pt x="2694" y="1964"/>
                    <a:pt x="3813" y="1735"/>
                    <a:pt x="3767"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5"/>
            <p:cNvSpPr/>
            <p:nvPr/>
          </p:nvSpPr>
          <p:spPr>
            <a:xfrm>
              <a:off x="2008555" y="3921106"/>
              <a:ext cx="101646" cy="46845"/>
            </a:xfrm>
            <a:custGeom>
              <a:rect b="b" l="l" r="r" t="t"/>
              <a:pathLst>
                <a:path extrusionOk="0" h="2420" w="5251">
                  <a:moveTo>
                    <a:pt x="5251" y="1096"/>
                  </a:moveTo>
                  <a:cubicBezTo>
                    <a:pt x="5159" y="0"/>
                    <a:pt x="2922" y="0"/>
                    <a:pt x="3014" y="1552"/>
                  </a:cubicBezTo>
                  <a:cubicBezTo>
                    <a:pt x="3059" y="2420"/>
                    <a:pt x="2032" y="1552"/>
                    <a:pt x="1850" y="1347"/>
                  </a:cubicBezTo>
                  <a:cubicBezTo>
                    <a:pt x="1462" y="845"/>
                    <a:pt x="1416" y="548"/>
                    <a:pt x="412" y="1256"/>
                  </a:cubicBezTo>
                  <a:cubicBezTo>
                    <a:pt x="206" y="1415"/>
                    <a:pt x="92" y="1484"/>
                    <a:pt x="1" y="1689"/>
                  </a:cubicBezTo>
                  <a:cubicBezTo>
                    <a:pt x="298" y="1507"/>
                    <a:pt x="959" y="1073"/>
                    <a:pt x="1302" y="1096"/>
                  </a:cubicBezTo>
                  <a:cubicBezTo>
                    <a:pt x="1484" y="1096"/>
                    <a:pt x="1872" y="2169"/>
                    <a:pt x="2740" y="2260"/>
                  </a:cubicBezTo>
                  <a:cubicBezTo>
                    <a:pt x="3927" y="2420"/>
                    <a:pt x="2831" y="936"/>
                    <a:pt x="3927" y="594"/>
                  </a:cubicBezTo>
                  <a:cubicBezTo>
                    <a:pt x="4543" y="411"/>
                    <a:pt x="4954" y="639"/>
                    <a:pt x="5251" y="109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5"/>
            <p:cNvSpPr/>
            <p:nvPr/>
          </p:nvSpPr>
          <p:spPr>
            <a:xfrm>
              <a:off x="2133611" y="3899018"/>
              <a:ext cx="77778" cy="93245"/>
            </a:xfrm>
            <a:custGeom>
              <a:rect b="b" l="l" r="r" t="t"/>
              <a:pathLst>
                <a:path extrusionOk="0" h="4817" w="4018">
                  <a:moveTo>
                    <a:pt x="0" y="4816"/>
                  </a:moveTo>
                  <a:cubicBezTo>
                    <a:pt x="1256" y="3880"/>
                    <a:pt x="1507" y="3355"/>
                    <a:pt x="1233" y="1917"/>
                  </a:cubicBezTo>
                  <a:cubicBezTo>
                    <a:pt x="1050" y="822"/>
                    <a:pt x="525" y="479"/>
                    <a:pt x="2534" y="479"/>
                  </a:cubicBezTo>
                  <a:cubicBezTo>
                    <a:pt x="3424" y="502"/>
                    <a:pt x="3333" y="593"/>
                    <a:pt x="4018" y="753"/>
                  </a:cubicBezTo>
                  <a:cubicBezTo>
                    <a:pt x="3264" y="114"/>
                    <a:pt x="571" y="0"/>
                    <a:pt x="662" y="936"/>
                  </a:cubicBezTo>
                  <a:cubicBezTo>
                    <a:pt x="868" y="2944"/>
                    <a:pt x="1667" y="2899"/>
                    <a:pt x="0" y="481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5"/>
            <p:cNvSpPr/>
            <p:nvPr/>
          </p:nvSpPr>
          <p:spPr>
            <a:xfrm>
              <a:off x="1674077" y="3519009"/>
              <a:ext cx="320792" cy="273947"/>
            </a:xfrm>
            <a:custGeom>
              <a:rect b="b" l="l" r="r" t="t"/>
              <a:pathLst>
                <a:path extrusionOk="0" h="14152" w="16572">
                  <a:moveTo>
                    <a:pt x="10454" y="3881"/>
                  </a:moveTo>
                  <a:cubicBezTo>
                    <a:pt x="7007" y="1438"/>
                    <a:pt x="3355" y="662"/>
                    <a:pt x="2305" y="2146"/>
                  </a:cubicBezTo>
                  <a:cubicBezTo>
                    <a:pt x="0" y="5387"/>
                    <a:pt x="12577" y="14152"/>
                    <a:pt x="14791" y="11002"/>
                  </a:cubicBezTo>
                  <a:cubicBezTo>
                    <a:pt x="15864" y="9518"/>
                    <a:pt x="13901" y="6323"/>
                    <a:pt x="10454" y="3881"/>
                  </a:cubicBezTo>
                  <a:close/>
                  <a:moveTo>
                    <a:pt x="11093" y="3082"/>
                  </a:moveTo>
                  <a:cubicBezTo>
                    <a:pt x="14814" y="5729"/>
                    <a:pt x="16571" y="9587"/>
                    <a:pt x="15316" y="11367"/>
                  </a:cubicBezTo>
                  <a:cubicBezTo>
                    <a:pt x="15179" y="11550"/>
                    <a:pt x="14791" y="12052"/>
                    <a:pt x="14585" y="12189"/>
                  </a:cubicBezTo>
                  <a:cubicBezTo>
                    <a:pt x="12965" y="13285"/>
                    <a:pt x="9381" y="12463"/>
                    <a:pt x="6049" y="10112"/>
                  </a:cubicBezTo>
                  <a:cubicBezTo>
                    <a:pt x="2693" y="7738"/>
                    <a:pt x="730" y="4611"/>
                    <a:pt x="1255" y="2717"/>
                  </a:cubicBezTo>
                  <a:cubicBezTo>
                    <a:pt x="1324" y="2488"/>
                    <a:pt x="1643" y="1963"/>
                    <a:pt x="1780" y="1781"/>
                  </a:cubicBezTo>
                  <a:cubicBezTo>
                    <a:pt x="3036" y="0"/>
                    <a:pt x="7350" y="434"/>
                    <a:pt x="11093" y="308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5"/>
            <p:cNvSpPr/>
            <p:nvPr/>
          </p:nvSpPr>
          <p:spPr>
            <a:xfrm>
              <a:off x="1700134" y="3540207"/>
              <a:ext cx="243924" cy="224044"/>
            </a:xfrm>
            <a:custGeom>
              <a:rect b="b" l="l" r="r" t="t"/>
              <a:pathLst>
                <a:path extrusionOk="0" h="11574" w="12601">
                  <a:moveTo>
                    <a:pt x="8537" y="1211"/>
                  </a:moveTo>
                  <a:cubicBezTo>
                    <a:pt x="8583" y="1233"/>
                    <a:pt x="8606" y="1279"/>
                    <a:pt x="8652" y="1302"/>
                  </a:cubicBezTo>
                  <a:lnTo>
                    <a:pt x="8081" y="2101"/>
                  </a:lnTo>
                  <a:cubicBezTo>
                    <a:pt x="8035" y="2078"/>
                    <a:pt x="7990" y="2055"/>
                    <a:pt x="7944" y="2032"/>
                  </a:cubicBezTo>
                  <a:close/>
                  <a:moveTo>
                    <a:pt x="5684" y="1"/>
                  </a:moveTo>
                  <a:cubicBezTo>
                    <a:pt x="5730" y="1"/>
                    <a:pt x="5776" y="24"/>
                    <a:pt x="5821" y="47"/>
                  </a:cubicBezTo>
                  <a:lnTo>
                    <a:pt x="5319" y="777"/>
                  </a:lnTo>
                  <a:cubicBezTo>
                    <a:pt x="5273" y="754"/>
                    <a:pt x="5205" y="731"/>
                    <a:pt x="5159" y="731"/>
                  </a:cubicBezTo>
                  <a:close/>
                  <a:moveTo>
                    <a:pt x="46" y="3516"/>
                  </a:moveTo>
                  <a:cubicBezTo>
                    <a:pt x="24" y="3448"/>
                    <a:pt x="1" y="3379"/>
                    <a:pt x="1" y="3333"/>
                  </a:cubicBezTo>
                  <a:lnTo>
                    <a:pt x="708" y="2329"/>
                  </a:lnTo>
                  <a:cubicBezTo>
                    <a:pt x="708" y="2398"/>
                    <a:pt x="731" y="2466"/>
                    <a:pt x="754" y="2535"/>
                  </a:cubicBezTo>
                  <a:close/>
                  <a:moveTo>
                    <a:pt x="1370" y="5867"/>
                  </a:moveTo>
                  <a:cubicBezTo>
                    <a:pt x="1347" y="5844"/>
                    <a:pt x="1302" y="5799"/>
                    <a:pt x="1279" y="5753"/>
                  </a:cubicBezTo>
                  <a:lnTo>
                    <a:pt x="2009" y="4726"/>
                  </a:lnTo>
                  <a:cubicBezTo>
                    <a:pt x="2032" y="4771"/>
                    <a:pt x="2055" y="4817"/>
                    <a:pt x="2101" y="4840"/>
                  </a:cubicBezTo>
                  <a:close/>
                  <a:moveTo>
                    <a:pt x="4292" y="8720"/>
                  </a:moveTo>
                  <a:cubicBezTo>
                    <a:pt x="4246" y="8675"/>
                    <a:pt x="4201" y="8652"/>
                    <a:pt x="4155" y="8629"/>
                  </a:cubicBezTo>
                  <a:lnTo>
                    <a:pt x="4977" y="7488"/>
                  </a:lnTo>
                  <a:cubicBezTo>
                    <a:pt x="4999" y="7510"/>
                    <a:pt x="5045" y="7556"/>
                    <a:pt x="5091" y="7579"/>
                  </a:cubicBezTo>
                  <a:close/>
                  <a:moveTo>
                    <a:pt x="6711" y="10249"/>
                  </a:moveTo>
                  <a:cubicBezTo>
                    <a:pt x="6666" y="10227"/>
                    <a:pt x="6620" y="10204"/>
                    <a:pt x="6574" y="10181"/>
                  </a:cubicBezTo>
                  <a:lnTo>
                    <a:pt x="7373" y="9063"/>
                  </a:lnTo>
                  <a:cubicBezTo>
                    <a:pt x="7419" y="9085"/>
                    <a:pt x="7465" y="9108"/>
                    <a:pt x="7510" y="9131"/>
                  </a:cubicBezTo>
                  <a:close/>
                  <a:moveTo>
                    <a:pt x="9633" y="11368"/>
                  </a:moveTo>
                  <a:cubicBezTo>
                    <a:pt x="9587" y="11345"/>
                    <a:pt x="9542" y="11345"/>
                    <a:pt x="9496" y="11322"/>
                  </a:cubicBezTo>
                  <a:lnTo>
                    <a:pt x="10204" y="10295"/>
                  </a:lnTo>
                  <a:cubicBezTo>
                    <a:pt x="10272" y="10318"/>
                    <a:pt x="10318" y="10318"/>
                    <a:pt x="10363" y="10341"/>
                  </a:cubicBezTo>
                  <a:close/>
                  <a:moveTo>
                    <a:pt x="11756" y="11551"/>
                  </a:moveTo>
                  <a:cubicBezTo>
                    <a:pt x="11687" y="11573"/>
                    <a:pt x="11619" y="11573"/>
                    <a:pt x="11550" y="11573"/>
                  </a:cubicBezTo>
                  <a:lnTo>
                    <a:pt x="12281" y="10546"/>
                  </a:lnTo>
                  <a:cubicBezTo>
                    <a:pt x="12349" y="10546"/>
                    <a:pt x="12441" y="10523"/>
                    <a:pt x="12509" y="10501"/>
                  </a:cubicBezTo>
                  <a:close/>
                  <a:moveTo>
                    <a:pt x="12509" y="4566"/>
                  </a:moveTo>
                  <a:cubicBezTo>
                    <a:pt x="12532" y="4612"/>
                    <a:pt x="12577" y="4657"/>
                    <a:pt x="12600" y="4703"/>
                  </a:cubicBezTo>
                  <a:lnTo>
                    <a:pt x="12075" y="5456"/>
                  </a:lnTo>
                  <a:cubicBezTo>
                    <a:pt x="12030" y="5411"/>
                    <a:pt x="12007" y="5388"/>
                    <a:pt x="11961" y="53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5"/>
            <p:cNvSpPr/>
            <p:nvPr/>
          </p:nvSpPr>
          <p:spPr>
            <a:xfrm>
              <a:off x="1693068" y="3506194"/>
              <a:ext cx="310630" cy="254512"/>
            </a:xfrm>
            <a:custGeom>
              <a:rect b="b" l="l" r="r" t="t"/>
              <a:pathLst>
                <a:path extrusionOk="0" h="13148" w="16047">
                  <a:moveTo>
                    <a:pt x="9930" y="3881"/>
                  </a:moveTo>
                  <a:cubicBezTo>
                    <a:pt x="6483" y="1438"/>
                    <a:pt x="2831" y="662"/>
                    <a:pt x="1781" y="2146"/>
                  </a:cubicBezTo>
                  <a:cubicBezTo>
                    <a:pt x="731" y="3630"/>
                    <a:pt x="2671" y="6825"/>
                    <a:pt x="6118" y="9267"/>
                  </a:cubicBezTo>
                  <a:cubicBezTo>
                    <a:pt x="9564" y="11710"/>
                    <a:pt x="13216" y="12509"/>
                    <a:pt x="14289" y="11002"/>
                  </a:cubicBezTo>
                  <a:cubicBezTo>
                    <a:pt x="15339" y="9519"/>
                    <a:pt x="13399" y="6346"/>
                    <a:pt x="9930" y="3881"/>
                  </a:cubicBezTo>
                  <a:close/>
                  <a:moveTo>
                    <a:pt x="10295" y="3379"/>
                  </a:moveTo>
                  <a:cubicBezTo>
                    <a:pt x="14038" y="6026"/>
                    <a:pt x="16047" y="9610"/>
                    <a:pt x="14791" y="11390"/>
                  </a:cubicBezTo>
                  <a:cubicBezTo>
                    <a:pt x="13536" y="13148"/>
                    <a:pt x="9496" y="12440"/>
                    <a:pt x="5753" y="9792"/>
                  </a:cubicBezTo>
                  <a:cubicBezTo>
                    <a:pt x="2009" y="7145"/>
                    <a:pt x="1" y="3561"/>
                    <a:pt x="1256" y="1781"/>
                  </a:cubicBezTo>
                  <a:cubicBezTo>
                    <a:pt x="2511" y="0"/>
                    <a:pt x="6574" y="708"/>
                    <a:pt x="10295" y="3379"/>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5"/>
            <p:cNvSpPr/>
            <p:nvPr/>
          </p:nvSpPr>
          <p:spPr>
            <a:xfrm>
              <a:off x="2455739" y="3501780"/>
              <a:ext cx="240807" cy="202809"/>
            </a:xfrm>
            <a:custGeom>
              <a:rect b="b" l="l" r="r" t="t"/>
              <a:pathLst>
                <a:path extrusionOk="0" h="10477" w="12440">
                  <a:moveTo>
                    <a:pt x="1415" y="7350"/>
                  </a:moveTo>
                  <a:cubicBezTo>
                    <a:pt x="320" y="6665"/>
                    <a:pt x="0" y="5227"/>
                    <a:pt x="708" y="4132"/>
                  </a:cubicBezTo>
                  <a:cubicBezTo>
                    <a:pt x="753" y="4063"/>
                    <a:pt x="799" y="3995"/>
                    <a:pt x="867" y="3903"/>
                  </a:cubicBezTo>
                  <a:cubicBezTo>
                    <a:pt x="593" y="3561"/>
                    <a:pt x="571" y="3082"/>
                    <a:pt x="822" y="2716"/>
                  </a:cubicBezTo>
                  <a:cubicBezTo>
                    <a:pt x="1004" y="2420"/>
                    <a:pt x="1324" y="2237"/>
                    <a:pt x="1666" y="2214"/>
                  </a:cubicBezTo>
                  <a:cubicBezTo>
                    <a:pt x="1666" y="1872"/>
                    <a:pt x="1780" y="1529"/>
                    <a:pt x="1963" y="1210"/>
                  </a:cubicBezTo>
                  <a:cubicBezTo>
                    <a:pt x="2579" y="274"/>
                    <a:pt x="3812" y="0"/>
                    <a:pt x="4748" y="594"/>
                  </a:cubicBezTo>
                  <a:cubicBezTo>
                    <a:pt x="5364" y="1004"/>
                    <a:pt x="5706" y="1689"/>
                    <a:pt x="5684" y="2374"/>
                  </a:cubicBezTo>
                  <a:cubicBezTo>
                    <a:pt x="5912" y="2397"/>
                    <a:pt x="6140" y="2488"/>
                    <a:pt x="6345" y="2625"/>
                  </a:cubicBezTo>
                  <a:cubicBezTo>
                    <a:pt x="6414" y="2671"/>
                    <a:pt x="6460" y="2694"/>
                    <a:pt x="6528" y="2739"/>
                  </a:cubicBezTo>
                  <a:cubicBezTo>
                    <a:pt x="7144" y="2511"/>
                    <a:pt x="7875" y="2557"/>
                    <a:pt x="8491" y="2945"/>
                  </a:cubicBezTo>
                  <a:cubicBezTo>
                    <a:pt x="8811" y="3150"/>
                    <a:pt x="9039" y="3401"/>
                    <a:pt x="9221" y="3698"/>
                  </a:cubicBezTo>
                  <a:cubicBezTo>
                    <a:pt x="9792" y="3150"/>
                    <a:pt x="10682" y="3036"/>
                    <a:pt x="11390" y="3470"/>
                  </a:cubicBezTo>
                  <a:cubicBezTo>
                    <a:pt x="12212" y="3995"/>
                    <a:pt x="12440" y="5067"/>
                    <a:pt x="11915" y="5889"/>
                  </a:cubicBezTo>
                  <a:cubicBezTo>
                    <a:pt x="11869" y="5980"/>
                    <a:pt x="11801" y="6049"/>
                    <a:pt x="11732" y="6117"/>
                  </a:cubicBezTo>
                  <a:cubicBezTo>
                    <a:pt x="12143" y="6962"/>
                    <a:pt x="12143" y="7966"/>
                    <a:pt x="11595" y="8811"/>
                  </a:cubicBezTo>
                  <a:cubicBezTo>
                    <a:pt x="10774" y="10089"/>
                    <a:pt x="9084" y="10477"/>
                    <a:pt x="7806" y="9655"/>
                  </a:cubicBezTo>
                  <a:cubicBezTo>
                    <a:pt x="7441" y="9427"/>
                    <a:pt x="7144" y="9107"/>
                    <a:pt x="6939" y="8742"/>
                  </a:cubicBezTo>
                  <a:cubicBezTo>
                    <a:pt x="6300" y="9518"/>
                    <a:pt x="5181" y="9701"/>
                    <a:pt x="4314" y="9153"/>
                  </a:cubicBezTo>
                  <a:cubicBezTo>
                    <a:pt x="3766" y="8811"/>
                    <a:pt x="3447" y="8194"/>
                    <a:pt x="3401" y="7578"/>
                  </a:cubicBezTo>
                  <a:cubicBezTo>
                    <a:pt x="2762" y="7806"/>
                    <a:pt x="2031" y="7738"/>
                    <a:pt x="1415" y="735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5"/>
            <p:cNvSpPr/>
            <p:nvPr/>
          </p:nvSpPr>
          <p:spPr>
            <a:xfrm>
              <a:off x="2436729" y="3567619"/>
              <a:ext cx="226250" cy="191330"/>
            </a:xfrm>
            <a:custGeom>
              <a:rect b="b" l="l" r="r" t="t"/>
              <a:pathLst>
                <a:path extrusionOk="0" h="9884" w="11688">
                  <a:moveTo>
                    <a:pt x="5912" y="0"/>
                  </a:moveTo>
                  <a:cubicBezTo>
                    <a:pt x="5296" y="4131"/>
                    <a:pt x="5250" y="4040"/>
                    <a:pt x="4611" y="4656"/>
                  </a:cubicBezTo>
                  <a:cubicBezTo>
                    <a:pt x="4200" y="5044"/>
                    <a:pt x="2854" y="5547"/>
                    <a:pt x="1986" y="5957"/>
                  </a:cubicBezTo>
                  <a:cubicBezTo>
                    <a:pt x="1" y="6916"/>
                    <a:pt x="2968" y="9655"/>
                    <a:pt x="3584" y="9724"/>
                  </a:cubicBezTo>
                  <a:cubicBezTo>
                    <a:pt x="5045" y="9883"/>
                    <a:pt x="6414" y="6368"/>
                    <a:pt x="7122" y="5684"/>
                  </a:cubicBezTo>
                  <a:cubicBezTo>
                    <a:pt x="7852" y="4976"/>
                    <a:pt x="11687" y="3926"/>
                    <a:pt x="11527" y="3812"/>
                  </a:cubicBezTo>
                  <a:cubicBezTo>
                    <a:pt x="11345" y="3698"/>
                    <a:pt x="10820" y="3082"/>
                    <a:pt x="10637" y="3218"/>
                  </a:cubicBezTo>
                  <a:cubicBezTo>
                    <a:pt x="10455" y="3355"/>
                    <a:pt x="6277" y="5181"/>
                    <a:pt x="6095" y="4656"/>
                  </a:cubicBezTo>
                  <a:cubicBezTo>
                    <a:pt x="5912" y="4131"/>
                    <a:pt x="6734" y="708"/>
                    <a:pt x="6734" y="70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5"/>
            <p:cNvSpPr/>
            <p:nvPr/>
          </p:nvSpPr>
          <p:spPr>
            <a:xfrm>
              <a:off x="2444240" y="3654655"/>
              <a:ext cx="181167" cy="104298"/>
            </a:xfrm>
            <a:custGeom>
              <a:rect b="b" l="l" r="r" t="t"/>
              <a:pathLst>
                <a:path extrusionOk="0" h="5388" w="9359">
                  <a:moveTo>
                    <a:pt x="1279" y="1690"/>
                  </a:moveTo>
                  <a:cubicBezTo>
                    <a:pt x="1" y="2763"/>
                    <a:pt x="2625" y="5159"/>
                    <a:pt x="3196" y="5228"/>
                  </a:cubicBezTo>
                  <a:cubicBezTo>
                    <a:pt x="4657" y="5387"/>
                    <a:pt x="6026" y="1872"/>
                    <a:pt x="6734" y="1188"/>
                  </a:cubicBezTo>
                  <a:cubicBezTo>
                    <a:pt x="7122" y="822"/>
                    <a:pt x="8309" y="366"/>
                    <a:pt x="9359" y="1"/>
                  </a:cubicBezTo>
                  <a:cubicBezTo>
                    <a:pt x="9085" y="46"/>
                    <a:pt x="8743" y="115"/>
                    <a:pt x="8355" y="229"/>
                  </a:cubicBezTo>
                  <a:cubicBezTo>
                    <a:pt x="6894" y="594"/>
                    <a:pt x="6209" y="1119"/>
                    <a:pt x="5479" y="2238"/>
                  </a:cubicBezTo>
                  <a:cubicBezTo>
                    <a:pt x="4748" y="3356"/>
                    <a:pt x="3790" y="4840"/>
                    <a:pt x="3470" y="4520"/>
                  </a:cubicBezTo>
                  <a:cubicBezTo>
                    <a:pt x="3150" y="4223"/>
                    <a:pt x="3105" y="3082"/>
                    <a:pt x="1279" y="169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5"/>
            <p:cNvSpPr/>
            <p:nvPr/>
          </p:nvSpPr>
          <p:spPr>
            <a:xfrm>
              <a:off x="2460598" y="3440355"/>
              <a:ext cx="297815" cy="251415"/>
            </a:xfrm>
            <a:custGeom>
              <a:rect b="b" l="l" r="r" t="t"/>
              <a:pathLst>
                <a:path extrusionOk="0" h="12988" w="15385">
                  <a:moveTo>
                    <a:pt x="5615" y="457"/>
                  </a:moveTo>
                  <a:cubicBezTo>
                    <a:pt x="4154" y="0"/>
                    <a:pt x="2579" y="799"/>
                    <a:pt x="2123" y="2283"/>
                  </a:cubicBezTo>
                  <a:cubicBezTo>
                    <a:pt x="2077" y="2374"/>
                    <a:pt x="2054" y="2488"/>
                    <a:pt x="2032" y="2602"/>
                  </a:cubicBezTo>
                  <a:cubicBezTo>
                    <a:pt x="1529" y="2625"/>
                    <a:pt x="1050" y="2968"/>
                    <a:pt x="890" y="3493"/>
                  </a:cubicBezTo>
                  <a:cubicBezTo>
                    <a:pt x="753" y="3904"/>
                    <a:pt x="845" y="4314"/>
                    <a:pt x="1096" y="4634"/>
                  </a:cubicBezTo>
                  <a:cubicBezTo>
                    <a:pt x="776" y="4908"/>
                    <a:pt x="548" y="5273"/>
                    <a:pt x="411" y="5707"/>
                  </a:cubicBezTo>
                  <a:cubicBezTo>
                    <a:pt x="0" y="6985"/>
                    <a:pt x="708" y="8332"/>
                    <a:pt x="1986" y="8742"/>
                  </a:cubicBezTo>
                  <a:cubicBezTo>
                    <a:pt x="2830" y="9016"/>
                    <a:pt x="3721" y="8788"/>
                    <a:pt x="4337" y="8240"/>
                  </a:cubicBezTo>
                  <a:cubicBezTo>
                    <a:pt x="4542" y="8423"/>
                    <a:pt x="4793" y="8560"/>
                    <a:pt x="5090" y="8651"/>
                  </a:cubicBezTo>
                  <a:cubicBezTo>
                    <a:pt x="5159" y="8674"/>
                    <a:pt x="5250" y="8697"/>
                    <a:pt x="5318" y="8720"/>
                  </a:cubicBezTo>
                  <a:cubicBezTo>
                    <a:pt x="5592" y="9473"/>
                    <a:pt x="6186" y="10112"/>
                    <a:pt x="7030" y="10386"/>
                  </a:cubicBezTo>
                  <a:cubicBezTo>
                    <a:pt x="7441" y="10523"/>
                    <a:pt x="7875" y="10546"/>
                    <a:pt x="8286" y="10454"/>
                  </a:cubicBezTo>
                  <a:cubicBezTo>
                    <a:pt x="8194" y="11413"/>
                    <a:pt x="8788" y="12349"/>
                    <a:pt x="9747" y="12646"/>
                  </a:cubicBezTo>
                  <a:cubicBezTo>
                    <a:pt x="10842" y="12988"/>
                    <a:pt x="12029" y="12372"/>
                    <a:pt x="12371" y="11276"/>
                  </a:cubicBezTo>
                  <a:cubicBezTo>
                    <a:pt x="12417" y="11162"/>
                    <a:pt x="12440" y="11048"/>
                    <a:pt x="12463" y="10934"/>
                  </a:cubicBezTo>
                  <a:cubicBezTo>
                    <a:pt x="13536" y="10660"/>
                    <a:pt x="14471" y="9861"/>
                    <a:pt x="14837" y="8720"/>
                  </a:cubicBezTo>
                  <a:cubicBezTo>
                    <a:pt x="15384" y="6985"/>
                    <a:pt x="14426" y="5113"/>
                    <a:pt x="12691" y="4565"/>
                  </a:cubicBezTo>
                  <a:cubicBezTo>
                    <a:pt x="12166" y="4406"/>
                    <a:pt x="11664" y="4383"/>
                    <a:pt x="11185" y="4451"/>
                  </a:cubicBezTo>
                  <a:cubicBezTo>
                    <a:pt x="11390" y="3287"/>
                    <a:pt x="10705" y="2123"/>
                    <a:pt x="9541" y="1735"/>
                  </a:cubicBezTo>
                  <a:cubicBezTo>
                    <a:pt x="8765" y="1507"/>
                    <a:pt x="7966" y="1667"/>
                    <a:pt x="7373" y="2100"/>
                  </a:cubicBezTo>
                  <a:cubicBezTo>
                    <a:pt x="7076" y="1347"/>
                    <a:pt x="6460" y="731"/>
                    <a:pt x="5615"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5"/>
            <p:cNvSpPr/>
            <p:nvPr/>
          </p:nvSpPr>
          <p:spPr>
            <a:xfrm>
              <a:off x="2479588" y="3631231"/>
              <a:ext cx="67190" cy="53930"/>
            </a:xfrm>
            <a:custGeom>
              <a:rect b="b" l="l" r="r" t="t"/>
              <a:pathLst>
                <a:path extrusionOk="0" h="2786" w="3471">
                  <a:moveTo>
                    <a:pt x="3402" y="1"/>
                  </a:moveTo>
                  <a:cubicBezTo>
                    <a:pt x="3082" y="1188"/>
                    <a:pt x="3082" y="1393"/>
                    <a:pt x="2215" y="1918"/>
                  </a:cubicBezTo>
                  <a:cubicBezTo>
                    <a:pt x="1370" y="2443"/>
                    <a:pt x="1" y="2786"/>
                    <a:pt x="115" y="2786"/>
                  </a:cubicBezTo>
                  <a:cubicBezTo>
                    <a:pt x="206" y="2786"/>
                    <a:pt x="1758" y="2557"/>
                    <a:pt x="2603" y="2032"/>
                  </a:cubicBezTo>
                  <a:cubicBezTo>
                    <a:pt x="3470" y="1485"/>
                    <a:pt x="3447" y="503"/>
                    <a:pt x="34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5"/>
            <p:cNvSpPr/>
            <p:nvPr/>
          </p:nvSpPr>
          <p:spPr>
            <a:xfrm>
              <a:off x="2489306" y="3454932"/>
              <a:ext cx="102537" cy="73810"/>
            </a:xfrm>
            <a:custGeom>
              <a:rect b="b" l="l" r="r" t="t"/>
              <a:pathLst>
                <a:path extrusionOk="0" h="3813" w="5297">
                  <a:moveTo>
                    <a:pt x="389" y="3812"/>
                  </a:moveTo>
                  <a:cubicBezTo>
                    <a:pt x="1" y="2763"/>
                    <a:pt x="708" y="2306"/>
                    <a:pt x="1142" y="2306"/>
                  </a:cubicBezTo>
                  <a:cubicBezTo>
                    <a:pt x="1576" y="2329"/>
                    <a:pt x="1142" y="685"/>
                    <a:pt x="2991" y="343"/>
                  </a:cubicBezTo>
                  <a:cubicBezTo>
                    <a:pt x="4840" y="1"/>
                    <a:pt x="5296" y="1644"/>
                    <a:pt x="5296" y="1644"/>
                  </a:cubicBezTo>
                  <a:cubicBezTo>
                    <a:pt x="5296" y="1644"/>
                    <a:pt x="3721" y="115"/>
                    <a:pt x="2763" y="1165"/>
                  </a:cubicBezTo>
                  <a:cubicBezTo>
                    <a:pt x="1781" y="2215"/>
                    <a:pt x="1827" y="2945"/>
                    <a:pt x="1827" y="2945"/>
                  </a:cubicBezTo>
                  <a:cubicBezTo>
                    <a:pt x="1827" y="2945"/>
                    <a:pt x="822" y="2329"/>
                    <a:pt x="389" y="381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5"/>
            <p:cNvSpPr/>
            <p:nvPr/>
          </p:nvSpPr>
          <p:spPr>
            <a:xfrm>
              <a:off x="2628940" y="3502206"/>
              <a:ext cx="76907" cy="110047"/>
            </a:xfrm>
            <a:custGeom>
              <a:rect b="b" l="l" r="r" t="t"/>
              <a:pathLst>
                <a:path extrusionOk="0" h="5685" w="3973">
                  <a:moveTo>
                    <a:pt x="2785" y="5684"/>
                  </a:moveTo>
                  <a:cubicBezTo>
                    <a:pt x="3698" y="5045"/>
                    <a:pt x="3379" y="4269"/>
                    <a:pt x="3036" y="4018"/>
                  </a:cubicBezTo>
                  <a:cubicBezTo>
                    <a:pt x="2671" y="3767"/>
                    <a:pt x="3972" y="2694"/>
                    <a:pt x="2648" y="1348"/>
                  </a:cubicBezTo>
                  <a:cubicBezTo>
                    <a:pt x="1324" y="1"/>
                    <a:pt x="1" y="1097"/>
                    <a:pt x="1" y="1097"/>
                  </a:cubicBezTo>
                  <a:cubicBezTo>
                    <a:pt x="1" y="1097"/>
                    <a:pt x="2169" y="731"/>
                    <a:pt x="2374" y="2147"/>
                  </a:cubicBezTo>
                  <a:cubicBezTo>
                    <a:pt x="2557" y="3585"/>
                    <a:pt x="2100" y="4155"/>
                    <a:pt x="2100" y="4155"/>
                  </a:cubicBezTo>
                  <a:cubicBezTo>
                    <a:pt x="2100" y="4155"/>
                    <a:pt x="3287" y="4224"/>
                    <a:pt x="2785" y="56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5"/>
            <p:cNvSpPr/>
            <p:nvPr/>
          </p:nvSpPr>
          <p:spPr>
            <a:xfrm>
              <a:off x="2513176" y="3496476"/>
              <a:ext cx="220056" cy="166145"/>
            </a:xfrm>
            <a:custGeom>
              <a:rect b="b" l="l" r="r" t="t"/>
              <a:pathLst>
                <a:path extrusionOk="0" h="8583" w="11368">
                  <a:moveTo>
                    <a:pt x="3127" y="890"/>
                  </a:moveTo>
                  <a:cubicBezTo>
                    <a:pt x="3333" y="936"/>
                    <a:pt x="3447" y="1164"/>
                    <a:pt x="3378" y="1393"/>
                  </a:cubicBezTo>
                  <a:cubicBezTo>
                    <a:pt x="3310" y="1598"/>
                    <a:pt x="3082" y="1712"/>
                    <a:pt x="2876" y="1644"/>
                  </a:cubicBezTo>
                  <a:cubicBezTo>
                    <a:pt x="2671" y="1575"/>
                    <a:pt x="2534" y="1347"/>
                    <a:pt x="2602" y="1141"/>
                  </a:cubicBezTo>
                  <a:cubicBezTo>
                    <a:pt x="2671" y="936"/>
                    <a:pt x="2899" y="822"/>
                    <a:pt x="3127" y="890"/>
                  </a:cubicBezTo>
                  <a:close/>
                  <a:moveTo>
                    <a:pt x="571" y="2374"/>
                  </a:moveTo>
                  <a:cubicBezTo>
                    <a:pt x="799" y="2443"/>
                    <a:pt x="913" y="2671"/>
                    <a:pt x="845" y="2899"/>
                  </a:cubicBezTo>
                  <a:cubicBezTo>
                    <a:pt x="776" y="3104"/>
                    <a:pt x="548" y="3219"/>
                    <a:pt x="343" y="3150"/>
                  </a:cubicBezTo>
                  <a:cubicBezTo>
                    <a:pt x="114" y="3082"/>
                    <a:pt x="0" y="2853"/>
                    <a:pt x="69" y="2648"/>
                  </a:cubicBezTo>
                  <a:cubicBezTo>
                    <a:pt x="137" y="2443"/>
                    <a:pt x="366" y="2328"/>
                    <a:pt x="571" y="2374"/>
                  </a:cubicBezTo>
                  <a:close/>
                  <a:moveTo>
                    <a:pt x="2990" y="2077"/>
                  </a:moveTo>
                  <a:cubicBezTo>
                    <a:pt x="3082" y="2100"/>
                    <a:pt x="3127" y="2191"/>
                    <a:pt x="3082" y="2260"/>
                  </a:cubicBezTo>
                  <a:cubicBezTo>
                    <a:pt x="3059" y="2351"/>
                    <a:pt x="2968" y="2397"/>
                    <a:pt x="2899" y="2374"/>
                  </a:cubicBezTo>
                  <a:cubicBezTo>
                    <a:pt x="2808" y="2351"/>
                    <a:pt x="2762" y="2260"/>
                    <a:pt x="2785" y="2169"/>
                  </a:cubicBezTo>
                  <a:cubicBezTo>
                    <a:pt x="2808" y="2077"/>
                    <a:pt x="2899" y="2032"/>
                    <a:pt x="2990" y="2077"/>
                  </a:cubicBezTo>
                  <a:close/>
                  <a:moveTo>
                    <a:pt x="6163" y="46"/>
                  </a:moveTo>
                  <a:cubicBezTo>
                    <a:pt x="6003" y="0"/>
                    <a:pt x="5844" y="92"/>
                    <a:pt x="5775" y="228"/>
                  </a:cubicBezTo>
                  <a:cubicBezTo>
                    <a:pt x="5729" y="388"/>
                    <a:pt x="5821" y="571"/>
                    <a:pt x="5981" y="617"/>
                  </a:cubicBezTo>
                  <a:cubicBezTo>
                    <a:pt x="6140" y="662"/>
                    <a:pt x="6300" y="571"/>
                    <a:pt x="6346" y="411"/>
                  </a:cubicBezTo>
                  <a:cubicBezTo>
                    <a:pt x="6391" y="251"/>
                    <a:pt x="6323" y="92"/>
                    <a:pt x="6163" y="46"/>
                  </a:cubicBezTo>
                  <a:close/>
                  <a:moveTo>
                    <a:pt x="11071" y="4383"/>
                  </a:moveTo>
                  <a:cubicBezTo>
                    <a:pt x="10888" y="4314"/>
                    <a:pt x="10683" y="4428"/>
                    <a:pt x="10614" y="4611"/>
                  </a:cubicBezTo>
                  <a:cubicBezTo>
                    <a:pt x="10546" y="4816"/>
                    <a:pt x="10660" y="5022"/>
                    <a:pt x="10842" y="5090"/>
                  </a:cubicBezTo>
                  <a:cubicBezTo>
                    <a:pt x="11048" y="5136"/>
                    <a:pt x="11253" y="5045"/>
                    <a:pt x="11322" y="4839"/>
                  </a:cubicBezTo>
                  <a:cubicBezTo>
                    <a:pt x="11367" y="4657"/>
                    <a:pt x="11276" y="4428"/>
                    <a:pt x="11071" y="4383"/>
                  </a:cubicBezTo>
                  <a:close/>
                  <a:moveTo>
                    <a:pt x="10363" y="5570"/>
                  </a:moveTo>
                  <a:cubicBezTo>
                    <a:pt x="10500" y="5615"/>
                    <a:pt x="10568" y="5775"/>
                    <a:pt x="10546" y="5912"/>
                  </a:cubicBezTo>
                  <a:cubicBezTo>
                    <a:pt x="10500" y="6049"/>
                    <a:pt x="10340" y="6140"/>
                    <a:pt x="10203" y="6095"/>
                  </a:cubicBezTo>
                  <a:cubicBezTo>
                    <a:pt x="10066" y="6049"/>
                    <a:pt x="9975" y="5889"/>
                    <a:pt x="10021" y="5752"/>
                  </a:cubicBezTo>
                  <a:cubicBezTo>
                    <a:pt x="10066" y="5615"/>
                    <a:pt x="10226" y="5524"/>
                    <a:pt x="10363" y="5570"/>
                  </a:cubicBezTo>
                  <a:close/>
                  <a:moveTo>
                    <a:pt x="10272" y="3310"/>
                  </a:moveTo>
                  <a:cubicBezTo>
                    <a:pt x="10363" y="3356"/>
                    <a:pt x="10409" y="3447"/>
                    <a:pt x="10386" y="3538"/>
                  </a:cubicBezTo>
                  <a:cubicBezTo>
                    <a:pt x="10340" y="3629"/>
                    <a:pt x="10249" y="3675"/>
                    <a:pt x="10158" y="3652"/>
                  </a:cubicBezTo>
                  <a:cubicBezTo>
                    <a:pt x="10066" y="3629"/>
                    <a:pt x="10021" y="3515"/>
                    <a:pt x="10043" y="3424"/>
                  </a:cubicBezTo>
                  <a:cubicBezTo>
                    <a:pt x="10066" y="3333"/>
                    <a:pt x="10180" y="3287"/>
                    <a:pt x="10272" y="3310"/>
                  </a:cubicBezTo>
                  <a:close/>
                  <a:moveTo>
                    <a:pt x="7487" y="7350"/>
                  </a:moveTo>
                  <a:cubicBezTo>
                    <a:pt x="7807" y="7441"/>
                    <a:pt x="7989" y="7784"/>
                    <a:pt x="7875" y="8103"/>
                  </a:cubicBezTo>
                  <a:cubicBezTo>
                    <a:pt x="7784" y="8423"/>
                    <a:pt x="7441" y="8583"/>
                    <a:pt x="7122" y="8491"/>
                  </a:cubicBezTo>
                  <a:cubicBezTo>
                    <a:pt x="6825" y="8400"/>
                    <a:pt x="6642" y="8058"/>
                    <a:pt x="6734" y="7738"/>
                  </a:cubicBezTo>
                  <a:cubicBezTo>
                    <a:pt x="6848" y="7418"/>
                    <a:pt x="7167" y="7236"/>
                    <a:pt x="7487" y="7350"/>
                  </a:cubicBezTo>
                  <a:close/>
                  <a:moveTo>
                    <a:pt x="6939" y="6300"/>
                  </a:moveTo>
                  <a:cubicBezTo>
                    <a:pt x="7031" y="6323"/>
                    <a:pt x="7076" y="6437"/>
                    <a:pt x="7053" y="6528"/>
                  </a:cubicBezTo>
                  <a:cubicBezTo>
                    <a:pt x="7008" y="6620"/>
                    <a:pt x="6916" y="6688"/>
                    <a:pt x="6825" y="6642"/>
                  </a:cubicBezTo>
                  <a:cubicBezTo>
                    <a:pt x="6734" y="6620"/>
                    <a:pt x="6665" y="6505"/>
                    <a:pt x="6711" y="6414"/>
                  </a:cubicBezTo>
                  <a:cubicBezTo>
                    <a:pt x="6734" y="6323"/>
                    <a:pt x="6825" y="6277"/>
                    <a:pt x="6939" y="6300"/>
                  </a:cubicBezTo>
                  <a:close/>
                  <a:moveTo>
                    <a:pt x="5707" y="5570"/>
                  </a:moveTo>
                  <a:cubicBezTo>
                    <a:pt x="5935" y="5661"/>
                    <a:pt x="6049" y="5912"/>
                    <a:pt x="5981" y="6140"/>
                  </a:cubicBezTo>
                  <a:cubicBezTo>
                    <a:pt x="5912" y="6368"/>
                    <a:pt x="5661" y="6505"/>
                    <a:pt x="5433" y="6414"/>
                  </a:cubicBezTo>
                  <a:cubicBezTo>
                    <a:pt x="5204" y="6346"/>
                    <a:pt x="5068" y="6095"/>
                    <a:pt x="5136" y="5866"/>
                  </a:cubicBezTo>
                  <a:cubicBezTo>
                    <a:pt x="5227" y="5638"/>
                    <a:pt x="5456" y="5501"/>
                    <a:pt x="5707" y="5570"/>
                  </a:cubicBezTo>
                  <a:close/>
                  <a:moveTo>
                    <a:pt x="5045" y="3378"/>
                  </a:moveTo>
                  <a:cubicBezTo>
                    <a:pt x="5296" y="3447"/>
                    <a:pt x="5433" y="3721"/>
                    <a:pt x="5364" y="3995"/>
                  </a:cubicBezTo>
                  <a:cubicBezTo>
                    <a:pt x="5273" y="4246"/>
                    <a:pt x="4999" y="4383"/>
                    <a:pt x="4748" y="4314"/>
                  </a:cubicBezTo>
                  <a:cubicBezTo>
                    <a:pt x="4474" y="4223"/>
                    <a:pt x="4337" y="3949"/>
                    <a:pt x="4428" y="3698"/>
                  </a:cubicBezTo>
                  <a:cubicBezTo>
                    <a:pt x="4497" y="3424"/>
                    <a:pt x="4771" y="3287"/>
                    <a:pt x="5045" y="33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5"/>
            <p:cNvSpPr/>
            <p:nvPr/>
          </p:nvSpPr>
          <p:spPr>
            <a:xfrm>
              <a:off x="2202973" y="3458475"/>
              <a:ext cx="312856" cy="288543"/>
            </a:xfrm>
            <a:custGeom>
              <a:rect b="b" l="l" r="r" t="t"/>
              <a:pathLst>
                <a:path extrusionOk="0" h="14906" w="16162">
                  <a:moveTo>
                    <a:pt x="10546" y="4497"/>
                  </a:moveTo>
                  <a:cubicBezTo>
                    <a:pt x="7305" y="1758"/>
                    <a:pt x="3744" y="662"/>
                    <a:pt x="2557" y="2055"/>
                  </a:cubicBezTo>
                  <a:cubicBezTo>
                    <a:pt x="1" y="5113"/>
                    <a:pt x="11779" y="14905"/>
                    <a:pt x="14267" y="11961"/>
                  </a:cubicBezTo>
                  <a:cubicBezTo>
                    <a:pt x="15431" y="10568"/>
                    <a:pt x="13765" y="7236"/>
                    <a:pt x="10546" y="4497"/>
                  </a:cubicBezTo>
                  <a:close/>
                  <a:moveTo>
                    <a:pt x="11231" y="3766"/>
                  </a:moveTo>
                  <a:cubicBezTo>
                    <a:pt x="14746" y="6711"/>
                    <a:pt x="16161" y="10705"/>
                    <a:pt x="14746" y="12372"/>
                  </a:cubicBezTo>
                  <a:cubicBezTo>
                    <a:pt x="14609" y="12554"/>
                    <a:pt x="14153" y="13011"/>
                    <a:pt x="13947" y="13125"/>
                  </a:cubicBezTo>
                  <a:cubicBezTo>
                    <a:pt x="12235" y="14083"/>
                    <a:pt x="8743" y="12965"/>
                    <a:pt x="5616" y="10317"/>
                  </a:cubicBezTo>
                  <a:cubicBezTo>
                    <a:pt x="2489" y="7670"/>
                    <a:pt x="800" y="4383"/>
                    <a:pt x="1485" y="2534"/>
                  </a:cubicBezTo>
                  <a:cubicBezTo>
                    <a:pt x="1553" y="2328"/>
                    <a:pt x="1941" y="1826"/>
                    <a:pt x="2078" y="1644"/>
                  </a:cubicBezTo>
                  <a:cubicBezTo>
                    <a:pt x="3493" y="0"/>
                    <a:pt x="7739" y="799"/>
                    <a:pt x="11231" y="376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5"/>
            <p:cNvSpPr/>
            <p:nvPr/>
          </p:nvSpPr>
          <p:spPr>
            <a:xfrm>
              <a:off x="2230385" y="3485867"/>
              <a:ext cx="240807" cy="233316"/>
            </a:xfrm>
            <a:custGeom>
              <a:rect b="b" l="l" r="r" t="t"/>
              <a:pathLst>
                <a:path extrusionOk="0" h="12053" w="12440">
                  <a:moveTo>
                    <a:pt x="8674" y="1461"/>
                  </a:moveTo>
                  <a:cubicBezTo>
                    <a:pt x="8719" y="1507"/>
                    <a:pt x="8765" y="1530"/>
                    <a:pt x="8811" y="1553"/>
                  </a:cubicBezTo>
                  <a:lnTo>
                    <a:pt x="8172" y="2329"/>
                  </a:lnTo>
                  <a:cubicBezTo>
                    <a:pt x="8126" y="2283"/>
                    <a:pt x="8080" y="2260"/>
                    <a:pt x="8035" y="2237"/>
                  </a:cubicBezTo>
                  <a:close/>
                  <a:moveTo>
                    <a:pt x="5958" y="0"/>
                  </a:moveTo>
                  <a:cubicBezTo>
                    <a:pt x="6003" y="23"/>
                    <a:pt x="6049" y="46"/>
                    <a:pt x="6094" y="69"/>
                  </a:cubicBezTo>
                  <a:lnTo>
                    <a:pt x="5524" y="754"/>
                  </a:lnTo>
                  <a:cubicBezTo>
                    <a:pt x="5478" y="731"/>
                    <a:pt x="5433" y="708"/>
                    <a:pt x="5364" y="685"/>
                  </a:cubicBezTo>
                  <a:close/>
                  <a:moveTo>
                    <a:pt x="46" y="3036"/>
                  </a:moveTo>
                  <a:cubicBezTo>
                    <a:pt x="23" y="2968"/>
                    <a:pt x="0" y="2899"/>
                    <a:pt x="0" y="2831"/>
                  </a:cubicBezTo>
                  <a:lnTo>
                    <a:pt x="799" y="1895"/>
                  </a:lnTo>
                  <a:cubicBezTo>
                    <a:pt x="799" y="1963"/>
                    <a:pt x="799" y="2032"/>
                    <a:pt x="822" y="2100"/>
                  </a:cubicBezTo>
                  <a:close/>
                  <a:moveTo>
                    <a:pt x="1164" y="5501"/>
                  </a:moveTo>
                  <a:cubicBezTo>
                    <a:pt x="1119" y="5456"/>
                    <a:pt x="1096" y="5410"/>
                    <a:pt x="1073" y="5364"/>
                  </a:cubicBezTo>
                  <a:lnTo>
                    <a:pt x="1872" y="4406"/>
                  </a:lnTo>
                  <a:cubicBezTo>
                    <a:pt x="1917" y="4451"/>
                    <a:pt x="1940" y="4497"/>
                    <a:pt x="1963" y="4543"/>
                  </a:cubicBezTo>
                  <a:close/>
                  <a:moveTo>
                    <a:pt x="3812" y="8583"/>
                  </a:moveTo>
                  <a:cubicBezTo>
                    <a:pt x="3766" y="8537"/>
                    <a:pt x="3743" y="8514"/>
                    <a:pt x="3698" y="8469"/>
                  </a:cubicBezTo>
                  <a:lnTo>
                    <a:pt x="4611" y="7419"/>
                  </a:lnTo>
                  <a:cubicBezTo>
                    <a:pt x="4634" y="7441"/>
                    <a:pt x="4679" y="7464"/>
                    <a:pt x="4702" y="7510"/>
                  </a:cubicBezTo>
                  <a:close/>
                  <a:moveTo>
                    <a:pt x="6117" y="10317"/>
                  </a:moveTo>
                  <a:cubicBezTo>
                    <a:pt x="6072" y="10272"/>
                    <a:pt x="6026" y="10249"/>
                    <a:pt x="5980" y="10226"/>
                  </a:cubicBezTo>
                  <a:lnTo>
                    <a:pt x="6871" y="9176"/>
                  </a:lnTo>
                  <a:cubicBezTo>
                    <a:pt x="6916" y="9199"/>
                    <a:pt x="6962" y="9245"/>
                    <a:pt x="6985" y="9267"/>
                  </a:cubicBezTo>
                  <a:close/>
                  <a:moveTo>
                    <a:pt x="8925" y="11664"/>
                  </a:moveTo>
                  <a:cubicBezTo>
                    <a:pt x="8879" y="11641"/>
                    <a:pt x="8834" y="11641"/>
                    <a:pt x="8765" y="11618"/>
                  </a:cubicBezTo>
                  <a:lnTo>
                    <a:pt x="9587" y="10660"/>
                  </a:lnTo>
                  <a:cubicBezTo>
                    <a:pt x="9632" y="10683"/>
                    <a:pt x="9678" y="10705"/>
                    <a:pt x="9724" y="10705"/>
                  </a:cubicBezTo>
                  <a:close/>
                  <a:moveTo>
                    <a:pt x="11002" y="12052"/>
                  </a:moveTo>
                  <a:cubicBezTo>
                    <a:pt x="10956" y="12052"/>
                    <a:pt x="10888" y="12052"/>
                    <a:pt x="10819" y="12052"/>
                  </a:cubicBezTo>
                  <a:lnTo>
                    <a:pt x="11641" y="11093"/>
                  </a:lnTo>
                  <a:cubicBezTo>
                    <a:pt x="11710" y="11071"/>
                    <a:pt x="11778" y="11071"/>
                    <a:pt x="11846" y="11071"/>
                  </a:cubicBezTo>
                  <a:close/>
                  <a:moveTo>
                    <a:pt x="12371" y="5159"/>
                  </a:moveTo>
                  <a:cubicBezTo>
                    <a:pt x="12394" y="5205"/>
                    <a:pt x="12417" y="5250"/>
                    <a:pt x="12440" y="5273"/>
                  </a:cubicBezTo>
                  <a:lnTo>
                    <a:pt x="11846" y="6003"/>
                  </a:lnTo>
                  <a:cubicBezTo>
                    <a:pt x="11824" y="5958"/>
                    <a:pt x="11778" y="5912"/>
                    <a:pt x="1175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5"/>
            <p:cNvSpPr/>
            <p:nvPr/>
          </p:nvSpPr>
          <p:spPr>
            <a:xfrm>
              <a:off x="2225952" y="3446531"/>
              <a:ext cx="299596" cy="271760"/>
            </a:xfrm>
            <a:custGeom>
              <a:rect b="b" l="l" r="r" t="t"/>
              <a:pathLst>
                <a:path extrusionOk="0" h="14039" w="15477">
                  <a:moveTo>
                    <a:pt x="9884" y="4498"/>
                  </a:moveTo>
                  <a:cubicBezTo>
                    <a:pt x="6643" y="1759"/>
                    <a:pt x="3082" y="686"/>
                    <a:pt x="1895" y="2078"/>
                  </a:cubicBezTo>
                  <a:cubicBezTo>
                    <a:pt x="708" y="3470"/>
                    <a:pt x="2375" y="6803"/>
                    <a:pt x="5616" y="9542"/>
                  </a:cubicBezTo>
                  <a:cubicBezTo>
                    <a:pt x="8834" y="12281"/>
                    <a:pt x="12418" y="13354"/>
                    <a:pt x="13582" y="11961"/>
                  </a:cubicBezTo>
                  <a:cubicBezTo>
                    <a:pt x="14769" y="10569"/>
                    <a:pt x="13103" y="7237"/>
                    <a:pt x="9884" y="4498"/>
                  </a:cubicBezTo>
                  <a:close/>
                  <a:moveTo>
                    <a:pt x="10295" y="4018"/>
                  </a:moveTo>
                  <a:cubicBezTo>
                    <a:pt x="13787" y="6963"/>
                    <a:pt x="15476" y="10729"/>
                    <a:pt x="14084" y="12372"/>
                  </a:cubicBezTo>
                  <a:cubicBezTo>
                    <a:pt x="12669" y="14039"/>
                    <a:pt x="8697" y="12989"/>
                    <a:pt x="5205" y="10021"/>
                  </a:cubicBezTo>
                  <a:cubicBezTo>
                    <a:pt x="1690" y="7054"/>
                    <a:pt x="1" y="3311"/>
                    <a:pt x="1416" y="1667"/>
                  </a:cubicBezTo>
                  <a:cubicBezTo>
                    <a:pt x="2808" y="1"/>
                    <a:pt x="6780" y="1051"/>
                    <a:pt x="10295"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5"/>
            <p:cNvSpPr/>
            <p:nvPr/>
          </p:nvSpPr>
          <p:spPr>
            <a:xfrm>
              <a:off x="2372226" y="3633883"/>
              <a:ext cx="377781" cy="292976"/>
            </a:xfrm>
            <a:custGeom>
              <a:rect b="b" l="l" r="r" t="t"/>
              <a:pathLst>
                <a:path extrusionOk="0" h="15135" w="19516">
                  <a:moveTo>
                    <a:pt x="17142" y="1"/>
                  </a:moveTo>
                  <a:cubicBezTo>
                    <a:pt x="19516" y="4269"/>
                    <a:pt x="17598" y="9861"/>
                    <a:pt x="12874" y="12486"/>
                  </a:cubicBezTo>
                  <a:cubicBezTo>
                    <a:pt x="8126" y="15134"/>
                    <a:pt x="2374" y="13810"/>
                    <a:pt x="0"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5"/>
            <p:cNvSpPr/>
            <p:nvPr/>
          </p:nvSpPr>
          <p:spPr>
            <a:xfrm>
              <a:off x="2376639" y="3641394"/>
              <a:ext cx="353042" cy="241272"/>
            </a:xfrm>
            <a:custGeom>
              <a:rect b="b" l="l" r="r" t="t"/>
              <a:pathLst>
                <a:path extrusionOk="0" h="12464" w="18238">
                  <a:moveTo>
                    <a:pt x="17119" y="1"/>
                  </a:moveTo>
                  <a:cubicBezTo>
                    <a:pt x="17256" y="298"/>
                    <a:pt x="17393" y="594"/>
                    <a:pt x="17484" y="891"/>
                  </a:cubicBezTo>
                  <a:cubicBezTo>
                    <a:pt x="18238" y="3767"/>
                    <a:pt x="15773" y="7647"/>
                    <a:pt x="11481" y="10044"/>
                  </a:cubicBezTo>
                  <a:cubicBezTo>
                    <a:pt x="7213" y="12418"/>
                    <a:pt x="2602" y="12464"/>
                    <a:pt x="571" y="10318"/>
                  </a:cubicBezTo>
                  <a:cubicBezTo>
                    <a:pt x="366" y="10067"/>
                    <a:pt x="183" y="9816"/>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5"/>
            <p:cNvSpPr/>
            <p:nvPr/>
          </p:nvSpPr>
          <p:spPr>
            <a:xfrm>
              <a:off x="2372226" y="3633883"/>
              <a:ext cx="363205" cy="245240"/>
            </a:xfrm>
            <a:custGeom>
              <a:rect b="b" l="l" r="r" t="t"/>
              <a:pathLst>
                <a:path extrusionOk="0" h="12669" w="18763">
                  <a:moveTo>
                    <a:pt x="17142" y="1"/>
                  </a:moveTo>
                  <a:cubicBezTo>
                    <a:pt x="18762" y="2900"/>
                    <a:pt x="16229" y="7396"/>
                    <a:pt x="11504" y="10044"/>
                  </a:cubicBezTo>
                  <a:cubicBezTo>
                    <a:pt x="6779" y="12669"/>
                    <a:pt x="1621" y="12441"/>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5"/>
            <p:cNvSpPr/>
            <p:nvPr/>
          </p:nvSpPr>
          <p:spPr>
            <a:xfrm>
              <a:off x="2413305" y="3661721"/>
              <a:ext cx="281477" cy="190013"/>
            </a:xfrm>
            <a:custGeom>
              <a:rect b="b" l="l" r="r" t="t"/>
              <a:pathLst>
                <a:path extrusionOk="0" h="9816" w="14541">
                  <a:moveTo>
                    <a:pt x="13285" y="1"/>
                  </a:moveTo>
                  <a:cubicBezTo>
                    <a:pt x="14541" y="2238"/>
                    <a:pt x="12578" y="5730"/>
                    <a:pt x="8925" y="7761"/>
                  </a:cubicBezTo>
                  <a:cubicBezTo>
                    <a:pt x="5251" y="9816"/>
                    <a:pt x="1256" y="9633"/>
                    <a:pt x="1" y="7396"/>
                  </a:cubicBezTo>
                  <a:lnTo>
                    <a:pt x="3539" y="5433"/>
                  </a:lnTo>
                  <a:cubicBezTo>
                    <a:pt x="4612" y="5410"/>
                    <a:pt x="5867" y="5091"/>
                    <a:pt x="7054" y="4429"/>
                  </a:cubicBezTo>
                  <a:cubicBezTo>
                    <a:pt x="8241" y="3767"/>
                    <a:pt x="9199" y="2877"/>
                    <a:pt x="9770"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5"/>
            <p:cNvSpPr/>
            <p:nvPr/>
          </p:nvSpPr>
          <p:spPr>
            <a:xfrm>
              <a:off x="2557797" y="3765115"/>
              <a:ext cx="19900" cy="26539"/>
            </a:xfrm>
            <a:custGeom>
              <a:rect b="b" l="l" r="r" t="t"/>
              <a:pathLst>
                <a:path extrusionOk="0" h="1371" w="1028">
                  <a:moveTo>
                    <a:pt x="138" y="69"/>
                  </a:moveTo>
                  <a:cubicBezTo>
                    <a:pt x="275" y="1"/>
                    <a:pt x="663" y="412"/>
                    <a:pt x="822" y="686"/>
                  </a:cubicBezTo>
                  <a:cubicBezTo>
                    <a:pt x="1028" y="1074"/>
                    <a:pt x="526" y="1371"/>
                    <a:pt x="297" y="982"/>
                  </a:cubicBezTo>
                  <a:cubicBezTo>
                    <a:pt x="160" y="686"/>
                    <a:pt x="1" y="161"/>
                    <a:pt x="138"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5"/>
            <p:cNvSpPr/>
            <p:nvPr/>
          </p:nvSpPr>
          <p:spPr>
            <a:xfrm>
              <a:off x="2505219" y="3785015"/>
              <a:ext cx="13279" cy="26520"/>
            </a:xfrm>
            <a:custGeom>
              <a:rect b="b" l="l" r="r" t="t"/>
              <a:pathLst>
                <a:path extrusionOk="0" h="1370" w="686">
                  <a:moveTo>
                    <a:pt x="480" y="23"/>
                  </a:moveTo>
                  <a:cubicBezTo>
                    <a:pt x="640" y="46"/>
                    <a:pt x="685" y="594"/>
                    <a:pt x="640" y="913"/>
                  </a:cubicBezTo>
                  <a:cubicBezTo>
                    <a:pt x="571" y="1370"/>
                    <a:pt x="0" y="1278"/>
                    <a:pt x="69" y="845"/>
                  </a:cubicBezTo>
                  <a:cubicBezTo>
                    <a:pt x="115" y="525"/>
                    <a:pt x="320" y="0"/>
                    <a:pt x="480"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5"/>
            <p:cNvSpPr/>
            <p:nvPr/>
          </p:nvSpPr>
          <p:spPr>
            <a:xfrm>
              <a:off x="2450860" y="3776614"/>
              <a:ext cx="25203" cy="22551"/>
            </a:xfrm>
            <a:custGeom>
              <a:rect b="b" l="l" r="r" t="t"/>
              <a:pathLst>
                <a:path extrusionOk="0" h="1165" w="1302">
                  <a:moveTo>
                    <a:pt x="1211" y="115"/>
                  </a:moveTo>
                  <a:cubicBezTo>
                    <a:pt x="1302" y="252"/>
                    <a:pt x="960" y="685"/>
                    <a:pt x="709" y="891"/>
                  </a:cubicBezTo>
                  <a:cubicBezTo>
                    <a:pt x="343" y="1165"/>
                    <a:pt x="1" y="685"/>
                    <a:pt x="343" y="411"/>
                  </a:cubicBezTo>
                  <a:cubicBezTo>
                    <a:pt x="594" y="206"/>
                    <a:pt x="1119" y="0"/>
                    <a:pt x="1211"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5"/>
            <p:cNvSpPr/>
            <p:nvPr/>
          </p:nvSpPr>
          <p:spPr>
            <a:xfrm>
              <a:off x="2601548" y="3733309"/>
              <a:ext cx="26520" cy="18583"/>
            </a:xfrm>
            <a:custGeom>
              <a:rect b="b" l="l" r="r" t="t"/>
              <a:pathLst>
                <a:path extrusionOk="0" h="960" w="1370">
                  <a:moveTo>
                    <a:pt x="46" y="160"/>
                  </a:moveTo>
                  <a:cubicBezTo>
                    <a:pt x="0" y="297"/>
                    <a:pt x="434" y="640"/>
                    <a:pt x="731" y="777"/>
                  </a:cubicBezTo>
                  <a:cubicBezTo>
                    <a:pt x="1142" y="959"/>
                    <a:pt x="1370" y="411"/>
                    <a:pt x="959" y="229"/>
                  </a:cubicBezTo>
                  <a:cubicBezTo>
                    <a:pt x="662" y="92"/>
                    <a:pt x="115" y="1"/>
                    <a:pt x="46" y="16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5"/>
            <p:cNvSpPr/>
            <p:nvPr/>
          </p:nvSpPr>
          <p:spPr>
            <a:xfrm>
              <a:off x="2617015" y="3684254"/>
              <a:ext cx="26965" cy="17693"/>
            </a:xfrm>
            <a:custGeom>
              <a:rect b="b" l="l" r="r" t="t"/>
              <a:pathLst>
                <a:path extrusionOk="0" h="914" w="1393">
                  <a:moveTo>
                    <a:pt x="69" y="754"/>
                  </a:moveTo>
                  <a:cubicBezTo>
                    <a:pt x="114" y="914"/>
                    <a:pt x="662" y="845"/>
                    <a:pt x="982" y="731"/>
                  </a:cubicBezTo>
                  <a:cubicBezTo>
                    <a:pt x="1393" y="572"/>
                    <a:pt x="1187" y="1"/>
                    <a:pt x="776" y="161"/>
                  </a:cubicBezTo>
                  <a:cubicBezTo>
                    <a:pt x="457" y="275"/>
                    <a:pt x="0" y="594"/>
                    <a:pt x="69" y="75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5"/>
            <p:cNvSpPr/>
            <p:nvPr/>
          </p:nvSpPr>
          <p:spPr>
            <a:xfrm>
              <a:off x="2477827" y="3783680"/>
              <a:ext cx="19454" cy="26539"/>
            </a:xfrm>
            <a:custGeom>
              <a:rect b="b" l="l" r="r" t="t"/>
              <a:pathLst>
                <a:path extrusionOk="0" h="1371" w="1005">
                  <a:moveTo>
                    <a:pt x="845" y="69"/>
                  </a:moveTo>
                  <a:cubicBezTo>
                    <a:pt x="1005" y="138"/>
                    <a:pt x="868" y="685"/>
                    <a:pt x="731" y="982"/>
                  </a:cubicBezTo>
                  <a:cubicBezTo>
                    <a:pt x="525" y="1370"/>
                    <a:pt x="0" y="1119"/>
                    <a:pt x="206" y="708"/>
                  </a:cubicBezTo>
                  <a:cubicBezTo>
                    <a:pt x="343" y="434"/>
                    <a:pt x="708" y="1"/>
                    <a:pt x="845"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5"/>
            <p:cNvSpPr/>
            <p:nvPr/>
          </p:nvSpPr>
          <p:spPr>
            <a:xfrm>
              <a:off x="2533947" y="3776614"/>
              <a:ext cx="16802" cy="26965"/>
            </a:xfrm>
            <a:custGeom>
              <a:rect b="b" l="l" r="r" t="t"/>
              <a:pathLst>
                <a:path extrusionOk="0" h="1393" w="868">
                  <a:moveTo>
                    <a:pt x="160" y="46"/>
                  </a:moveTo>
                  <a:cubicBezTo>
                    <a:pt x="297" y="0"/>
                    <a:pt x="616" y="457"/>
                    <a:pt x="708" y="777"/>
                  </a:cubicBezTo>
                  <a:cubicBezTo>
                    <a:pt x="867" y="1187"/>
                    <a:pt x="297" y="1393"/>
                    <a:pt x="160" y="959"/>
                  </a:cubicBezTo>
                  <a:cubicBezTo>
                    <a:pt x="46" y="662"/>
                    <a:pt x="0" y="115"/>
                    <a:pt x="160"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5"/>
            <p:cNvSpPr/>
            <p:nvPr/>
          </p:nvSpPr>
          <p:spPr>
            <a:xfrm>
              <a:off x="2579014" y="3750092"/>
              <a:ext cx="24758" cy="23442"/>
            </a:xfrm>
            <a:custGeom>
              <a:rect b="b" l="l" r="r" t="t"/>
              <a:pathLst>
                <a:path extrusionOk="0" h="1211" w="1279">
                  <a:moveTo>
                    <a:pt x="114" y="115"/>
                  </a:moveTo>
                  <a:cubicBezTo>
                    <a:pt x="229" y="1"/>
                    <a:pt x="708" y="252"/>
                    <a:pt x="936" y="480"/>
                  </a:cubicBezTo>
                  <a:cubicBezTo>
                    <a:pt x="1279" y="800"/>
                    <a:pt x="868" y="1211"/>
                    <a:pt x="548" y="914"/>
                  </a:cubicBezTo>
                  <a:cubicBezTo>
                    <a:pt x="320" y="686"/>
                    <a:pt x="0" y="229"/>
                    <a:pt x="114"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5"/>
            <p:cNvSpPr/>
            <p:nvPr/>
          </p:nvSpPr>
          <p:spPr>
            <a:xfrm>
              <a:off x="2613473" y="3714318"/>
              <a:ext cx="26094" cy="12389"/>
            </a:xfrm>
            <a:custGeom>
              <a:rect b="b" l="l" r="r" t="t"/>
              <a:pathLst>
                <a:path extrusionOk="0" h="640" w="1348">
                  <a:moveTo>
                    <a:pt x="23" y="228"/>
                  </a:moveTo>
                  <a:cubicBezTo>
                    <a:pt x="1" y="388"/>
                    <a:pt x="526" y="571"/>
                    <a:pt x="868" y="594"/>
                  </a:cubicBezTo>
                  <a:cubicBezTo>
                    <a:pt x="1302" y="639"/>
                    <a:pt x="1347" y="46"/>
                    <a:pt x="914" y="23"/>
                  </a:cubicBezTo>
                  <a:cubicBezTo>
                    <a:pt x="594" y="0"/>
                    <a:pt x="23" y="69"/>
                    <a:pt x="23"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5"/>
            <p:cNvSpPr/>
            <p:nvPr/>
          </p:nvSpPr>
          <p:spPr>
            <a:xfrm>
              <a:off x="1256066" y="3532270"/>
              <a:ext cx="325651" cy="193091"/>
            </a:xfrm>
            <a:custGeom>
              <a:rect b="b" l="l" r="r" t="t"/>
              <a:pathLst>
                <a:path extrusionOk="0" h="9975" w="16823">
                  <a:moveTo>
                    <a:pt x="8058" y="1666"/>
                  </a:moveTo>
                  <a:cubicBezTo>
                    <a:pt x="3858" y="2283"/>
                    <a:pt x="685" y="4246"/>
                    <a:pt x="936" y="6049"/>
                  </a:cubicBezTo>
                  <a:cubicBezTo>
                    <a:pt x="1507" y="9975"/>
                    <a:pt x="16663" y="7647"/>
                    <a:pt x="16115" y="3835"/>
                  </a:cubicBezTo>
                  <a:cubicBezTo>
                    <a:pt x="15841" y="2032"/>
                    <a:pt x="12235" y="1073"/>
                    <a:pt x="8058" y="1666"/>
                  </a:cubicBezTo>
                  <a:close/>
                  <a:moveTo>
                    <a:pt x="7966" y="662"/>
                  </a:moveTo>
                  <a:cubicBezTo>
                    <a:pt x="12486" y="0"/>
                    <a:pt x="16435" y="1598"/>
                    <a:pt x="16731" y="3743"/>
                  </a:cubicBezTo>
                  <a:cubicBezTo>
                    <a:pt x="16777" y="3972"/>
                    <a:pt x="16823" y="4611"/>
                    <a:pt x="16777" y="4839"/>
                  </a:cubicBezTo>
                  <a:cubicBezTo>
                    <a:pt x="16343" y="6756"/>
                    <a:pt x="13193" y="8651"/>
                    <a:pt x="9153" y="9221"/>
                  </a:cubicBezTo>
                  <a:cubicBezTo>
                    <a:pt x="5090" y="9815"/>
                    <a:pt x="1507" y="8902"/>
                    <a:pt x="594" y="7167"/>
                  </a:cubicBezTo>
                  <a:cubicBezTo>
                    <a:pt x="480" y="6962"/>
                    <a:pt x="343" y="6345"/>
                    <a:pt x="320" y="6140"/>
                  </a:cubicBezTo>
                  <a:cubicBezTo>
                    <a:pt x="0" y="3972"/>
                    <a:pt x="3424" y="1324"/>
                    <a:pt x="7966" y="66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5"/>
            <p:cNvSpPr/>
            <p:nvPr/>
          </p:nvSpPr>
          <p:spPr>
            <a:xfrm>
              <a:off x="1287873" y="3544640"/>
              <a:ext cx="278380" cy="167907"/>
            </a:xfrm>
            <a:custGeom>
              <a:rect b="b" l="l" r="r" t="t"/>
              <a:pathLst>
                <a:path extrusionOk="0" h="8674" w="14381">
                  <a:moveTo>
                    <a:pt x="4908" y="297"/>
                  </a:moveTo>
                  <a:cubicBezTo>
                    <a:pt x="4954" y="297"/>
                    <a:pt x="4999" y="274"/>
                    <a:pt x="5068" y="274"/>
                  </a:cubicBezTo>
                  <a:lnTo>
                    <a:pt x="5205" y="1256"/>
                  </a:lnTo>
                  <a:cubicBezTo>
                    <a:pt x="5159" y="1256"/>
                    <a:pt x="5091" y="1278"/>
                    <a:pt x="5045" y="1278"/>
                  </a:cubicBezTo>
                  <a:close/>
                  <a:moveTo>
                    <a:pt x="2009" y="1393"/>
                  </a:moveTo>
                  <a:cubicBezTo>
                    <a:pt x="2055" y="1370"/>
                    <a:pt x="2101" y="1324"/>
                    <a:pt x="2146" y="1301"/>
                  </a:cubicBezTo>
                  <a:lnTo>
                    <a:pt x="2283" y="2191"/>
                  </a:lnTo>
                  <a:cubicBezTo>
                    <a:pt x="2215" y="2214"/>
                    <a:pt x="2169" y="2237"/>
                    <a:pt x="2123" y="2260"/>
                  </a:cubicBezTo>
                  <a:close/>
                  <a:moveTo>
                    <a:pt x="343" y="7806"/>
                  </a:moveTo>
                  <a:cubicBezTo>
                    <a:pt x="297" y="7784"/>
                    <a:pt x="229" y="7738"/>
                    <a:pt x="183" y="7715"/>
                  </a:cubicBezTo>
                  <a:lnTo>
                    <a:pt x="1" y="6505"/>
                  </a:lnTo>
                  <a:cubicBezTo>
                    <a:pt x="46" y="6528"/>
                    <a:pt x="115" y="6574"/>
                    <a:pt x="183" y="6620"/>
                  </a:cubicBezTo>
                  <a:close/>
                  <a:moveTo>
                    <a:pt x="2945" y="8605"/>
                  </a:moveTo>
                  <a:cubicBezTo>
                    <a:pt x="2877" y="8605"/>
                    <a:pt x="2831" y="8605"/>
                    <a:pt x="2785" y="8582"/>
                  </a:cubicBezTo>
                  <a:lnTo>
                    <a:pt x="2603" y="7350"/>
                  </a:lnTo>
                  <a:cubicBezTo>
                    <a:pt x="2648" y="7350"/>
                    <a:pt x="2694" y="7350"/>
                    <a:pt x="2763" y="7373"/>
                  </a:cubicBezTo>
                  <a:close/>
                  <a:moveTo>
                    <a:pt x="7008" y="8651"/>
                  </a:moveTo>
                  <a:cubicBezTo>
                    <a:pt x="6940" y="8651"/>
                    <a:pt x="6894" y="8674"/>
                    <a:pt x="6848" y="8674"/>
                  </a:cubicBezTo>
                  <a:lnTo>
                    <a:pt x="6643" y="7304"/>
                  </a:lnTo>
                  <a:cubicBezTo>
                    <a:pt x="6711" y="7281"/>
                    <a:pt x="6757" y="7281"/>
                    <a:pt x="6803" y="7281"/>
                  </a:cubicBezTo>
                  <a:close/>
                  <a:moveTo>
                    <a:pt x="9816" y="8080"/>
                  </a:moveTo>
                  <a:cubicBezTo>
                    <a:pt x="9770" y="8103"/>
                    <a:pt x="9724" y="8126"/>
                    <a:pt x="9679" y="8126"/>
                  </a:cubicBezTo>
                  <a:lnTo>
                    <a:pt x="9473" y="6779"/>
                  </a:lnTo>
                  <a:cubicBezTo>
                    <a:pt x="9519" y="6756"/>
                    <a:pt x="9565" y="6756"/>
                    <a:pt x="9633" y="6734"/>
                  </a:cubicBezTo>
                  <a:close/>
                  <a:moveTo>
                    <a:pt x="12714" y="6871"/>
                  </a:moveTo>
                  <a:cubicBezTo>
                    <a:pt x="12669" y="6916"/>
                    <a:pt x="12623" y="6939"/>
                    <a:pt x="12577" y="6962"/>
                  </a:cubicBezTo>
                  <a:lnTo>
                    <a:pt x="12395" y="5729"/>
                  </a:lnTo>
                  <a:cubicBezTo>
                    <a:pt x="12441" y="5684"/>
                    <a:pt x="12486" y="5661"/>
                    <a:pt x="12532" y="5638"/>
                  </a:cubicBezTo>
                  <a:close/>
                  <a:moveTo>
                    <a:pt x="14381" y="5570"/>
                  </a:moveTo>
                  <a:cubicBezTo>
                    <a:pt x="14335" y="5615"/>
                    <a:pt x="14289" y="5661"/>
                    <a:pt x="14244" y="5706"/>
                  </a:cubicBezTo>
                  <a:lnTo>
                    <a:pt x="14061" y="4474"/>
                  </a:lnTo>
                  <a:cubicBezTo>
                    <a:pt x="14107" y="4405"/>
                    <a:pt x="14152" y="4360"/>
                    <a:pt x="14198" y="4291"/>
                  </a:cubicBezTo>
                  <a:close/>
                  <a:moveTo>
                    <a:pt x="10112" y="0"/>
                  </a:moveTo>
                  <a:cubicBezTo>
                    <a:pt x="10158" y="0"/>
                    <a:pt x="10204" y="0"/>
                    <a:pt x="10272" y="0"/>
                  </a:cubicBezTo>
                  <a:lnTo>
                    <a:pt x="10386" y="936"/>
                  </a:lnTo>
                  <a:cubicBezTo>
                    <a:pt x="10341" y="936"/>
                    <a:pt x="10295" y="936"/>
                    <a:pt x="10249" y="91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5"/>
            <p:cNvSpPr/>
            <p:nvPr/>
          </p:nvSpPr>
          <p:spPr>
            <a:xfrm>
              <a:off x="1253860" y="3524313"/>
              <a:ext cx="330065" cy="176308"/>
            </a:xfrm>
            <a:custGeom>
              <a:rect b="b" l="l" r="r" t="t"/>
              <a:pathLst>
                <a:path extrusionOk="0" h="9108" w="17051">
                  <a:moveTo>
                    <a:pt x="8058" y="1301"/>
                  </a:moveTo>
                  <a:cubicBezTo>
                    <a:pt x="3858" y="1895"/>
                    <a:pt x="685" y="3858"/>
                    <a:pt x="936" y="5661"/>
                  </a:cubicBezTo>
                  <a:cubicBezTo>
                    <a:pt x="1210" y="7464"/>
                    <a:pt x="4816" y="8423"/>
                    <a:pt x="8993" y="7829"/>
                  </a:cubicBezTo>
                  <a:cubicBezTo>
                    <a:pt x="13193" y="7213"/>
                    <a:pt x="16366" y="5273"/>
                    <a:pt x="16115" y="3470"/>
                  </a:cubicBezTo>
                  <a:cubicBezTo>
                    <a:pt x="15841" y="1666"/>
                    <a:pt x="12235" y="685"/>
                    <a:pt x="8058" y="1301"/>
                  </a:cubicBezTo>
                  <a:close/>
                  <a:moveTo>
                    <a:pt x="7966" y="662"/>
                  </a:moveTo>
                  <a:cubicBezTo>
                    <a:pt x="12486" y="0"/>
                    <a:pt x="16434" y="1210"/>
                    <a:pt x="16731" y="3378"/>
                  </a:cubicBezTo>
                  <a:cubicBezTo>
                    <a:pt x="17051" y="5524"/>
                    <a:pt x="13627" y="7806"/>
                    <a:pt x="9085" y="8446"/>
                  </a:cubicBezTo>
                  <a:cubicBezTo>
                    <a:pt x="4565" y="9107"/>
                    <a:pt x="616" y="7898"/>
                    <a:pt x="320" y="5752"/>
                  </a:cubicBezTo>
                  <a:cubicBezTo>
                    <a:pt x="0" y="3607"/>
                    <a:pt x="3424" y="1324"/>
                    <a:pt x="7966" y="662"/>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5"/>
            <p:cNvSpPr/>
            <p:nvPr/>
          </p:nvSpPr>
          <p:spPr>
            <a:xfrm>
              <a:off x="2613473" y="3579098"/>
              <a:ext cx="334943" cy="357901"/>
            </a:xfrm>
            <a:custGeom>
              <a:rect b="b" l="l" r="r" t="t"/>
              <a:pathLst>
                <a:path extrusionOk="0" h="18489" w="17303">
                  <a:moveTo>
                    <a:pt x="412" y="8195"/>
                  </a:moveTo>
                  <a:cubicBezTo>
                    <a:pt x="1" y="10706"/>
                    <a:pt x="3972" y="9884"/>
                    <a:pt x="5228" y="11048"/>
                  </a:cubicBezTo>
                  <a:cubicBezTo>
                    <a:pt x="6460" y="12212"/>
                    <a:pt x="6141" y="12714"/>
                    <a:pt x="4634" y="14517"/>
                  </a:cubicBezTo>
                  <a:cubicBezTo>
                    <a:pt x="3128" y="16298"/>
                    <a:pt x="3584" y="18238"/>
                    <a:pt x="6392" y="18352"/>
                  </a:cubicBezTo>
                  <a:cubicBezTo>
                    <a:pt x="9199" y="18489"/>
                    <a:pt x="9405" y="16047"/>
                    <a:pt x="9336" y="13833"/>
                  </a:cubicBezTo>
                  <a:cubicBezTo>
                    <a:pt x="9268" y="11596"/>
                    <a:pt x="10363" y="11322"/>
                    <a:pt x="13239" y="12166"/>
                  </a:cubicBezTo>
                  <a:cubicBezTo>
                    <a:pt x="16115" y="13011"/>
                    <a:pt x="17302" y="10021"/>
                    <a:pt x="14266" y="5844"/>
                  </a:cubicBezTo>
                  <a:cubicBezTo>
                    <a:pt x="10021" y="1"/>
                    <a:pt x="1142" y="3972"/>
                    <a:pt x="412" y="8195"/>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5"/>
            <p:cNvSpPr/>
            <p:nvPr/>
          </p:nvSpPr>
          <p:spPr>
            <a:xfrm>
              <a:off x="2635135" y="3723591"/>
              <a:ext cx="287652" cy="97659"/>
            </a:xfrm>
            <a:custGeom>
              <a:rect b="b" l="l" r="r" t="t"/>
              <a:pathLst>
                <a:path extrusionOk="0" h="5045" w="14860">
                  <a:moveTo>
                    <a:pt x="0" y="2283"/>
                  </a:moveTo>
                  <a:cubicBezTo>
                    <a:pt x="1119" y="2922"/>
                    <a:pt x="3241" y="2785"/>
                    <a:pt x="4109" y="3584"/>
                  </a:cubicBezTo>
                  <a:cubicBezTo>
                    <a:pt x="4405" y="3858"/>
                    <a:pt x="4611" y="4109"/>
                    <a:pt x="4725" y="4337"/>
                  </a:cubicBezTo>
                  <a:cubicBezTo>
                    <a:pt x="5958" y="4429"/>
                    <a:pt x="7167" y="4314"/>
                    <a:pt x="8126" y="4611"/>
                  </a:cubicBezTo>
                  <a:cubicBezTo>
                    <a:pt x="8286" y="4634"/>
                    <a:pt x="8423" y="4702"/>
                    <a:pt x="8560" y="4748"/>
                  </a:cubicBezTo>
                  <a:cubicBezTo>
                    <a:pt x="9085" y="4086"/>
                    <a:pt x="10226" y="4155"/>
                    <a:pt x="12120" y="4702"/>
                  </a:cubicBezTo>
                  <a:cubicBezTo>
                    <a:pt x="13284" y="5045"/>
                    <a:pt x="14175" y="4771"/>
                    <a:pt x="14608" y="4040"/>
                  </a:cubicBezTo>
                  <a:cubicBezTo>
                    <a:pt x="14859" y="3310"/>
                    <a:pt x="13125" y="2397"/>
                    <a:pt x="11618" y="2146"/>
                  </a:cubicBezTo>
                  <a:cubicBezTo>
                    <a:pt x="10089" y="1895"/>
                    <a:pt x="7715" y="1963"/>
                    <a:pt x="6003" y="1073"/>
                  </a:cubicBezTo>
                  <a:cubicBezTo>
                    <a:pt x="4291" y="160"/>
                    <a:pt x="2648" y="0"/>
                    <a:pt x="1575" y="320"/>
                  </a:cubicBezTo>
                  <a:cubicBezTo>
                    <a:pt x="548" y="594"/>
                    <a:pt x="183" y="1279"/>
                    <a:pt x="0" y="228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5"/>
            <p:cNvSpPr/>
            <p:nvPr/>
          </p:nvSpPr>
          <p:spPr>
            <a:xfrm>
              <a:off x="2693888" y="3781027"/>
              <a:ext cx="91929" cy="46419"/>
            </a:xfrm>
            <a:custGeom>
              <a:rect b="b" l="l" r="r" t="t"/>
              <a:pathLst>
                <a:path extrusionOk="0" h="2398" w="4749">
                  <a:moveTo>
                    <a:pt x="1" y="115"/>
                  </a:moveTo>
                  <a:cubicBezTo>
                    <a:pt x="435" y="229"/>
                    <a:pt x="800" y="366"/>
                    <a:pt x="1074" y="617"/>
                  </a:cubicBezTo>
                  <a:cubicBezTo>
                    <a:pt x="1576" y="1096"/>
                    <a:pt x="1827" y="1462"/>
                    <a:pt x="1827" y="1872"/>
                  </a:cubicBezTo>
                  <a:cubicBezTo>
                    <a:pt x="1941" y="1690"/>
                    <a:pt x="2124" y="1530"/>
                    <a:pt x="2420" y="1462"/>
                  </a:cubicBezTo>
                  <a:cubicBezTo>
                    <a:pt x="3151" y="1302"/>
                    <a:pt x="3950" y="1690"/>
                    <a:pt x="4087" y="2397"/>
                  </a:cubicBezTo>
                  <a:lnTo>
                    <a:pt x="4749" y="1347"/>
                  </a:lnTo>
                  <a:cubicBezTo>
                    <a:pt x="4749" y="1347"/>
                    <a:pt x="3447" y="982"/>
                    <a:pt x="2009" y="412"/>
                  </a:cubicBezTo>
                  <a:cubicBezTo>
                    <a:pt x="1005" y="1"/>
                    <a:pt x="343" y="46"/>
                    <a:pt x="1" y="11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5"/>
            <p:cNvSpPr/>
            <p:nvPr/>
          </p:nvSpPr>
          <p:spPr>
            <a:xfrm>
              <a:off x="2686822" y="3793398"/>
              <a:ext cx="129482" cy="143613"/>
            </a:xfrm>
            <a:custGeom>
              <a:rect b="b" l="l" r="r" t="t"/>
              <a:pathLst>
                <a:path extrusionOk="0" h="7419" w="6689">
                  <a:moveTo>
                    <a:pt x="1" y="5525"/>
                  </a:moveTo>
                  <a:cubicBezTo>
                    <a:pt x="69" y="6483"/>
                    <a:pt x="914" y="7214"/>
                    <a:pt x="2603" y="7282"/>
                  </a:cubicBezTo>
                  <a:cubicBezTo>
                    <a:pt x="5410" y="7419"/>
                    <a:pt x="5616" y="4977"/>
                    <a:pt x="5547" y="2763"/>
                  </a:cubicBezTo>
                  <a:cubicBezTo>
                    <a:pt x="5502" y="1484"/>
                    <a:pt x="5844" y="845"/>
                    <a:pt x="6688" y="686"/>
                  </a:cubicBezTo>
                  <a:cubicBezTo>
                    <a:pt x="6483" y="480"/>
                    <a:pt x="6209" y="389"/>
                    <a:pt x="5821" y="389"/>
                  </a:cubicBezTo>
                  <a:cubicBezTo>
                    <a:pt x="4771" y="549"/>
                    <a:pt x="4383" y="1"/>
                    <a:pt x="4337" y="1302"/>
                  </a:cubicBezTo>
                  <a:cubicBezTo>
                    <a:pt x="4292" y="2603"/>
                    <a:pt x="4246" y="4885"/>
                    <a:pt x="3310" y="5730"/>
                  </a:cubicBezTo>
                  <a:cubicBezTo>
                    <a:pt x="2420" y="6483"/>
                    <a:pt x="868" y="6186"/>
                    <a:pt x="1" y="552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5"/>
            <p:cNvSpPr/>
            <p:nvPr/>
          </p:nvSpPr>
          <p:spPr>
            <a:xfrm>
              <a:off x="2619667" y="3579098"/>
              <a:ext cx="309294" cy="214307"/>
            </a:xfrm>
            <a:custGeom>
              <a:rect b="b" l="l" r="r" t="t"/>
              <a:pathLst>
                <a:path extrusionOk="0" h="11071" w="15978">
                  <a:moveTo>
                    <a:pt x="92" y="8195"/>
                  </a:moveTo>
                  <a:cubicBezTo>
                    <a:pt x="0" y="8765"/>
                    <a:pt x="137" y="9176"/>
                    <a:pt x="411" y="9450"/>
                  </a:cubicBezTo>
                  <a:cubicBezTo>
                    <a:pt x="228" y="7967"/>
                    <a:pt x="2100" y="6962"/>
                    <a:pt x="4223" y="7305"/>
                  </a:cubicBezTo>
                  <a:cubicBezTo>
                    <a:pt x="6757" y="7738"/>
                    <a:pt x="8172" y="9222"/>
                    <a:pt x="10317" y="9108"/>
                  </a:cubicBezTo>
                  <a:cubicBezTo>
                    <a:pt x="12006" y="9017"/>
                    <a:pt x="14928" y="9610"/>
                    <a:pt x="15590" y="11071"/>
                  </a:cubicBezTo>
                  <a:cubicBezTo>
                    <a:pt x="15978" y="9930"/>
                    <a:pt x="15544" y="8035"/>
                    <a:pt x="13946" y="5844"/>
                  </a:cubicBezTo>
                  <a:cubicBezTo>
                    <a:pt x="9701" y="1"/>
                    <a:pt x="822" y="3972"/>
                    <a:pt x="92" y="8195"/>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5"/>
            <p:cNvSpPr/>
            <p:nvPr/>
          </p:nvSpPr>
          <p:spPr>
            <a:xfrm>
              <a:off x="2731018" y="3652893"/>
              <a:ext cx="197950" cy="140516"/>
            </a:xfrm>
            <a:custGeom>
              <a:rect b="b" l="l" r="r" t="t"/>
              <a:pathLst>
                <a:path extrusionOk="0" h="7259" w="10226">
                  <a:moveTo>
                    <a:pt x="0" y="3903"/>
                  </a:moveTo>
                  <a:cubicBezTo>
                    <a:pt x="1666" y="4497"/>
                    <a:pt x="2899" y="5387"/>
                    <a:pt x="4565" y="5296"/>
                  </a:cubicBezTo>
                  <a:cubicBezTo>
                    <a:pt x="6254" y="5205"/>
                    <a:pt x="9176" y="5798"/>
                    <a:pt x="9838" y="7259"/>
                  </a:cubicBezTo>
                  <a:cubicBezTo>
                    <a:pt x="10226" y="6118"/>
                    <a:pt x="9792" y="4223"/>
                    <a:pt x="8194" y="2032"/>
                  </a:cubicBezTo>
                  <a:cubicBezTo>
                    <a:pt x="7533" y="1119"/>
                    <a:pt x="6779" y="457"/>
                    <a:pt x="5958" y="0"/>
                  </a:cubicBezTo>
                  <a:cubicBezTo>
                    <a:pt x="6665" y="1758"/>
                    <a:pt x="6505" y="3789"/>
                    <a:pt x="5478" y="4565"/>
                  </a:cubicBezTo>
                  <a:cubicBezTo>
                    <a:pt x="4474" y="5341"/>
                    <a:pt x="1621" y="4155"/>
                    <a:pt x="0" y="39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5"/>
            <p:cNvSpPr/>
            <p:nvPr/>
          </p:nvSpPr>
          <p:spPr>
            <a:xfrm>
              <a:off x="2647505" y="3730211"/>
              <a:ext cx="117984" cy="82211"/>
            </a:xfrm>
            <a:custGeom>
              <a:rect b="b" l="l" r="r" t="t"/>
              <a:pathLst>
                <a:path extrusionOk="0" h="4247" w="6095">
                  <a:moveTo>
                    <a:pt x="0" y="503"/>
                  </a:moveTo>
                  <a:cubicBezTo>
                    <a:pt x="1621" y="1119"/>
                    <a:pt x="3127" y="2032"/>
                    <a:pt x="4611" y="2900"/>
                  </a:cubicBezTo>
                  <a:cubicBezTo>
                    <a:pt x="3698" y="1987"/>
                    <a:pt x="2762" y="1074"/>
                    <a:pt x="2032" y="1"/>
                  </a:cubicBezTo>
                  <a:cubicBezTo>
                    <a:pt x="3036" y="822"/>
                    <a:pt x="4132" y="1987"/>
                    <a:pt x="5136" y="2900"/>
                  </a:cubicBezTo>
                  <a:cubicBezTo>
                    <a:pt x="5319" y="3059"/>
                    <a:pt x="6095" y="3562"/>
                    <a:pt x="5912" y="3881"/>
                  </a:cubicBezTo>
                  <a:cubicBezTo>
                    <a:pt x="5684" y="4246"/>
                    <a:pt x="4542" y="3333"/>
                    <a:pt x="4314" y="3196"/>
                  </a:cubicBezTo>
                  <a:cubicBezTo>
                    <a:pt x="2945" y="2329"/>
                    <a:pt x="1301" y="1416"/>
                    <a:pt x="0" y="5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5"/>
            <p:cNvSpPr/>
            <p:nvPr/>
          </p:nvSpPr>
          <p:spPr>
            <a:xfrm>
              <a:off x="2754868" y="3770864"/>
              <a:ext cx="136993" cy="42877"/>
            </a:xfrm>
            <a:custGeom>
              <a:rect b="b" l="l" r="r" t="t"/>
              <a:pathLst>
                <a:path extrusionOk="0" h="2215" w="7077">
                  <a:moveTo>
                    <a:pt x="7077" y="1393"/>
                  </a:moveTo>
                  <a:cubicBezTo>
                    <a:pt x="5365" y="1233"/>
                    <a:pt x="3630" y="1393"/>
                    <a:pt x="1895" y="1507"/>
                  </a:cubicBezTo>
                  <a:cubicBezTo>
                    <a:pt x="3173" y="1051"/>
                    <a:pt x="4475" y="640"/>
                    <a:pt x="5661" y="1"/>
                  </a:cubicBezTo>
                  <a:cubicBezTo>
                    <a:pt x="5136" y="115"/>
                    <a:pt x="4771" y="229"/>
                    <a:pt x="4246" y="389"/>
                  </a:cubicBezTo>
                  <a:cubicBezTo>
                    <a:pt x="3790" y="549"/>
                    <a:pt x="412" y="1507"/>
                    <a:pt x="320" y="1667"/>
                  </a:cubicBezTo>
                  <a:cubicBezTo>
                    <a:pt x="1" y="2215"/>
                    <a:pt x="1507" y="1941"/>
                    <a:pt x="1530" y="1941"/>
                  </a:cubicBezTo>
                  <a:cubicBezTo>
                    <a:pt x="3288" y="1758"/>
                    <a:pt x="5410" y="1667"/>
                    <a:pt x="7077"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5"/>
            <p:cNvSpPr/>
            <p:nvPr/>
          </p:nvSpPr>
          <p:spPr>
            <a:xfrm>
              <a:off x="2740291" y="3736406"/>
              <a:ext cx="62312" cy="69377"/>
            </a:xfrm>
            <a:custGeom>
              <a:rect b="b" l="l" r="r" t="t"/>
              <a:pathLst>
                <a:path extrusionOk="0" h="3584" w="3219">
                  <a:moveTo>
                    <a:pt x="3219" y="1438"/>
                  </a:moveTo>
                  <a:cubicBezTo>
                    <a:pt x="1735" y="2465"/>
                    <a:pt x="2329" y="2009"/>
                    <a:pt x="1142" y="2945"/>
                  </a:cubicBezTo>
                  <a:cubicBezTo>
                    <a:pt x="526" y="1142"/>
                    <a:pt x="868" y="2032"/>
                    <a:pt x="1" y="0"/>
                  </a:cubicBezTo>
                  <a:cubicBezTo>
                    <a:pt x="69" y="320"/>
                    <a:pt x="617" y="3401"/>
                    <a:pt x="982" y="3493"/>
                  </a:cubicBezTo>
                  <a:cubicBezTo>
                    <a:pt x="1324" y="3584"/>
                    <a:pt x="2991" y="1689"/>
                    <a:pt x="3219" y="14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5"/>
            <p:cNvSpPr/>
            <p:nvPr/>
          </p:nvSpPr>
          <p:spPr>
            <a:xfrm>
              <a:off x="2650583" y="3640968"/>
              <a:ext cx="176327" cy="61867"/>
            </a:xfrm>
            <a:custGeom>
              <a:rect b="b" l="l" r="r" t="t"/>
              <a:pathLst>
                <a:path extrusionOk="0" h="3196" w="9109">
                  <a:moveTo>
                    <a:pt x="7533" y="206"/>
                  </a:moveTo>
                  <a:cubicBezTo>
                    <a:pt x="5251" y="0"/>
                    <a:pt x="3014" y="662"/>
                    <a:pt x="1507" y="1940"/>
                  </a:cubicBezTo>
                  <a:cubicBezTo>
                    <a:pt x="1" y="3196"/>
                    <a:pt x="2078" y="2716"/>
                    <a:pt x="3585" y="2146"/>
                  </a:cubicBezTo>
                  <a:cubicBezTo>
                    <a:pt x="5091" y="1598"/>
                    <a:pt x="7625" y="959"/>
                    <a:pt x="8378" y="1164"/>
                  </a:cubicBezTo>
                  <a:cubicBezTo>
                    <a:pt x="9108" y="1347"/>
                    <a:pt x="9040" y="525"/>
                    <a:pt x="7533" y="20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5"/>
            <p:cNvSpPr/>
            <p:nvPr/>
          </p:nvSpPr>
          <p:spPr>
            <a:xfrm>
              <a:off x="1999282" y="3728004"/>
              <a:ext cx="858524" cy="407398"/>
            </a:xfrm>
            <a:custGeom>
              <a:rect b="b" l="l" r="r" t="t"/>
              <a:pathLst>
                <a:path extrusionOk="0" h="21046" w="44351">
                  <a:moveTo>
                    <a:pt x="4634" y="21046"/>
                  </a:moveTo>
                  <a:cubicBezTo>
                    <a:pt x="2055" y="18010"/>
                    <a:pt x="5250" y="19790"/>
                    <a:pt x="4018" y="17667"/>
                  </a:cubicBezTo>
                  <a:cubicBezTo>
                    <a:pt x="2762" y="15522"/>
                    <a:pt x="0" y="13993"/>
                    <a:pt x="1781" y="12486"/>
                  </a:cubicBezTo>
                  <a:cubicBezTo>
                    <a:pt x="3561" y="10980"/>
                    <a:pt x="4999" y="10888"/>
                    <a:pt x="5707" y="12760"/>
                  </a:cubicBezTo>
                  <a:cubicBezTo>
                    <a:pt x="6414" y="14632"/>
                    <a:pt x="8286" y="13468"/>
                    <a:pt x="7305" y="11687"/>
                  </a:cubicBezTo>
                  <a:cubicBezTo>
                    <a:pt x="6323" y="9907"/>
                    <a:pt x="3561" y="7487"/>
                    <a:pt x="7670" y="6415"/>
                  </a:cubicBezTo>
                  <a:cubicBezTo>
                    <a:pt x="11756" y="5342"/>
                    <a:pt x="10432" y="6688"/>
                    <a:pt x="10614" y="9542"/>
                  </a:cubicBezTo>
                  <a:cubicBezTo>
                    <a:pt x="10774" y="12395"/>
                    <a:pt x="13833" y="12532"/>
                    <a:pt x="12920" y="11071"/>
                  </a:cubicBezTo>
                  <a:cubicBezTo>
                    <a:pt x="10751" y="7487"/>
                    <a:pt x="14015" y="6323"/>
                    <a:pt x="14997" y="6962"/>
                  </a:cubicBezTo>
                  <a:cubicBezTo>
                    <a:pt x="15910" y="7556"/>
                    <a:pt x="15750" y="9017"/>
                    <a:pt x="15864" y="9017"/>
                  </a:cubicBezTo>
                  <a:cubicBezTo>
                    <a:pt x="17393" y="8834"/>
                    <a:pt x="16184" y="6300"/>
                    <a:pt x="18854" y="7533"/>
                  </a:cubicBezTo>
                  <a:cubicBezTo>
                    <a:pt x="21525" y="8788"/>
                    <a:pt x="18010" y="11231"/>
                    <a:pt x="20680" y="10158"/>
                  </a:cubicBezTo>
                  <a:cubicBezTo>
                    <a:pt x="23351" y="9108"/>
                    <a:pt x="23533" y="8035"/>
                    <a:pt x="21662" y="6415"/>
                  </a:cubicBezTo>
                  <a:cubicBezTo>
                    <a:pt x="19790" y="4817"/>
                    <a:pt x="22118" y="1690"/>
                    <a:pt x="25405" y="2763"/>
                  </a:cubicBezTo>
                  <a:cubicBezTo>
                    <a:pt x="28715" y="3835"/>
                    <a:pt x="25588" y="8035"/>
                    <a:pt x="27733" y="8218"/>
                  </a:cubicBezTo>
                  <a:cubicBezTo>
                    <a:pt x="29879" y="8378"/>
                    <a:pt x="29742" y="6460"/>
                    <a:pt x="29240" y="4543"/>
                  </a:cubicBezTo>
                  <a:cubicBezTo>
                    <a:pt x="28760" y="2626"/>
                    <a:pt x="28578" y="548"/>
                    <a:pt x="30586" y="275"/>
                  </a:cubicBezTo>
                  <a:cubicBezTo>
                    <a:pt x="32595" y="1"/>
                    <a:pt x="33919" y="845"/>
                    <a:pt x="34010" y="3653"/>
                  </a:cubicBezTo>
                  <a:cubicBezTo>
                    <a:pt x="34101" y="6460"/>
                    <a:pt x="35745" y="4999"/>
                    <a:pt x="35676" y="3173"/>
                  </a:cubicBezTo>
                  <a:cubicBezTo>
                    <a:pt x="35585" y="1347"/>
                    <a:pt x="38438" y="1598"/>
                    <a:pt x="38826" y="3128"/>
                  </a:cubicBezTo>
                  <a:cubicBezTo>
                    <a:pt x="39237" y="4634"/>
                    <a:pt x="37000" y="6163"/>
                    <a:pt x="38119" y="6300"/>
                  </a:cubicBezTo>
                  <a:cubicBezTo>
                    <a:pt x="39237" y="6415"/>
                    <a:pt x="39328" y="3036"/>
                    <a:pt x="41063" y="4452"/>
                  </a:cubicBezTo>
                  <a:cubicBezTo>
                    <a:pt x="42798" y="5890"/>
                    <a:pt x="40493" y="7670"/>
                    <a:pt x="41474" y="8606"/>
                  </a:cubicBezTo>
                  <a:cubicBezTo>
                    <a:pt x="42456" y="9542"/>
                    <a:pt x="44099" y="7807"/>
                    <a:pt x="44236" y="9907"/>
                  </a:cubicBezTo>
                  <a:cubicBezTo>
                    <a:pt x="44350" y="12007"/>
                    <a:pt x="39671" y="17074"/>
                    <a:pt x="37274" y="17827"/>
                  </a:cubicBezTo>
                  <a:cubicBezTo>
                    <a:pt x="34855" y="18603"/>
                    <a:pt x="30267" y="18991"/>
                    <a:pt x="26432" y="19973"/>
                  </a:cubicBezTo>
                  <a:cubicBezTo>
                    <a:pt x="22598" y="20954"/>
                    <a:pt x="4634" y="21046"/>
                    <a:pt x="4634" y="2104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5"/>
            <p:cNvSpPr/>
            <p:nvPr/>
          </p:nvSpPr>
          <p:spPr>
            <a:xfrm>
              <a:off x="2039045" y="3760701"/>
              <a:ext cx="818764" cy="374703"/>
            </a:xfrm>
            <a:custGeom>
              <a:rect b="b" l="l" r="r" t="t"/>
              <a:pathLst>
                <a:path extrusionOk="0" h="19357" w="42297">
                  <a:moveTo>
                    <a:pt x="2580" y="19357"/>
                  </a:moveTo>
                  <a:cubicBezTo>
                    <a:pt x="1" y="16321"/>
                    <a:pt x="3196" y="18101"/>
                    <a:pt x="1964" y="15978"/>
                  </a:cubicBezTo>
                  <a:cubicBezTo>
                    <a:pt x="1621" y="15431"/>
                    <a:pt x="1211" y="14906"/>
                    <a:pt x="800" y="14426"/>
                  </a:cubicBezTo>
                  <a:cubicBezTo>
                    <a:pt x="1941" y="13924"/>
                    <a:pt x="2032" y="14107"/>
                    <a:pt x="5159" y="14951"/>
                  </a:cubicBezTo>
                  <a:cubicBezTo>
                    <a:pt x="9177" y="16024"/>
                    <a:pt x="7305" y="12806"/>
                    <a:pt x="8195" y="11550"/>
                  </a:cubicBezTo>
                  <a:cubicBezTo>
                    <a:pt x="9085" y="10318"/>
                    <a:pt x="9177" y="12714"/>
                    <a:pt x="12486" y="12988"/>
                  </a:cubicBezTo>
                  <a:cubicBezTo>
                    <a:pt x="15773" y="13239"/>
                    <a:pt x="14518" y="9587"/>
                    <a:pt x="19174" y="9587"/>
                  </a:cubicBezTo>
                  <a:cubicBezTo>
                    <a:pt x="22986" y="9587"/>
                    <a:pt x="22415" y="7967"/>
                    <a:pt x="20817" y="6278"/>
                  </a:cubicBezTo>
                  <a:cubicBezTo>
                    <a:pt x="20680" y="5821"/>
                    <a:pt x="20270" y="5296"/>
                    <a:pt x="19608" y="4726"/>
                  </a:cubicBezTo>
                  <a:cubicBezTo>
                    <a:pt x="17736" y="3128"/>
                    <a:pt x="20064" y="1"/>
                    <a:pt x="23351" y="1074"/>
                  </a:cubicBezTo>
                  <a:cubicBezTo>
                    <a:pt x="26843" y="2215"/>
                    <a:pt x="23146" y="9245"/>
                    <a:pt x="26843" y="10226"/>
                  </a:cubicBezTo>
                  <a:cubicBezTo>
                    <a:pt x="29514" y="10934"/>
                    <a:pt x="32047" y="10478"/>
                    <a:pt x="33737" y="8697"/>
                  </a:cubicBezTo>
                  <a:cubicBezTo>
                    <a:pt x="35448" y="6917"/>
                    <a:pt x="37320" y="6917"/>
                    <a:pt x="37229" y="9770"/>
                  </a:cubicBezTo>
                  <a:cubicBezTo>
                    <a:pt x="37138" y="12258"/>
                    <a:pt x="39215" y="10158"/>
                    <a:pt x="41680" y="7168"/>
                  </a:cubicBezTo>
                  <a:cubicBezTo>
                    <a:pt x="41954" y="7282"/>
                    <a:pt x="42136" y="7579"/>
                    <a:pt x="42182" y="8218"/>
                  </a:cubicBezTo>
                  <a:cubicBezTo>
                    <a:pt x="42296" y="10318"/>
                    <a:pt x="37617" y="15385"/>
                    <a:pt x="35220" y="16138"/>
                  </a:cubicBezTo>
                  <a:cubicBezTo>
                    <a:pt x="32801" y="16914"/>
                    <a:pt x="28213" y="17302"/>
                    <a:pt x="24378" y="18284"/>
                  </a:cubicBezTo>
                  <a:cubicBezTo>
                    <a:pt x="20544" y="19265"/>
                    <a:pt x="2580" y="19357"/>
                    <a:pt x="2580" y="193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5"/>
            <p:cNvSpPr/>
            <p:nvPr/>
          </p:nvSpPr>
          <p:spPr>
            <a:xfrm>
              <a:off x="2039045" y="3775723"/>
              <a:ext cx="787831" cy="359682"/>
            </a:xfrm>
            <a:custGeom>
              <a:rect b="b" l="l" r="r" t="t"/>
              <a:pathLst>
                <a:path extrusionOk="0" h="18581" w="40699">
                  <a:moveTo>
                    <a:pt x="2580" y="18581"/>
                  </a:moveTo>
                  <a:cubicBezTo>
                    <a:pt x="1" y="15545"/>
                    <a:pt x="3196" y="17325"/>
                    <a:pt x="1964" y="15202"/>
                  </a:cubicBezTo>
                  <a:cubicBezTo>
                    <a:pt x="1918" y="15111"/>
                    <a:pt x="1872" y="15043"/>
                    <a:pt x="1827" y="14974"/>
                  </a:cubicBezTo>
                  <a:cubicBezTo>
                    <a:pt x="4794" y="15271"/>
                    <a:pt x="6529" y="16732"/>
                    <a:pt x="8515" y="16184"/>
                  </a:cubicBezTo>
                  <a:cubicBezTo>
                    <a:pt x="10729" y="15545"/>
                    <a:pt x="7442" y="12783"/>
                    <a:pt x="11847" y="13331"/>
                  </a:cubicBezTo>
                  <a:cubicBezTo>
                    <a:pt x="16275" y="13856"/>
                    <a:pt x="14837" y="12349"/>
                    <a:pt x="17028" y="10911"/>
                  </a:cubicBezTo>
                  <a:cubicBezTo>
                    <a:pt x="19060" y="9587"/>
                    <a:pt x="21457" y="9291"/>
                    <a:pt x="21799" y="8195"/>
                  </a:cubicBezTo>
                  <a:cubicBezTo>
                    <a:pt x="22392" y="7579"/>
                    <a:pt x="21799" y="6552"/>
                    <a:pt x="20817" y="5502"/>
                  </a:cubicBezTo>
                  <a:cubicBezTo>
                    <a:pt x="20680" y="5045"/>
                    <a:pt x="20270" y="4520"/>
                    <a:pt x="19608" y="3950"/>
                  </a:cubicBezTo>
                  <a:cubicBezTo>
                    <a:pt x="18101" y="2671"/>
                    <a:pt x="19311" y="389"/>
                    <a:pt x="21571" y="115"/>
                  </a:cubicBezTo>
                  <a:cubicBezTo>
                    <a:pt x="21936" y="686"/>
                    <a:pt x="22917" y="1"/>
                    <a:pt x="23488" y="3196"/>
                  </a:cubicBezTo>
                  <a:cubicBezTo>
                    <a:pt x="24059" y="6392"/>
                    <a:pt x="22780" y="10866"/>
                    <a:pt x="26752" y="11893"/>
                  </a:cubicBezTo>
                  <a:cubicBezTo>
                    <a:pt x="30724" y="12920"/>
                    <a:pt x="33828" y="8469"/>
                    <a:pt x="35973" y="10683"/>
                  </a:cubicBezTo>
                  <a:cubicBezTo>
                    <a:pt x="37001" y="11756"/>
                    <a:pt x="38872" y="11436"/>
                    <a:pt x="40698" y="10637"/>
                  </a:cubicBezTo>
                  <a:cubicBezTo>
                    <a:pt x="39146" y="12714"/>
                    <a:pt x="36727" y="14906"/>
                    <a:pt x="35220" y="15362"/>
                  </a:cubicBezTo>
                  <a:cubicBezTo>
                    <a:pt x="32801" y="16138"/>
                    <a:pt x="28213" y="16526"/>
                    <a:pt x="24378" y="17508"/>
                  </a:cubicBezTo>
                  <a:cubicBezTo>
                    <a:pt x="20544" y="18489"/>
                    <a:pt x="2580" y="18581"/>
                    <a:pt x="2580" y="1858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5"/>
            <p:cNvSpPr/>
            <p:nvPr/>
          </p:nvSpPr>
          <p:spPr>
            <a:xfrm>
              <a:off x="2043904" y="3934793"/>
              <a:ext cx="113145" cy="80876"/>
            </a:xfrm>
            <a:custGeom>
              <a:rect b="b" l="l" r="r" t="t"/>
              <a:pathLst>
                <a:path extrusionOk="0" h="4178" w="5845">
                  <a:moveTo>
                    <a:pt x="1" y="1850"/>
                  </a:moveTo>
                  <a:cubicBezTo>
                    <a:pt x="982" y="845"/>
                    <a:pt x="2306" y="115"/>
                    <a:pt x="2945" y="1781"/>
                  </a:cubicBezTo>
                  <a:cubicBezTo>
                    <a:pt x="3653" y="3630"/>
                    <a:pt x="4224" y="4087"/>
                    <a:pt x="5707" y="2740"/>
                  </a:cubicBezTo>
                  <a:lnTo>
                    <a:pt x="5844" y="2626"/>
                  </a:lnTo>
                  <a:cubicBezTo>
                    <a:pt x="5593" y="3516"/>
                    <a:pt x="4452" y="4178"/>
                    <a:pt x="3562" y="3653"/>
                  </a:cubicBezTo>
                  <a:cubicBezTo>
                    <a:pt x="1621" y="2443"/>
                    <a:pt x="3584" y="1"/>
                    <a:pt x="1" y="185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5"/>
            <p:cNvSpPr/>
            <p:nvPr/>
          </p:nvSpPr>
          <p:spPr>
            <a:xfrm>
              <a:off x="2559559" y="3729340"/>
              <a:ext cx="60124" cy="165700"/>
            </a:xfrm>
            <a:custGeom>
              <a:rect b="b" l="l" r="r" t="t"/>
              <a:pathLst>
                <a:path extrusionOk="0" h="8560" w="3106">
                  <a:moveTo>
                    <a:pt x="3105" y="548"/>
                  </a:moveTo>
                  <a:cubicBezTo>
                    <a:pt x="1644" y="616"/>
                    <a:pt x="640" y="1233"/>
                    <a:pt x="686" y="2830"/>
                  </a:cubicBezTo>
                  <a:cubicBezTo>
                    <a:pt x="709" y="3675"/>
                    <a:pt x="1553" y="5455"/>
                    <a:pt x="1348" y="6665"/>
                  </a:cubicBezTo>
                  <a:cubicBezTo>
                    <a:pt x="1234" y="7441"/>
                    <a:pt x="914" y="7898"/>
                    <a:pt x="503" y="8560"/>
                  </a:cubicBezTo>
                  <a:cubicBezTo>
                    <a:pt x="1599" y="5204"/>
                    <a:pt x="846" y="6597"/>
                    <a:pt x="275" y="3196"/>
                  </a:cubicBezTo>
                  <a:cubicBezTo>
                    <a:pt x="1" y="1507"/>
                    <a:pt x="1393" y="0"/>
                    <a:pt x="3105" y="54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5"/>
            <p:cNvSpPr/>
            <p:nvPr/>
          </p:nvSpPr>
          <p:spPr>
            <a:xfrm>
              <a:off x="2721300" y="3807549"/>
              <a:ext cx="87941" cy="103408"/>
            </a:xfrm>
            <a:custGeom>
              <a:rect b="b" l="l" r="r" t="t"/>
              <a:pathLst>
                <a:path extrusionOk="0" h="5342" w="4543">
                  <a:moveTo>
                    <a:pt x="0" y="1872"/>
                  </a:moveTo>
                  <a:cubicBezTo>
                    <a:pt x="1210" y="3675"/>
                    <a:pt x="2054" y="1073"/>
                    <a:pt x="2556" y="685"/>
                  </a:cubicBezTo>
                  <a:cubicBezTo>
                    <a:pt x="3469" y="0"/>
                    <a:pt x="4542" y="890"/>
                    <a:pt x="3903" y="2716"/>
                  </a:cubicBezTo>
                  <a:cubicBezTo>
                    <a:pt x="3561" y="3698"/>
                    <a:pt x="3036" y="4771"/>
                    <a:pt x="4200" y="5296"/>
                  </a:cubicBezTo>
                  <a:cubicBezTo>
                    <a:pt x="4109" y="5341"/>
                    <a:pt x="4086" y="5341"/>
                    <a:pt x="3972" y="5296"/>
                  </a:cubicBezTo>
                  <a:cubicBezTo>
                    <a:pt x="2260" y="4611"/>
                    <a:pt x="4086" y="2146"/>
                    <a:pt x="3584" y="1256"/>
                  </a:cubicBezTo>
                  <a:cubicBezTo>
                    <a:pt x="3104" y="388"/>
                    <a:pt x="2442" y="1438"/>
                    <a:pt x="2191" y="1849"/>
                  </a:cubicBezTo>
                  <a:cubicBezTo>
                    <a:pt x="1484" y="3036"/>
                    <a:pt x="91" y="2922"/>
                    <a:pt x="0" y="187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5"/>
            <p:cNvSpPr/>
            <p:nvPr/>
          </p:nvSpPr>
          <p:spPr>
            <a:xfrm>
              <a:off x="2245853" y="3857920"/>
              <a:ext cx="128592" cy="68061"/>
            </a:xfrm>
            <a:custGeom>
              <a:rect b="b" l="l" r="r" t="t"/>
              <a:pathLst>
                <a:path extrusionOk="0" h="3516" w="6643">
                  <a:moveTo>
                    <a:pt x="114" y="1895"/>
                  </a:moveTo>
                  <a:cubicBezTo>
                    <a:pt x="0" y="365"/>
                    <a:pt x="2762" y="0"/>
                    <a:pt x="2922" y="2169"/>
                  </a:cubicBezTo>
                  <a:cubicBezTo>
                    <a:pt x="3036" y="3378"/>
                    <a:pt x="4131" y="1986"/>
                    <a:pt x="4314" y="1667"/>
                  </a:cubicBezTo>
                  <a:cubicBezTo>
                    <a:pt x="4702" y="936"/>
                    <a:pt x="4702" y="502"/>
                    <a:pt x="6049" y="1324"/>
                  </a:cubicBezTo>
                  <a:cubicBezTo>
                    <a:pt x="6323" y="1507"/>
                    <a:pt x="6482" y="1598"/>
                    <a:pt x="6642" y="1872"/>
                  </a:cubicBezTo>
                  <a:cubicBezTo>
                    <a:pt x="6254" y="1644"/>
                    <a:pt x="5364" y="1164"/>
                    <a:pt x="4930" y="1233"/>
                  </a:cubicBezTo>
                  <a:cubicBezTo>
                    <a:pt x="4725" y="1279"/>
                    <a:pt x="4428" y="2831"/>
                    <a:pt x="3401" y="3105"/>
                  </a:cubicBezTo>
                  <a:cubicBezTo>
                    <a:pt x="1986" y="3515"/>
                    <a:pt x="3036" y="1279"/>
                    <a:pt x="1621" y="982"/>
                  </a:cubicBezTo>
                  <a:cubicBezTo>
                    <a:pt x="845" y="822"/>
                    <a:pt x="388" y="1233"/>
                    <a:pt x="114" y="189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5"/>
            <p:cNvSpPr/>
            <p:nvPr/>
          </p:nvSpPr>
          <p:spPr>
            <a:xfrm>
              <a:off x="2118589" y="3839800"/>
              <a:ext cx="110473" cy="128592"/>
            </a:xfrm>
            <a:custGeom>
              <a:rect b="b" l="l" r="r" t="t"/>
              <a:pathLst>
                <a:path extrusionOk="0" h="6643" w="5707">
                  <a:moveTo>
                    <a:pt x="5707" y="6643"/>
                  </a:moveTo>
                  <a:cubicBezTo>
                    <a:pt x="3995" y="5547"/>
                    <a:pt x="3584" y="4862"/>
                    <a:pt x="3630" y="2785"/>
                  </a:cubicBezTo>
                  <a:cubicBezTo>
                    <a:pt x="3652" y="1256"/>
                    <a:pt x="4223" y="685"/>
                    <a:pt x="1781" y="1028"/>
                  </a:cubicBezTo>
                  <a:cubicBezTo>
                    <a:pt x="708" y="1187"/>
                    <a:pt x="822" y="1301"/>
                    <a:pt x="0" y="1644"/>
                  </a:cubicBezTo>
                  <a:cubicBezTo>
                    <a:pt x="799" y="617"/>
                    <a:pt x="4086" y="0"/>
                    <a:pt x="4155" y="1347"/>
                  </a:cubicBezTo>
                  <a:cubicBezTo>
                    <a:pt x="4291" y="4155"/>
                    <a:pt x="3287" y="4246"/>
                    <a:pt x="5707" y="664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5"/>
            <p:cNvSpPr/>
            <p:nvPr/>
          </p:nvSpPr>
          <p:spPr>
            <a:xfrm>
              <a:off x="1048833" y="3557010"/>
              <a:ext cx="305771" cy="319457"/>
            </a:xfrm>
            <a:custGeom>
              <a:rect b="b" l="l" r="r" t="t"/>
              <a:pathLst>
                <a:path extrusionOk="0" h="16503" w="15796">
                  <a:moveTo>
                    <a:pt x="14837" y="5250"/>
                  </a:moveTo>
                  <a:cubicBezTo>
                    <a:pt x="15795" y="7441"/>
                    <a:pt x="12006" y="7578"/>
                    <a:pt x="11139" y="8902"/>
                  </a:cubicBezTo>
                  <a:cubicBezTo>
                    <a:pt x="10272" y="10226"/>
                    <a:pt x="10682" y="10614"/>
                    <a:pt x="12440" y="11915"/>
                  </a:cubicBezTo>
                  <a:cubicBezTo>
                    <a:pt x="14220" y="13193"/>
                    <a:pt x="14243" y="15042"/>
                    <a:pt x="11732" y="15773"/>
                  </a:cubicBezTo>
                  <a:cubicBezTo>
                    <a:pt x="9222" y="16503"/>
                    <a:pt x="8491" y="14357"/>
                    <a:pt x="8058" y="12326"/>
                  </a:cubicBezTo>
                  <a:cubicBezTo>
                    <a:pt x="7624" y="10317"/>
                    <a:pt x="6574" y="10317"/>
                    <a:pt x="4154" y="11710"/>
                  </a:cubicBezTo>
                  <a:cubicBezTo>
                    <a:pt x="1735" y="13125"/>
                    <a:pt x="0" y="10683"/>
                    <a:pt x="1803" y="6209"/>
                  </a:cubicBezTo>
                  <a:cubicBezTo>
                    <a:pt x="4337" y="0"/>
                    <a:pt x="13262" y="1598"/>
                    <a:pt x="14837" y="525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5"/>
            <p:cNvSpPr/>
            <p:nvPr/>
          </p:nvSpPr>
          <p:spPr>
            <a:xfrm>
              <a:off x="1075335" y="3660404"/>
              <a:ext cx="255403" cy="134341"/>
            </a:xfrm>
            <a:custGeom>
              <a:rect b="b" l="l" r="r" t="t"/>
              <a:pathLst>
                <a:path extrusionOk="0" h="6940" w="13194">
                  <a:moveTo>
                    <a:pt x="13194" y="1484"/>
                  </a:moveTo>
                  <a:cubicBezTo>
                    <a:pt x="12326" y="2306"/>
                    <a:pt x="10363" y="2648"/>
                    <a:pt x="9770" y="3561"/>
                  </a:cubicBezTo>
                  <a:cubicBezTo>
                    <a:pt x="9565" y="3881"/>
                    <a:pt x="9428" y="4155"/>
                    <a:pt x="9382" y="4383"/>
                  </a:cubicBezTo>
                  <a:cubicBezTo>
                    <a:pt x="8286" y="4748"/>
                    <a:pt x="7191" y="4908"/>
                    <a:pt x="6369" y="5387"/>
                  </a:cubicBezTo>
                  <a:cubicBezTo>
                    <a:pt x="6232" y="5456"/>
                    <a:pt x="6118" y="5524"/>
                    <a:pt x="6004" y="5615"/>
                  </a:cubicBezTo>
                  <a:cubicBezTo>
                    <a:pt x="5388" y="5136"/>
                    <a:pt x="4383" y="5433"/>
                    <a:pt x="2785" y="6369"/>
                  </a:cubicBezTo>
                  <a:cubicBezTo>
                    <a:pt x="1804" y="6939"/>
                    <a:pt x="937" y="6871"/>
                    <a:pt x="389" y="6323"/>
                  </a:cubicBezTo>
                  <a:cubicBezTo>
                    <a:pt x="1" y="5707"/>
                    <a:pt x="1370" y="4520"/>
                    <a:pt x="2671" y="3949"/>
                  </a:cubicBezTo>
                  <a:cubicBezTo>
                    <a:pt x="3972" y="3379"/>
                    <a:pt x="6141" y="2922"/>
                    <a:pt x="7487" y="1712"/>
                  </a:cubicBezTo>
                  <a:cubicBezTo>
                    <a:pt x="8857" y="525"/>
                    <a:pt x="10295" y="0"/>
                    <a:pt x="11322" y="46"/>
                  </a:cubicBezTo>
                  <a:cubicBezTo>
                    <a:pt x="12326" y="92"/>
                    <a:pt x="12806" y="594"/>
                    <a:pt x="13194" y="14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5"/>
            <p:cNvSpPr/>
            <p:nvPr/>
          </p:nvSpPr>
          <p:spPr>
            <a:xfrm>
              <a:off x="1203489" y="3716079"/>
              <a:ext cx="77333" cy="57453"/>
            </a:xfrm>
            <a:custGeom>
              <a:rect b="b" l="l" r="r" t="t"/>
              <a:pathLst>
                <a:path extrusionOk="0" h="2968" w="3995">
                  <a:moveTo>
                    <a:pt x="3995" y="0"/>
                  </a:moveTo>
                  <a:cubicBezTo>
                    <a:pt x="3629" y="183"/>
                    <a:pt x="3333" y="411"/>
                    <a:pt x="3150" y="685"/>
                  </a:cubicBezTo>
                  <a:cubicBezTo>
                    <a:pt x="2808" y="1233"/>
                    <a:pt x="2648" y="1621"/>
                    <a:pt x="2739" y="1986"/>
                  </a:cubicBezTo>
                  <a:cubicBezTo>
                    <a:pt x="2602" y="1872"/>
                    <a:pt x="2397" y="1758"/>
                    <a:pt x="2146" y="1758"/>
                  </a:cubicBezTo>
                  <a:cubicBezTo>
                    <a:pt x="1415" y="1781"/>
                    <a:pt x="799" y="2306"/>
                    <a:pt x="822" y="2968"/>
                  </a:cubicBezTo>
                  <a:lnTo>
                    <a:pt x="0" y="2192"/>
                  </a:lnTo>
                  <a:cubicBezTo>
                    <a:pt x="0" y="2192"/>
                    <a:pt x="1073" y="1552"/>
                    <a:pt x="2260" y="708"/>
                  </a:cubicBezTo>
                  <a:cubicBezTo>
                    <a:pt x="3059" y="137"/>
                    <a:pt x="3698" y="0"/>
                    <a:pt x="399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5"/>
            <p:cNvSpPr/>
            <p:nvPr/>
          </p:nvSpPr>
          <p:spPr>
            <a:xfrm>
              <a:off x="1175651" y="3742581"/>
              <a:ext cx="140961" cy="133896"/>
            </a:xfrm>
            <a:custGeom>
              <a:rect b="b" l="l" r="r" t="t"/>
              <a:pathLst>
                <a:path extrusionOk="0" h="6917" w="7282">
                  <a:moveTo>
                    <a:pt x="7122" y="4018"/>
                  </a:moveTo>
                  <a:cubicBezTo>
                    <a:pt x="7281" y="4908"/>
                    <a:pt x="6688" y="5753"/>
                    <a:pt x="5181" y="6187"/>
                  </a:cubicBezTo>
                  <a:cubicBezTo>
                    <a:pt x="2671" y="6917"/>
                    <a:pt x="1940" y="4771"/>
                    <a:pt x="1507" y="2740"/>
                  </a:cubicBezTo>
                  <a:cubicBezTo>
                    <a:pt x="1256" y="1576"/>
                    <a:pt x="799" y="1097"/>
                    <a:pt x="0" y="1142"/>
                  </a:cubicBezTo>
                  <a:cubicBezTo>
                    <a:pt x="137" y="914"/>
                    <a:pt x="365" y="754"/>
                    <a:pt x="708" y="686"/>
                  </a:cubicBezTo>
                  <a:cubicBezTo>
                    <a:pt x="1712" y="572"/>
                    <a:pt x="1940" y="1"/>
                    <a:pt x="2260" y="1165"/>
                  </a:cubicBezTo>
                  <a:cubicBezTo>
                    <a:pt x="2602" y="2329"/>
                    <a:pt x="3150" y="4383"/>
                    <a:pt x="4200" y="4931"/>
                  </a:cubicBezTo>
                  <a:cubicBezTo>
                    <a:pt x="5159" y="5433"/>
                    <a:pt x="6505" y="4817"/>
                    <a:pt x="7122" y="4018"/>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5"/>
            <p:cNvSpPr/>
            <p:nvPr/>
          </p:nvSpPr>
          <p:spPr>
            <a:xfrm>
              <a:off x="1065617" y="3557010"/>
              <a:ext cx="274838" cy="219166"/>
            </a:xfrm>
            <a:custGeom>
              <a:rect b="b" l="l" r="r" t="t"/>
              <a:pathLst>
                <a:path extrusionOk="0" h="11322" w="14198">
                  <a:moveTo>
                    <a:pt x="13970" y="5250"/>
                  </a:moveTo>
                  <a:cubicBezTo>
                    <a:pt x="14198" y="5752"/>
                    <a:pt x="14175" y="6140"/>
                    <a:pt x="13993" y="6460"/>
                  </a:cubicBezTo>
                  <a:cubicBezTo>
                    <a:pt x="13833" y="5067"/>
                    <a:pt x="11893" y="4588"/>
                    <a:pt x="10067" y="5387"/>
                  </a:cubicBezTo>
                  <a:cubicBezTo>
                    <a:pt x="7875" y="6323"/>
                    <a:pt x="6917" y="7989"/>
                    <a:pt x="4954" y="8354"/>
                  </a:cubicBezTo>
                  <a:cubicBezTo>
                    <a:pt x="3402" y="8651"/>
                    <a:pt x="891" y="9838"/>
                    <a:pt x="617" y="11322"/>
                  </a:cubicBezTo>
                  <a:cubicBezTo>
                    <a:pt x="23" y="10363"/>
                    <a:pt x="1" y="8583"/>
                    <a:pt x="936" y="6209"/>
                  </a:cubicBezTo>
                  <a:cubicBezTo>
                    <a:pt x="3470" y="0"/>
                    <a:pt x="12395" y="1598"/>
                    <a:pt x="13970" y="525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5"/>
            <p:cNvSpPr/>
            <p:nvPr/>
          </p:nvSpPr>
          <p:spPr>
            <a:xfrm>
              <a:off x="1065617" y="3632121"/>
              <a:ext cx="169688" cy="144059"/>
            </a:xfrm>
            <a:custGeom>
              <a:rect b="b" l="l" r="r" t="t"/>
              <a:pathLst>
                <a:path extrusionOk="0" h="7442" w="8766">
                  <a:moveTo>
                    <a:pt x="8766" y="2215"/>
                  </a:moveTo>
                  <a:cubicBezTo>
                    <a:pt x="7396" y="3128"/>
                    <a:pt x="6483" y="4178"/>
                    <a:pt x="4954" y="4474"/>
                  </a:cubicBezTo>
                  <a:cubicBezTo>
                    <a:pt x="3402" y="4771"/>
                    <a:pt x="891" y="5958"/>
                    <a:pt x="617" y="7442"/>
                  </a:cubicBezTo>
                  <a:cubicBezTo>
                    <a:pt x="23" y="6483"/>
                    <a:pt x="1" y="4703"/>
                    <a:pt x="936" y="2329"/>
                  </a:cubicBezTo>
                  <a:cubicBezTo>
                    <a:pt x="1324" y="1393"/>
                    <a:pt x="1872" y="617"/>
                    <a:pt x="2511" y="1"/>
                  </a:cubicBezTo>
                  <a:cubicBezTo>
                    <a:pt x="2260" y="1758"/>
                    <a:pt x="2877" y="3538"/>
                    <a:pt x="3972" y="4041"/>
                  </a:cubicBezTo>
                  <a:cubicBezTo>
                    <a:pt x="5045" y="4497"/>
                    <a:pt x="7350" y="2785"/>
                    <a:pt x="8766" y="22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5"/>
            <p:cNvSpPr/>
            <p:nvPr/>
          </p:nvSpPr>
          <p:spPr>
            <a:xfrm>
              <a:off x="1219827" y="3666580"/>
              <a:ext cx="93245" cy="89722"/>
            </a:xfrm>
            <a:custGeom>
              <a:rect b="b" l="l" r="r" t="t"/>
              <a:pathLst>
                <a:path extrusionOk="0" h="4635" w="4817">
                  <a:moveTo>
                    <a:pt x="4817" y="1"/>
                  </a:moveTo>
                  <a:cubicBezTo>
                    <a:pt x="3493" y="914"/>
                    <a:pt x="2352" y="2078"/>
                    <a:pt x="1188" y="3196"/>
                  </a:cubicBezTo>
                  <a:cubicBezTo>
                    <a:pt x="1827" y="2147"/>
                    <a:pt x="2443" y="1119"/>
                    <a:pt x="2899" y="1"/>
                  </a:cubicBezTo>
                  <a:cubicBezTo>
                    <a:pt x="2146" y="960"/>
                    <a:pt x="1416" y="2261"/>
                    <a:pt x="731" y="3311"/>
                  </a:cubicBezTo>
                  <a:cubicBezTo>
                    <a:pt x="617" y="3493"/>
                    <a:pt x="1" y="4132"/>
                    <a:pt x="252" y="4361"/>
                  </a:cubicBezTo>
                  <a:cubicBezTo>
                    <a:pt x="526" y="4634"/>
                    <a:pt x="1370" y="3562"/>
                    <a:pt x="1530" y="3379"/>
                  </a:cubicBezTo>
                  <a:cubicBezTo>
                    <a:pt x="2580" y="2306"/>
                    <a:pt x="3858" y="1097"/>
                    <a:pt x="4817"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5"/>
            <p:cNvSpPr/>
            <p:nvPr/>
          </p:nvSpPr>
          <p:spPr>
            <a:xfrm>
              <a:off x="1105379" y="3742581"/>
              <a:ext cx="127276" cy="30953"/>
            </a:xfrm>
            <a:custGeom>
              <a:rect b="b" l="l" r="r" t="t"/>
              <a:pathLst>
                <a:path extrusionOk="0" h="1599" w="6575">
                  <a:moveTo>
                    <a:pt x="1" y="1599"/>
                  </a:moveTo>
                  <a:cubicBezTo>
                    <a:pt x="1530" y="1074"/>
                    <a:pt x="3128" y="823"/>
                    <a:pt x="4703" y="526"/>
                  </a:cubicBezTo>
                  <a:cubicBezTo>
                    <a:pt x="3448" y="435"/>
                    <a:pt x="2192" y="343"/>
                    <a:pt x="982" y="1"/>
                  </a:cubicBezTo>
                  <a:cubicBezTo>
                    <a:pt x="1485" y="1"/>
                    <a:pt x="1827" y="24"/>
                    <a:pt x="2352" y="69"/>
                  </a:cubicBezTo>
                  <a:cubicBezTo>
                    <a:pt x="2786" y="92"/>
                    <a:pt x="6050" y="206"/>
                    <a:pt x="6164" y="343"/>
                  </a:cubicBezTo>
                  <a:cubicBezTo>
                    <a:pt x="6575" y="754"/>
                    <a:pt x="5159" y="845"/>
                    <a:pt x="5137" y="845"/>
                  </a:cubicBezTo>
                  <a:cubicBezTo>
                    <a:pt x="3516" y="1074"/>
                    <a:pt x="1576" y="1462"/>
                    <a:pt x="1" y="159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5"/>
            <p:cNvSpPr/>
            <p:nvPr/>
          </p:nvSpPr>
          <p:spPr>
            <a:xfrm>
              <a:off x="1178729" y="3684254"/>
              <a:ext cx="53930" cy="68506"/>
            </a:xfrm>
            <a:custGeom>
              <a:rect b="b" l="l" r="r" t="t"/>
              <a:pathLst>
                <a:path extrusionOk="0" h="3539" w="2786">
                  <a:moveTo>
                    <a:pt x="1" y="2010"/>
                  </a:moveTo>
                  <a:cubicBezTo>
                    <a:pt x="1576" y="2603"/>
                    <a:pt x="937" y="2329"/>
                    <a:pt x="2215" y="2900"/>
                  </a:cubicBezTo>
                  <a:cubicBezTo>
                    <a:pt x="2352" y="1142"/>
                    <a:pt x="2261" y="2010"/>
                    <a:pt x="2580" y="1"/>
                  </a:cubicBezTo>
                  <a:lnTo>
                    <a:pt x="2580" y="1"/>
                  </a:lnTo>
                  <a:cubicBezTo>
                    <a:pt x="2603" y="298"/>
                    <a:pt x="2786" y="3196"/>
                    <a:pt x="2489" y="3379"/>
                  </a:cubicBezTo>
                  <a:cubicBezTo>
                    <a:pt x="2192" y="3539"/>
                    <a:pt x="252" y="2192"/>
                    <a:pt x="1" y="201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5"/>
            <p:cNvSpPr/>
            <p:nvPr/>
          </p:nvSpPr>
          <p:spPr>
            <a:xfrm>
              <a:off x="1132791" y="3600315"/>
              <a:ext cx="169668" cy="40225"/>
            </a:xfrm>
            <a:custGeom>
              <a:rect b="b" l="l" r="r" t="t"/>
              <a:pathLst>
                <a:path extrusionOk="0" h="2078" w="8765">
                  <a:moveTo>
                    <a:pt x="1278" y="708"/>
                  </a:moveTo>
                  <a:cubicBezTo>
                    <a:pt x="3287" y="0"/>
                    <a:pt x="5478" y="114"/>
                    <a:pt x="7122" y="913"/>
                  </a:cubicBezTo>
                  <a:cubicBezTo>
                    <a:pt x="8765" y="1735"/>
                    <a:pt x="6779" y="1758"/>
                    <a:pt x="5273" y="1575"/>
                  </a:cubicBezTo>
                  <a:cubicBezTo>
                    <a:pt x="3789" y="1415"/>
                    <a:pt x="1370" y="1415"/>
                    <a:pt x="730" y="1758"/>
                  </a:cubicBezTo>
                  <a:cubicBezTo>
                    <a:pt x="114" y="2077"/>
                    <a:pt x="0" y="1324"/>
                    <a:pt x="1278" y="70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5"/>
            <p:cNvSpPr/>
            <p:nvPr/>
          </p:nvSpPr>
          <p:spPr>
            <a:xfrm>
              <a:off x="1086388" y="3715634"/>
              <a:ext cx="773235" cy="389279"/>
            </a:xfrm>
            <a:custGeom>
              <a:rect b="b" l="l" r="r" t="t"/>
              <a:pathLst>
                <a:path extrusionOk="0" h="20110" w="39945">
                  <a:moveTo>
                    <a:pt x="35471" y="20110"/>
                  </a:moveTo>
                  <a:cubicBezTo>
                    <a:pt x="37936" y="17485"/>
                    <a:pt x="34969" y="18968"/>
                    <a:pt x="36179" y="17074"/>
                  </a:cubicBezTo>
                  <a:cubicBezTo>
                    <a:pt x="37388" y="15202"/>
                    <a:pt x="39945" y="13947"/>
                    <a:pt x="38393" y="12509"/>
                  </a:cubicBezTo>
                  <a:cubicBezTo>
                    <a:pt x="36840" y="11071"/>
                    <a:pt x="35562" y="10934"/>
                    <a:pt x="34855" y="12600"/>
                  </a:cubicBezTo>
                  <a:cubicBezTo>
                    <a:pt x="34124" y="14244"/>
                    <a:pt x="32481" y="13125"/>
                    <a:pt x="33439" y="11550"/>
                  </a:cubicBezTo>
                  <a:cubicBezTo>
                    <a:pt x="34398" y="9998"/>
                    <a:pt x="37000" y="7921"/>
                    <a:pt x="33325" y="6802"/>
                  </a:cubicBezTo>
                  <a:cubicBezTo>
                    <a:pt x="29673" y="5661"/>
                    <a:pt x="30837" y="6917"/>
                    <a:pt x="30563" y="9496"/>
                  </a:cubicBezTo>
                  <a:cubicBezTo>
                    <a:pt x="30267" y="12052"/>
                    <a:pt x="27528" y="12075"/>
                    <a:pt x="28395" y="10774"/>
                  </a:cubicBezTo>
                  <a:cubicBezTo>
                    <a:pt x="30495" y="7647"/>
                    <a:pt x="27596" y="6437"/>
                    <a:pt x="26683" y="6985"/>
                  </a:cubicBezTo>
                  <a:cubicBezTo>
                    <a:pt x="25839" y="7487"/>
                    <a:pt x="25930" y="8811"/>
                    <a:pt x="25816" y="8811"/>
                  </a:cubicBezTo>
                  <a:cubicBezTo>
                    <a:pt x="24469" y="8583"/>
                    <a:pt x="25656" y="6323"/>
                    <a:pt x="23191" y="7350"/>
                  </a:cubicBezTo>
                  <a:cubicBezTo>
                    <a:pt x="20726" y="8377"/>
                    <a:pt x="23807" y="10728"/>
                    <a:pt x="21433" y="9656"/>
                  </a:cubicBezTo>
                  <a:cubicBezTo>
                    <a:pt x="19060" y="8583"/>
                    <a:pt x="18945" y="7601"/>
                    <a:pt x="20703" y="6232"/>
                  </a:cubicBezTo>
                  <a:cubicBezTo>
                    <a:pt x="22461" y="4862"/>
                    <a:pt x="20498" y="1964"/>
                    <a:pt x="17462" y="2785"/>
                  </a:cubicBezTo>
                  <a:cubicBezTo>
                    <a:pt x="14449" y="3607"/>
                    <a:pt x="17097" y="7533"/>
                    <a:pt x="15156" y="7601"/>
                  </a:cubicBezTo>
                  <a:cubicBezTo>
                    <a:pt x="13216" y="7670"/>
                    <a:pt x="13422" y="5958"/>
                    <a:pt x="13947" y="4246"/>
                  </a:cubicBezTo>
                  <a:cubicBezTo>
                    <a:pt x="14449" y="2534"/>
                    <a:pt x="14700" y="640"/>
                    <a:pt x="12897" y="320"/>
                  </a:cubicBezTo>
                  <a:cubicBezTo>
                    <a:pt x="11094" y="1"/>
                    <a:pt x="9861" y="708"/>
                    <a:pt x="9678" y="3242"/>
                  </a:cubicBezTo>
                  <a:cubicBezTo>
                    <a:pt x="9473" y="5775"/>
                    <a:pt x="8058" y="4383"/>
                    <a:pt x="8195" y="2740"/>
                  </a:cubicBezTo>
                  <a:cubicBezTo>
                    <a:pt x="8354" y="1096"/>
                    <a:pt x="5775" y="1210"/>
                    <a:pt x="5342" y="2557"/>
                  </a:cubicBezTo>
                  <a:cubicBezTo>
                    <a:pt x="4931" y="3927"/>
                    <a:pt x="6871" y="5387"/>
                    <a:pt x="5867" y="5456"/>
                  </a:cubicBezTo>
                  <a:cubicBezTo>
                    <a:pt x="4862" y="5524"/>
                    <a:pt x="4908" y="2466"/>
                    <a:pt x="3287" y="3675"/>
                  </a:cubicBezTo>
                  <a:cubicBezTo>
                    <a:pt x="1644" y="4908"/>
                    <a:pt x="3675" y="6597"/>
                    <a:pt x="2762" y="7419"/>
                  </a:cubicBezTo>
                  <a:cubicBezTo>
                    <a:pt x="1826" y="8218"/>
                    <a:pt x="411" y="6574"/>
                    <a:pt x="206" y="8469"/>
                  </a:cubicBezTo>
                  <a:cubicBezTo>
                    <a:pt x="0" y="10340"/>
                    <a:pt x="4018" y="15134"/>
                    <a:pt x="6163" y="15910"/>
                  </a:cubicBezTo>
                  <a:cubicBezTo>
                    <a:pt x="8309" y="16686"/>
                    <a:pt x="12440" y="17234"/>
                    <a:pt x="15841" y="18284"/>
                  </a:cubicBezTo>
                  <a:cubicBezTo>
                    <a:pt x="19265" y="19311"/>
                    <a:pt x="35471" y="20110"/>
                    <a:pt x="35471" y="2011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5"/>
            <p:cNvSpPr/>
            <p:nvPr/>
          </p:nvSpPr>
          <p:spPr>
            <a:xfrm>
              <a:off x="1086388" y="3753635"/>
              <a:ext cx="734365" cy="351281"/>
            </a:xfrm>
            <a:custGeom>
              <a:rect b="b" l="l" r="r" t="t"/>
              <a:pathLst>
                <a:path extrusionOk="0" h="18147" w="37937">
                  <a:moveTo>
                    <a:pt x="35471" y="18147"/>
                  </a:moveTo>
                  <a:cubicBezTo>
                    <a:pt x="37936" y="15522"/>
                    <a:pt x="34969" y="17005"/>
                    <a:pt x="36179" y="15111"/>
                  </a:cubicBezTo>
                  <a:cubicBezTo>
                    <a:pt x="36498" y="14632"/>
                    <a:pt x="36886" y="14198"/>
                    <a:pt x="37297" y="13787"/>
                  </a:cubicBezTo>
                  <a:cubicBezTo>
                    <a:pt x="36270" y="13285"/>
                    <a:pt x="36179" y="13445"/>
                    <a:pt x="33325" y="14061"/>
                  </a:cubicBezTo>
                  <a:cubicBezTo>
                    <a:pt x="29650" y="14860"/>
                    <a:pt x="31477" y="12052"/>
                    <a:pt x="30723" y="10888"/>
                  </a:cubicBezTo>
                  <a:cubicBezTo>
                    <a:pt x="29970" y="9724"/>
                    <a:pt x="29787" y="11892"/>
                    <a:pt x="26797" y="12007"/>
                  </a:cubicBezTo>
                  <a:cubicBezTo>
                    <a:pt x="23807" y="12098"/>
                    <a:pt x="25085" y="8857"/>
                    <a:pt x="20908" y="8674"/>
                  </a:cubicBezTo>
                  <a:cubicBezTo>
                    <a:pt x="17462" y="8514"/>
                    <a:pt x="18032" y="7076"/>
                    <a:pt x="19562" y="5616"/>
                  </a:cubicBezTo>
                  <a:cubicBezTo>
                    <a:pt x="19699" y="5205"/>
                    <a:pt x="20087" y="4771"/>
                    <a:pt x="20703" y="4269"/>
                  </a:cubicBezTo>
                  <a:cubicBezTo>
                    <a:pt x="22461" y="2899"/>
                    <a:pt x="20498" y="1"/>
                    <a:pt x="17462" y="822"/>
                  </a:cubicBezTo>
                  <a:cubicBezTo>
                    <a:pt x="14289" y="1712"/>
                    <a:pt x="17325" y="8195"/>
                    <a:pt x="13969" y="8925"/>
                  </a:cubicBezTo>
                  <a:cubicBezTo>
                    <a:pt x="11527" y="9473"/>
                    <a:pt x="9245" y="8971"/>
                    <a:pt x="7784" y="7282"/>
                  </a:cubicBezTo>
                  <a:cubicBezTo>
                    <a:pt x="6323" y="5616"/>
                    <a:pt x="4634" y="5524"/>
                    <a:pt x="4611" y="8103"/>
                  </a:cubicBezTo>
                  <a:cubicBezTo>
                    <a:pt x="4588" y="10340"/>
                    <a:pt x="2785" y="8377"/>
                    <a:pt x="685" y="5593"/>
                  </a:cubicBezTo>
                  <a:cubicBezTo>
                    <a:pt x="434" y="5684"/>
                    <a:pt x="274" y="5935"/>
                    <a:pt x="206" y="6506"/>
                  </a:cubicBezTo>
                  <a:cubicBezTo>
                    <a:pt x="0" y="8377"/>
                    <a:pt x="4018" y="13171"/>
                    <a:pt x="6163" y="13947"/>
                  </a:cubicBezTo>
                  <a:cubicBezTo>
                    <a:pt x="8309" y="14723"/>
                    <a:pt x="12440" y="15271"/>
                    <a:pt x="15841" y="16321"/>
                  </a:cubicBezTo>
                  <a:cubicBezTo>
                    <a:pt x="19265" y="17348"/>
                    <a:pt x="35471" y="18147"/>
                    <a:pt x="35471" y="181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5"/>
            <p:cNvSpPr/>
            <p:nvPr/>
          </p:nvSpPr>
          <p:spPr>
            <a:xfrm>
              <a:off x="1113781" y="3764689"/>
              <a:ext cx="706975" cy="340227"/>
            </a:xfrm>
            <a:custGeom>
              <a:rect b="b" l="l" r="r" t="t"/>
              <a:pathLst>
                <a:path extrusionOk="0" h="17576" w="36522">
                  <a:moveTo>
                    <a:pt x="34056" y="17576"/>
                  </a:moveTo>
                  <a:cubicBezTo>
                    <a:pt x="36521" y="14951"/>
                    <a:pt x="33554" y="16434"/>
                    <a:pt x="34764" y="14540"/>
                  </a:cubicBezTo>
                  <a:cubicBezTo>
                    <a:pt x="34809" y="14494"/>
                    <a:pt x="34855" y="14426"/>
                    <a:pt x="34900" y="14357"/>
                  </a:cubicBezTo>
                  <a:cubicBezTo>
                    <a:pt x="32207" y="14494"/>
                    <a:pt x="30586" y="15750"/>
                    <a:pt x="28806" y="15179"/>
                  </a:cubicBezTo>
                  <a:cubicBezTo>
                    <a:pt x="26820" y="14517"/>
                    <a:pt x="29925" y="12166"/>
                    <a:pt x="25907" y="12463"/>
                  </a:cubicBezTo>
                  <a:cubicBezTo>
                    <a:pt x="21913" y="12759"/>
                    <a:pt x="23260" y="11458"/>
                    <a:pt x="21342" y="10089"/>
                  </a:cubicBezTo>
                  <a:cubicBezTo>
                    <a:pt x="19562" y="8811"/>
                    <a:pt x="17393" y="8446"/>
                    <a:pt x="17142" y="7441"/>
                  </a:cubicBezTo>
                  <a:cubicBezTo>
                    <a:pt x="16617" y="6848"/>
                    <a:pt x="17211" y="5958"/>
                    <a:pt x="18147" y="5045"/>
                  </a:cubicBezTo>
                  <a:cubicBezTo>
                    <a:pt x="18284" y="4634"/>
                    <a:pt x="18672" y="4200"/>
                    <a:pt x="19288" y="3698"/>
                  </a:cubicBezTo>
                  <a:cubicBezTo>
                    <a:pt x="20703" y="2602"/>
                    <a:pt x="19699" y="479"/>
                    <a:pt x="17667" y="160"/>
                  </a:cubicBezTo>
                  <a:cubicBezTo>
                    <a:pt x="17325" y="662"/>
                    <a:pt x="16458" y="0"/>
                    <a:pt x="15819" y="2853"/>
                  </a:cubicBezTo>
                  <a:cubicBezTo>
                    <a:pt x="15157" y="5706"/>
                    <a:pt x="16161" y="9815"/>
                    <a:pt x="12532" y="10568"/>
                  </a:cubicBezTo>
                  <a:cubicBezTo>
                    <a:pt x="8902" y="11344"/>
                    <a:pt x="6278" y="7190"/>
                    <a:pt x="4246" y="9107"/>
                  </a:cubicBezTo>
                  <a:cubicBezTo>
                    <a:pt x="3287" y="10043"/>
                    <a:pt x="1598" y="9678"/>
                    <a:pt x="1" y="8879"/>
                  </a:cubicBezTo>
                  <a:cubicBezTo>
                    <a:pt x="1302" y="10797"/>
                    <a:pt x="3402" y="12874"/>
                    <a:pt x="4748" y="13376"/>
                  </a:cubicBezTo>
                  <a:cubicBezTo>
                    <a:pt x="6894" y="14152"/>
                    <a:pt x="11025" y="14700"/>
                    <a:pt x="14426" y="15750"/>
                  </a:cubicBezTo>
                  <a:cubicBezTo>
                    <a:pt x="17850" y="16777"/>
                    <a:pt x="34056" y="17576"/>
                    <a:pt x="34056" y="175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5"/>
            <p:cNvSpPr/>
            <p:nvPr/>
          </p:nvSpPr>
          <p:spPr>
            <a:xfrm>
              <a:off x="1717808" y="3922868"/>
              <a:ext cx="102537" cy="72474"/>
            </a:xfrm>
            <a:custGeom>
              <a:rect b="b" l="l" r="r" t="t"/>
              <a:pathLst>
                <a:path extrusionOk="0" h="3744" w="5297">
                  <a:moveTo>
                    <a:pt x="5296" y="1827"/>
                  </a:moveTo>
                  <a:cubicBezTo>
                    <a:pt x="4452" y="868"/>
                    <a:pt x="3288" y="160"/>
                    <a:pt x="2649" y="1644"/>
                  </a:cubicBezTo>
                  <a:cubicBezTo>
                    <a:pt x="1941" y="3287"/>
                    <a:pt x="1393" y="3653"/>
                    <a:pt x="115" y="2397"/>
                  </a:cubicBezTo>
                  <a:lnTo>
                    <a:pt x="1" y="2283"/>
                  </a:lnTo>
                  <a:cubicBezTo>
                    <a:pt x="206" y="3105"/>
                    <a:pt x="1188" y="3744"/>
                    <a:pt x="2009" y="3287"/>
                  </a:cubicBezTo>
                  <a:cubicBezTo>
                    <a:pt x="3813" y="2283"/>
                    <a:pt x="2146" y="1"/>
                    <a:pt x="5296"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5"/>
            <p:cNvSpPr/>
            <p:nvPr/>
          </p:nvSpPr>
          <p:spPr>
            <a:xfrm>
              <a:off x="1309980" y="3718732"/>
              <a:ext cx="53911" cy="150234"/>
            </a:xfrm>
            <a:custGeom>
              <a:rect b="b" l="l" r="r" t="t"/>
              <a:pathLst>
                <a:path extrusionOk="0" h="7761" w="2785">
                  <a:moveTo>
                    <a:pt x="0" y="434"/>
                  </a:moveTo>
                  <a:cubicBezTo>
                    <a:pt x="1347" y="548"/>
                    <a:pt x="2214" y="1142"/>
                    <a:pt x="2100" y="2580"/>
                  </a:cubicBezTo>
                  <a:cubicBezTo>
                    <a:pt x="2054" y="3333"/>
                    <a:pt x="1210" y="4908"/>
                    <a:pt x="1347" y="6026"/>
                  </a:cubicBezTo>
                  <a:cubicBezTo>
                    <a:pt x="1438" y="6711"/>
                    <a:pt x="1712" y="7145"/>
                    <a:pt x="2031" y="7761"/>
                  </a:cubicBezTo>
                  <a:cubicBezTo>
                    <a:pt x="1187" y="4680"/>
                    <a:pt x="1826" y="5958"/>
                    <a:pt x="2465" y="2922"/>
                  </a:cubicBezTo>
                  <a:cubicBezTo>
                    <a:pt x="2785" y="1415"/>
                    <a:pt x="1598" y="0"/>
                    <a:pt x="0"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5"/>
            <p:cNvSpPr/>
            <p:nvPr/>
          </p:nvSpPr>
          <p:spPr>
            <a:xfrm>
              <a:off x="1135869" y="3781027"/>
              <a:ext cx="78669" cy="92800"/>
            </a:xfrm>
            <a:custGeom>
              <a:rect b="b" l="l" r="r" t="t"/>
              <a:pathLst>
                <a:path extrusionOk="0" h="4794" w="4064">
                  <a:moveTo>
                    <a:pt x="4064" y="1827"/>
                  </a:moveTo>
                  <a:cubicBezTo>
                    <a:pt x="2900" y="3402"/>
                    <a:pt x="2238" y="1028"/>
                    <a:pt x="1804" y="663"/>
                  </a:cubicBezTo>
                  <a:cubicBezTo>
                    <a:pt x="1005" y="1"/>
                    <a:pt x="1" y="754"/>
                    <a:pt x="503" y="2443"/>
                  </a:cubicBezTo>
                  <a:cubicBezTo>
                    <a:pt x="777" y="3333"/>
                    <a:pt x="1211" y="4315"/>
                    <a:pt x="115" y="4748"/>
                  </a:cubicBezTo>
                  <a:cubicBezTo>
                    <a:pt x="229" y="4794"/>
                    <a:pt x="229" y="4794"/>
                    <a:pt x="343" y="4771"/>
                  </a:cubicBezTo>
                  <a:cubicBezTo>
                    <a:pt x="1918" y="4201"/>
                    <a:pt x="366" y="1918"/>
                    <a:pt x="845" y="1142"/>
                  </a:cubicBezTo>
                  <a:cubicBezTo>
                    <a:pt x="1325" y="366"/>
                    <a:pt x="1873" y="1347"/>
                    <a:pt x="2078" y="1735"/>
                  </a:cubicBezTo>
                  <a:cubicBezTo>
                    <a:pt x="2671" y="2831"/>
                    <a:pt x="3950" y="2763"/>
                    <a:pt x="4064"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5"/>
            <p:cNvSpPr/>
            <p:nvPr/>
          </p:nvSpPr>
          <p:spPr>
            <a:xfrm>
              <a:off x="1525596" y="3846421"/>
              <a:ext cx="116668" cy="61886"/>
            </a:xfrm>
            <a:custGeom>
              <a:rect b="b" l="l" r="r" t="t"/>
              <a:pathLst>
                <a:path extrusionOk="0" h="3197" w="6027">
                  <a:moveTo>
                    <a:pt x="5867" y="1804"/>
                  </a:moveTo>
                  <a:cubicBezTo>
                    <a:pt x="6027" y="435"/>
                    <a:pt x="3584" y="1"/>
                    <a:pt x="3333" y="1941"/>
                  </a:cubicBezTo>
                  <a:cubicBezTo>
                    <a:pt x="3173" y="3037"/>
                    <a:pt x="2238" y="1736"/>
                    <a:pt x="2101" y="1439"/>
                  </a:cubicBezTo>
                  <a:cubicBezTo>
                    <a:pt x="1781" y="754"/>
                    <a:pt x="1804" y="366"/>
                    <a:pt x="549" y="1051"/>
                  </a:cubicBezTo>
                  <a:cubicBezTo>
                    <a:pt x="275" y="1211"/>
                    <a:pt x="138" y="1279"/>
                    <a:pt x="1" y="1530"/>
                  </a:cubicBezTo>
                  <a:cubicBezTo>
                    <a:pt x="343" y="1325"/>
                    <a:pt x="1165" y="937"/>
                    <a:pt x="1553" y="1005"/>
                  </a:cubicBezTo>
                  <a:cubicBezTo>
                    <a:pt x="1735" y="1051"/>
                    <a:pt x="1941" y="2466"/>
                    <a:pt x="2854" y="2763"/>
                  </a:cubicBezTo>
                  <a:cubicBezTo>
                    <a:pt x="4132" y="3196"/>
                    <a:pt x="3288" y="1119"/>
                    <a:pt x="4543" y="914"/>
                  </a:cubicBezTo>
                  <a:cubicBezTo>
                    <a:pt x="5251" y="800"/>
                    <a:pt x="5661" y="1188"/>
                    <a:pt x="5867" y="180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5"/>
            <p:cNvSpPr/>
            <p:nvPr/>
          </p:nvSpPr>
          <p:spPr>
            <a:xfrm>
              <a:off x="1653305" y="3834051"/>
              <a:ext cx="103853" cy="114461"/>
            </a:xfrm>
            <a:custGeom>
              <a:rect b="b" l="l" r="r" t="t"/>
              <a:pathLst>
                <a:path extrusionOk="0" h="5913" w="5365">
                  <a:moveTo>
                    <a:pt x="0" y="5912"/>
                  </a:moveTo>
                  <a:cubicBezTo>
                    <a:pt x="1598" y="4999"/>
                    <a:pt x="1986" y="4383"/>
                    <a:pt x="2055" y="2534"/>
                  </a:cubicBezTo>
                  <a:cubicBezTo>
                    <a:pt x="2077" y="1142"/>
                    <a:pt x="1575" y="594"/>
                    <a:pt x="3789" y="1028"/>
                  </a:cubicBezTo>
                  <a:cubicBezTo>
                    <a:pt x="4748" y="1210"/>
                    <a:pt x="4634" y="1302"/>
                    <a:pt x="5364" y="1644"/>
                  </a:cubicBezTo>
                  <a:cubicBezTo>
                    <a:pt x="4679" y="685"/>
                    <a:pt x="1735" y="1"/>
                    <a:pt x="1621" y="1210"/>
                  </a:cubicBezTo>
                  <a:cubicBezTo>
                    <a:pt x="1393" y="3744"/>
                    <a:pt x="2283" y="3858"/>
                    <a:pt x="0" y="591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5"/>
            <p:cNvSpPr/>
            <p:nvPr/>
          </p:nvSpPr>
          <p:spPr>
            <a:xfrm>
              <a:off x="1078877" y="3795604"/>
              <a:ext cx="1822160" cy="679584"/>
            </a:xfrm>
            <a:custGeom>
              <a:rect b="b" l="l" r="r" t="t"/>
              <a:pathLst>
                <a:path extrusionOk="0" h="35107" w="94132">
                  <a:moveTo>
                    <a:pt x="0" y="24"/>
                  </a:moveTo>
                  <a:cubicBezTo>
                    <a:pt x="0" y="14906"/>
                    <a:pt x="11459" y="34924"/>
                    <a:pt x="47089" y="35106"/>
                  </a:cubicBezTo>
                  <a:cubicBezTo>
                    <a:pt x="81510" y="34924"/>
                    <a:pt x="93356" y="16253"/>
                    <a:pt x="94132" y="1553"/>
                  </a:cubicBezTo>
                  <a:cubicBezTo>
                    <a:pt x="93173" y="1211"/>
                    <a:pt x="92123" y="1302"/>
                    <a:pt x="91576" y="1416"/>
                  </a:cubicBezTo>
                  <a:cubicBezTo>
                    <a:pt x="89453" y="9040"/>
                    <a:pt x="70348" y="14997"/>
                    <a:pt x="47089" y="14997"/>
                  </a:cubicBezTo>
                  <a:cubicBezTo>
                    <a:pt x="22415" y="14997"/>
                    <a:pt x="2397" y="8286"/>
                    <a:pt x="2397" y="1"/>
                  </a:cubicBezTo>
                  <a:lnTo>
                    <a:pt x="0" y="1"/>
                  </a:lnTo>
                  <a:cubicBezTo>
                    <a:pt x="0" y="24"/>
                    <a:pt x="0" y="24"/>
                    <a:pt x="0" y="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5"/>
            <p:cNvSpPr/>
            <p:nvPr/>
          </p:nvSpPr>
          <p:spPr>
            <a:xfrm>
              <a:off x="1078877" y="3795604"/>
              <a:ext cx="1204482" cy="706529"/>
            </a:xfrm>
            <a:custGeom>
              <a:rect b="b" l="l" r="r" t="t"/>
              <a:pathLst>
                <a:path extrusionOk="0" h="36499" w="62223">
                  <a:moveTo>
                    <a:pt x="0" y="24"/>
                  </a:moveTo>
                  <a:cubicBezTo>
                    <a:pt x="0" y="9108"/>
                    <a:pt x="4269" y="20110"/>
                    <a:pt x="15704" y="27346"/>
                  </a:cubicBezTo>
                  <a:cubicBezTo>
                    <a:pt x="30175" y="36499"/>
                    <a:pt x="59392" y="34969"/>
                    <a:pt x="62222" y="14107"/>
                  </a:cubicBezTo>
                  <a:cubicBezTo>
                    <a:pt x="57497" y="14678"/>
                    <a:pt x="52407" y="14997"/>
                    <a:pt x="47089" y="14997"/>
                  </a:cubicBezTo>
                  <a:cubicBezTo>
                    <a:pt x="22415" y="14997"/>
                    <a:pt x="2397" y="8286"/>
                    <a:pt x="2397" y="1"/>
                  </a:cubicBezTo>
                  <a:lnTo>
                    <a:pt x="0" y="1"/>
                  </a:lnTo>
                  <a:cubicBezTo>
                    <a:pt x="0" y="24"/>
                    <a:pt x="0" y="24"/>
                    <a:pt x="0" y="2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5"/>
            <p:cNvSpPr/>
            <p:nvPr/>
          </p:nvSpPr>
          <p:spPr>
            <a:xfrm>
              <a:off x="2109742" y="3819028"/>
              <a:ext cx="791354" cy="651302"/>
            </a:xfrm>
            <a:custGeom>
              <a:rect b="b" l="l" r="r" t="t"/>
              <a:pathLst>
                <a:path extrusionOk="0" h="33646" w="40881">
                  <a:moveTo>
                    <a:pt x="1" y="33645"/>
                  </a:moveTo>
                  <a:cubicBezTo>
                    <a:pt x="29697" y="31408"/>
                    <a:pt x="40151" y="14130"/>
                    <a:pt x="40881" y="343"/>
                  </a:cubicBezTo>
                  <a:cubicBezTo>
                    <a:pt x="39922" y="1"/>
                    <a:pt x="38872" y="92"/>
                    <a:pt x="38325" y="206"/>
                  </a:cubicBezTo>
                  <a:cubicBezTo>
                    <a:pt x="37229" y="4178"/>
                    <a:pt x="31477" y="7716"/>
                    <a:pt x="22917" y="10181"/>
                  </a:cubicBezTo>
                  <a:cubicBezTo>
                    <a:pt x="20795" y="18923"/>
                    <a:pt x="13559" y="28829"/>
                    <a:pt x="1" y="3364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5"/>
            <p:cNvSpPr/>
            <p:nvPr/>
          </p:nvSpPr>
          <p:spPr>
            <a:xfrm>
              <a:off x="1078877" y="3795604"/>
              <a:ext cx="1819508" cy="338040"/>
            </a:xfrm>
            <a:custGeom>
              <a:rect b="b" l="l" r="r" t="t"/>
              <a:pathLst>
                <a:path extrusionOk="0" h="17463" w="93995">
                  <a:moveTo>
                    <a:pt x="0" y="1"/>
                  </a:moveTo>
                  <a:cubicBezTo>
                    <a:pt x="0" y="9633"/>
                    <a:pt x="21091" y="17462"/>
                    <a:pt x="47089" y="17462"/>
                  </a:cubicBezTo>
                  <a:cubicBezTo>
                    <a:pt x="71717" y="17462"/>
                    <a:pt x="91941" y="10455"/>
                    <a:pt x="93995" y="1507"/>
                  </a:cubicBezTo>
                  <a:cubicBezTo>
                    <a:pt x="93082" y="1233"/>
                    <a:pt x="92100" y="1302"/>
                    <a:pt x="91576" y="1416"/>
                  </a:cubicBezTo>
                  <a:cubicBezTo>
                    <a:pt x="89453" y="9040"/>
                    <a:pt x="70348" y="14997"/>
                    <a:pt x="47089" y="14997"/>
                  </a:cubicBezTo>
                  <a:cubicBezTo>
                    <a:pt x="22415" y="14997"/>
                    <a:pt x="2397" y="8286"/>
                    <a:pt x="239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5"/>
            <p:cNvSpPr/>
            <p:nvPr/>
          </p:nvSpPr>
          <p:spPr>
            <a:xfrm>
              <a:off x="1531791" y="3733309"/>
              <a:ext cx="101201" cy="101201"/>
            </a:xfrm>
            <a:custGeom>
              <a:rect b="b" l="l" r="r" t="t"/>
              <a:pathLst>
                <a:path extrusionOk="0" h="5228" w="5228">
                  <a:moveTo>
                    <a:pt x="2625" y="1"/>
                  </a:moveTo>
                  <a:cubicBezTo>
                    <a:pt x="1187" y="1"/>
                    <a:pt x="0" y="1165"/>
                    <a:pt x="0" y="2603"/>
                  </a:cubicBezTo>
                  <a:cubicBezTo>
                    <a:pt x="0" y="4041"/>
                    <a:pt x="1187" y="5228"/>
                    <a:pt x="2625" y="5228"/>
                  </a:cubicBezTo>
                  <a:cubicBezTo>
                    <a:pt x="4063" y="5228"/>
                    <a:pt x="5227" y="4041"/>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5"/>
            <p:cNvSpPr/>
            <p:nvPr/>
          </p:nvSpPr>
          <p:spPr>
            <a:xfrm>
              <a:off x="1532662" y="3737277"/>
              <a:ext cx="85754" cy="84418"/>
            </a:xfrm>
            <a:custGeom>
              <a:rect b="b" l="l" r="r" t="t"/>
              <a:pathLst>
                <a:path extrusionOk="0" h="4361" w="4430">
                  <a:moveTo>
                    <a:pt x="3676" y="754"/>
                  </a:moveTo>
                  <a:cubicBezTo>
                    <a:pt x="2945" y="1"/>
                    <a:pt x="1713" y="24"/>
                    <a:pt x="891" y="800"/>
                  </a:cubicBezTo>
                  <a:cubicBezTo>
                    <a:pt x="69" y="1599"/>
                    <a:pt x="1" y="2854"/>
                    <a:pt x="731" y="3607"/>
                  </a:cubicBezTo>
                  <a:cubicBezTo>
                    <a:pt x="1462" y="4361"/>
                    <a:pt x="2717" y="4338"/>
                    <a:pt x="3539" y="3562"/>
                  </a:cubicBezTo>
                  <a:cubicBezTo>
                    <a:pt x="4338" y="2763"/>
                    <a:pt x="4429"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5"/>
            <p:cNvSpPr/>
            <p:nvPr/>
          </p:nvSpPr>
          <p:spPr>
            <a:xfrm>
              <a:off x="1541064" y="3741265"/>
              <a:ext cx="50388" cy="49942"/>
            </a:xfrm>
            <a:custGeom>
              <a:rect b="b" l="l" r="r" t="t"/>
              <a:pathLst>
                <a:path extrusionOk="0" h="2580" w="2603">
                  <a:moveTo>
                    <a:pt x="822" y="617"/>
                  </a:moveTo>
                  <a:cubicBezTo>
                    <a:pt x="1" y="1279"/>
                    <a:pt x="1" y="2580"/>
                    <a:pt x="571" y="2146"/>
                  </a:cubicBezTo>
                  <a:cubicBezTo>
                    <a:pt x="663" y="2078"/>
                    <a:pt x="822" y="1621"/>
                    <a:pt x="1370" y="1279"/>
                  </a:cubicBezTo>
                  <a:cubicBezTo>
                    <a:pt x="1758" y="1028"/>
                    <a:pt x="2557" y="913"/>
                    <a:pt x="2580" y="662"/>
                  </a:cubicBezTo>
                  <a:cubicBezTo>
                    <a:pt x="2603" y="0"/>
                    <a:pt x="1347" y="183"/>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5"/>
            <p:cNvSpPr/>
            <p:nvPr/>
          </p:nvSpPr>
          <p:spPr>
            <a:xfrm>
              <a:off x="2011652" y="3567619"/>
              <a:ext cx="101646" cy="101201"/>
            </a:xfrm>
            <a:custGeom>
              <a:rect b="b" l="l" r="r" t="t"/>
              <a:pathLst>
                <a:path extrusionOk="0" h="5228" w="5251">
                  <a:moveTo>
                    <a:pt x="2626" y="0"/>
                  </a:moveTo>
                  <a:cubicBezTo>
                    <a:pt x="1188" y="0"/>
                    <a:pt x="1" y="1164"/>
                    <a:pt x="1" y="2602"/>
                  </a:cubicBezTo>
                  <a:cubicBezTo>
                    <a:pt x="1" y="4040"/>
                    <a:pt x="1188" y="5227"/>
                    <a:pt x="2626" y="5227"/>
                  </a:cubicBezTo>
                  <a:cubicBezTo>
                    <a:pt x="4064" y="5227"/>
                    <a:pt x="5250" y="4040"/>
                    <a:pt x="5250" y="2602"/>
                  </a:cubicBezTo>
                  <a:cubicBezTo>
                    <a:pt x="5250" y="1164"/>
                    <a:pt x="4064" y="0"/>
                    <a:pt x="262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5"/>
            <p:cNvSpPr/>
            <p:nvPr/>
          </p:nvSpPr>
          <p:spPr>
            <a:xfrm>
              <a:off x="2012543" y="3571587"/>
              <a:ext cx="85734" cy="84418"/>
            </a:xfrm>
            <a:custGeom>
              <a:rect b="b" l="l" r="r" t="t"/>
              <a:pathLst>
                <a:path extrusionOk="0" h="4361" w="4429">
                  <a:moveTo>
                    <a:pt x="3698" y="754"/>
                  </a:moveTo>
                  <a:cubicBezTo>
                    <a:pt x="2968" y="1"/>
                    <a:pt x="1712" y="23"/>
                    <a:pt x="890" y="799"/>
                  </a:cubicBezTo>
                  <a:cubicBezTo>
                    <a:pt x="69" y="1598"/>
                    <a:pt x="0" y="2854"/>
                    <a:pt x="731" y="3607"/>
                  </a:cubicBezTo>
                  <a:cubicBezTo>
                    <a:pt x="1461" y="4360"/>
                    <a:pt x="2716" y="4337"/>
                    <a:pt x="3538" y="3538"/>
                  </a:cubicBezTo>
                  <a:cubicBezTo>
                    <a:pt x="4360" y="2762"/>
                    <a:pt x="4428"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5"/>
            <p:cNvSpPr/>
            <p:nvPr/>
          </p:nvSpPr>
          <p:spPr>
            <a:xfrm>
              <a:off x="2020925" y="3575556"/>
              <a:ext cx="50833" cy="49962"/>
            </a:xfrm>
            <a:custGeom>
              <a:rect b="b" l="l" r="r" t="t"/>
              <a:pathLst>
                <a:path extrusionOk="0" h="2581" w="2626">
                  <a:moveTo>
                    <a:pt x="823" y="617"/>
                  </a:moveTo>
                  <a:cubicBezTo>
                    <a:pt x="1" y="1279"/>
                    <a:pt x="24" y="2580"/>
                    <a:pt x="572" y="2147"/>
                  </a:cubicBezTo>
                  <a:cubicBezTo>
                    <a:pt x="663" y="2078"/>
                    <a:pt x="823" y="1622"/>
                    <a:pt x="1370" y="1279"/>
                  </a:cubicBezTo>
                  <a:cubicBezTo>
                    <a:pt x="1758" y="1028"/>
                    <a:pt x="2580" y="914"/>
                    <a:pt x="2580" y="663"/>
                  </a:cubicBezTo>
                  <a:cubicBezTo>
                    <a:pt x="2626" y="1"/>
                    <a:pt x="1348" y="184"/>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5"/>
            <p:cNvSpPr/>
            <p:nvPr/>
          </p:nvSpPr>
          <p:spPr>
            <a:xfrm>
              <a:off x="1314394" y="3584848"/>
              <a:ext cx="101201" cy="101201"/>
            </a:xfrm>
            <a:custGeom>
              <a:rect b="b" l="l" r="r" t="t"/>
              <a:pathLst>
                <a:path extrusionOk="0" h="5228" w="5228">
                  <a:moveTo>
                    <a:pt x="2625" y="0"/>
                  </a:moveTo>
                  <a:cubicBezTo>
                    <a:pt x="1164" y="0"/>
                    <a:pt x="0" y="1164"/>
                    <a:pt x="0" y="2602"/>
                  </a:cubicBezTo>
                  <a:cubicBezTo>
                    <a:pt x="0" y="4040"/>
                    <a:pt x="1164" y="5227"/>
                    <a:pt x="2625" y="5227"/>
                  </a:cubicBezTo>
                  <a:cubicBezTo>
                    <a:pt x="4063" y="5227"/>
                    <a:pt x="5227" y="4040"/>
                    <a:pt x="5227" y="2602"/>
                  </a:cubicBezTo>
                  <a:cubicBezTo>
                    <a:pt x="5227" y="1164"/>
                    <a:pt x="4063" y="0"/>
                    <a:pt x="262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5"/>
            <p:cNvSpPr/>
            <p:nvPr/>
          </p:nvSpPr>
          <p:spPr>
            <a:xfrm>
              <a:off x="1315265" y="3588816"/>
              <a:ext cx="85309" cy="84418"/>
            </a:xfrm>
            <a:custGeom>
              <a:rect b="b" l="l" r="r" t="t"/>
              <a:pathLst>
                <a:path extrusionOk="0" h="4361" w="4407">
                  <a:moveTo>
                    <a:pt x="3676" y="754"/>
                  </a:moveTo>
                  <a:cubicBezTo>
                    <a:pt x="2945" y="1"/>
                    <a:pt x="1690" y="24"/>
                    <a:pt x="891" y="800"/>
                  </a:cubicBezTo>
                  <a:cubicBezTo>
                    <a:pt x="69" y="1598"/>
                    <a:pt x="1" y="2854"/>
                    <a:pt x="731" y="3607"/>
                  </a:cubicBezTo>
                  <a:cubicBezTo>
                    <a:pt x="1462" y="4360"/>
                    <a:pt x="2717" y="4338"/>
                    <a:pt x="3516" y="3561"/>
                  </a:cubicBezTo>
                  <a:cubicBezTo>
                    <a:pt x="4338" y="2763"/>
                    <a:pt x="4406"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5"/>
            <p:cNvSpPr/>
            <p:nvPr/>
          </p:nvSpPr>
          <p:spPr>
            <a:xfrm>
              <a:off x="1323667" y="3592804"/>
              <a:ext cx="50388" cy="49942"/>
            </a:xfrm>
            <a:custGeom>
              <a:rect b="b" l="l" r="r" t="t"/>
              <a:pathLst>
                <a:path extrusionOk="0" h="2580" w="2603">
                  <a:moveTo>
                    <a:pt x="799" y="616"/>
                  </a:moveTo>
                  <a:cubicBezTo>
                    <a:pt x="1" y="1278"/>
                    <a:pt x="1" y="2579"/>
                    <a:pt x="571" y="2146"/>
                  </a:cubicBezTo>
                  <a:cubicBezTo>
                    <a:pt x="663" y="2077"/>
                    <a:pt x="822" y="1621"/>
                    <a:pt x="1347" y="1278"/>
                  </a:cubicBezTo>
                  <a:cubicBezTo>
                    <a:pt x="1758" y="1027"/>
                    <a:pt x="2557" y="913"/>
                    <a:pt x="2580" y="662"/>
                  </a:cubicBezTo>
                  <a:cubicBezTo>
                    <a:pt x="2603" y="0"/>
                    <a:pt x="1347" y="183"/>
                    <a:pt x="799" y="61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5"/>
            <p:cNvSpPr/>
            <p:nvPr/>
          </p:nvSpPr>
          <p:spPr>
            <a:xfrm>
              <a:off x="2495056" y="3646698"/>
              <a:ext cx="101646" cy="101201"/>
            </a:xfrm>
            <a:custGeom>
              <a:rect b="b" l="l" r="r" t="t"/>
              <a:pathLst>
                <a:path extrusionOk="0" h="5228" w="5251">
                  <a:moveTo>
                    <a:pt x="2625" y="1"/>
                  </a:moveTo>
                  <a:cubicBezTo>
                    <a:pt x="1187" y="1"/>
                    <a:pt x="0" y="1188"/>
                    <a:pt x="0" y="2626"/>
                  </a:cubicBezTo>
                  <a:cubicBezTo>
                    <a:pt x="0" y="4064"/>
                    <a:pt x="1187" y="5228"/>
                    <a:pt x="2625" y="5228"/>
                  </a:cubicBezTo>
                  <a:cubicBezTo>
                    <a:pt x="4063" y="5228"/>
                    <a:pt x="5250" y="4064"/>
                    <a:pt x="5250" y="2626"/>
                  </a:cubicBezTo>
                  <a:cubicBezTo>
                    <a:pt x="5250" y="1188"/>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5"/>
            <p:cNvSpPr/>
            <p:nvPr/>
          </p:nvSpPr>
          <p:spPr>
            <a:xfrm>
              <a:off x="2495946" y="3650686"/>
              <a:ext cx="85734" cy="84844"/>
            </a:xfrm>
            <a:custGeom>
              <a:rect b="b" l="l" r="r" t="t"/>
              <a:pathLst>
                <a:path extrusionOk="0" h="4383" w="4429">
                  <a:moveTo>
                    <a:pt x="3698" y="776"/>
                  </a:moveTo>
                  <a:cubicBezTo>
                    <a:pt x="2967" y="0"/>
                    <a:pt x="1712" y="46"/>
                    <a:pt x="890" y="822"/>
                  </a:cubicBezTo>
                  <a:cubicBezTo>
                    <a:pt x="69" y="1598"/>
                    <a:pt x="0" y="2853"/>
                    <a:pt x="731" y="3629"/>
                  </a:cubicBezTo>
                  <a:cubicBezTo>
                    <a:pt x="1461" y="4383"/>
                    <a:pt x="2716" y="4360"/>
                    <a:pt x="3538" y="3561"/>
                  </a:cubicBezTo>
                  <a:cubicBezTo>
                    <a:pt x="4360" y="2785"/>
                    <a:pt x="4428" y="1530"/>
                    <a:pt x="3698" y="776"/>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5"/>
            <p:cNvSpPr/>
            <p:nvPr/>
          </p:nvSpPr>
          <p:spPr>
            <a:xfrm>
              <a:off x="2504329" y="3655100"/>
              <a:ext cx="50833" cy="49942"/>
            </a:xfrm>
            <a:custGeom>
              <a:rect b="b" l="l" r="r" t="t"/>
              <a:pathLst>
                <a:path extrusionOk="0" h="2580" w="2626">
                  <a:moveTo>
                    <a:pt x="823" y="617"/>
                  </a:moveTo>
                  <a:cubicBezTo>
                    <a:pt x="1" y="1279"/>
                    <a:pt x="24" y="2580"/>
                    <a:pt x="571" y="2123"/>
                  </a:cubicBezTo>
                  <a:cubicBezTo>
                    <a:pt x="663" y="2055"/>
                    <a:pt x="823" y="1621"/>
                    <a:pt x="1370" y="1256"/>
                  </a:cubicBezTo>
                  <a:cubicBezTo>
                    <a:pt x="1758" y="1005"/>
                    <a:pt x="2580" y="891"/>
                    <a:pt x="2580" y="662"/>
                  </a:cubicBezTo>
                  <a:cubicBezTo>
                    <a:pt x="2626" y="0"/>
                    <a:pt x="1348" y="160"/>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5"/>
            <p:cNvSpPr/>
            <p:nvPr/>
          </p:nvSpPr>
          <p:spPr>
            <a:xfrm>
              <a:off x="2025803" y="2628205"/>
              <a:ext cx="101182" cy="101201"/>
            </a:xfrm>
            <a:custGeom>
              <a:rect b="b" l="l" r="r" t="t"/>
              <a:pathLst>
                <a:path extrusionOk="0" h="5228" w="5227">
                  <a:moveTo>
                    <a:pt x="2602" y="1"/>
                  </a:moveTo>
                  <a:cubicBezTo>
                    <a:pt x="1164" y="1"/>
                    <a:pt x="0" y="1165"/>
                    <a:pt x="0" y="2625"/>
                  </a:cubicBezTo>
                  <a:cubicBezTo>
                    <a:pt x="0" y="4063"/>
                    <a:pt x="1164" y="5228"/>
                    <a:pt x="2602" y="5228"/>
                  </a:cubicBezTo>
                  <a:cubicBezTo>
                    <a:pt x="4063" y="5228"/>
                    <a:pt x="5227" y="4063"/>
                    <a:pt x="5227" y="2625"/>
                  </a:cubicBezTo>
                  <a:cubicBezTo>
                    <a:pt x="5227" y="1165"/>
                    <a:pt x="4063" y="1"/>
                    <a:pt x="260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5"/>
            <p:cNvSpPr/>
            <p:nvPr/>
          </p:nvSpPr>
          <p:spPr>
            <a:xfrm>
              <a:off x="2026229" y="2632193"/>
              <a:ext cx="85734" cy="84844"/>
            </a:xfrm>
            <a:custGeom>
              <a:rect b="b" l="l" r="r" t="t"/>
              <a:pathLst>
                <a:path extrusionOk="0" h="4383" w="4429">
                  <a:moveTo>
                    <a:pt x="3699" y="753"/>
                  </a:moveTo>
                  <a:cubicBezTo>
                    <a:pt x="2968" y="0"/>
                    <a:pt x="1713" y="23"/>
                    <a:pt x="891" y="822"/>
                  </a:cubicBezTo>
                  <a:cubicBezTo>
                    <a:pt x="69" y="1598"/>
                    <a:pt x="1" y="2853"/>
                    <a:pt x="754" y="3606"/>
                  </a:cubicBezTo>
                  <a:cubicBezTo>
                    <a:pt x="1484" y="4382"/>
                    <a:pt x="2717" y="4337"/>
                    <a:pt x="3539" y="3561"/>
                  </a:cubicBezTo>
                  <a:cubicBezTo>
                    <a:pt x="4360" y="2785"/>
                    <a:pt x="4429" y="1529"/>
                    <a:pt x="3699"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5"/>
            <p:cNvSpPr/>
            <p:nvPr/>
          </p:nvSpPr>
          <p:spPr>
            <a:xfrm>
              <a:off x="2035076" y="2636606"/>
              <a:ext cx="50388" cy="49942"/>
            </a:xfrm>
            <a:custGeom>
              <a:rect b="b" l="l" r="r" t="t"/>
              <a:pathLst>
                <a:path extrusionOk="0" h="2580" w="2603">
                  <a:moveTo>
                    <a:pt x="799" y="594"/>
                  </a:moveTo>
                  <a:cubicBezTo>
                    <a:pt x="0" y="1256"/>
                    <a:pt x="0" y="2580"/>
                    <a:pt x="571" y="2123"/>
                  </a:cubicBezTo>
                  <a:cubicBezTo>
                    <a:pt x="639" y="2055"/>
                    <a:pt x="822" y="1598"/>
                    <a:pt x="1347" y="1256"/>
                  </a:cubicBezTo>
                  <a:cubicBezTo>
                    <a:pt x="1735" y="1005"/>
                    <a:pt x="2557" y="890"/>
                    <a:pt x="2557" y="639"/>
                  </a:cubicBezTo>
                  <a:cubicBezTo>
                    <a:pt x="2602" y="0"/>
                    <a:pt x="1347" y="160"/>
                    <a:pt x="799"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5"/>
            <p:cNvSpPr/>
            <p:nvPr/>
          </p:nvSpPr>
          <p:spPr>
            <a:xfrm>
              <a:off x="1652860" y="2189869"/>
              <a:ext cx="101201" cy="101201"/>
            </a:xfrm>
            <a:custGeom>
              <a:rect b="b" l="l" r="r" t="t"/>
              <a:pathLst>
                <a:path extrusionOk="0" h="5228" w="5228">
                  <a:moveTo>
                    <a:pt x="2603" y="1"/>
                  </a:moveTo>
                  <a:cubicBezTo>
                    <a:pt x="1165" y="1"/>
                    <a:pt x="0" y="1165"/>
                    <a:pt x="0" y="2603"/>
                  </a:cubicBezTo>
                  <a:cubicBezTo>
                    <a:pt x="0" y="4041"/>
                    <a:pt x="1165" y="5228"/>
                    <a:pt x="2603" y="5228"/>
                  </a:cubicBezTo>
                  <a:cubicBezTo>
                    <a:pt x="4063" y="5228"/>
                    <a:pt x="5227" y="4041"/>
                    <a:pt x="5227" y="2603"/>
                  </a:cubicBezTo>
                  <a:cubicBezTo>
                    <a:pt x="5227" y="1165"/>
                    <a:pt x="4063" y="1"/>
                    <a:pt x="2603"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5"/>
            <p:cNvSpPr/>
            <p:nvPr/>
          </p:nvSpPr>
          <p:spPr>
            <a:xfrm>
              <a:off x="1653750" y="2193856"/>
              <a:ext cx="85289" cy="84399"/>
            </a:xfrm>
            <a:custGeom>
              <a:rect b="b" l="l" r="r" t="t"/>
              <a:pathLst>
                <a:path extrusionOk="0" h="4360" w="4406">
                  <a:moveTo>
                    <a:pt x="3675" y="754"/>
                  </a:moveTo>
                  <a:cubicBezTo>
                    <a:pt x="2945" y="0"/>
                    <a:pt x="1689" y="23"/>
                    <a:pt x="867" y="799"/>
                  </a:cubicBezTo>
                  <a:cubicBezTo>
                    <a:pt x="69" y="1598"/>
                    <a:pt x="0" y="2854"/>
                    <a:pt x="731" y="3607"/>
                  </a:cubicBezTo>
                  <a:cubicBezTo>
                    <a:pt x="1461" y="4360"/>
                    <a:pt x="2716" y="4337"/>
                    <a:pt x="3515" y="3561"/>
                  </a:cubicBezTo>
                  <a:cubicBezTo>
                    <a:pt x="4337" y="2762"/>
                    <a:pt x="4405" y="1507"/>
                    <a:pt x="3675"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5"/>
            <p:cNvSpPr/>
            <p:nvPr/>
          </p:nvSpPr>
          <p:spPr>
            <a:xfrm>
              <a:off x="1662133" y="2197825"/>
              <a:ext cx="50388" cy="49962"/>
            </a:xfrm>
            <a:custGeom>
              <a:rect b="b" l="l" r="r" t="t"/>
              <a:pathLst>
                <a:path extrusionOk="0" h="2581" w="2603">
                  <a:moveTo>
                    <a:pt x="800" y="617"/>
                  </a:moveTo>
                  <a:cubicBezTo>
                    <a:pt x="1" y="1279"/>
                    <a:pt x="1" y="2580"/>
                    <a:pt x="571" y="2146"/>
                  </a:cubicBezTo>
                  <a:cubicBezTo>
                    <a:pt x="663" y="2078"/>
                    <a:pt x="822" y="1621"/>
                    <a:pt x="1347" y="1279"/>
                  </a:cubicBezTo>
                  <a:cubicBezTo>
                    <a:pt x="1736" y="1028"/>
                    <a:pt x="2557" y="914"/>
                    <a:pt x="2557" y="663"/>
                  </a:cubicBezTo>
                  <a:cubicBezTo>
                    <a:pt x="2603" y="1"/>
                    <a:pt x="1347" y="183"/>
                    <a:pt x="800"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5"/>
            <p:cNvSpPr/>
            <p:nvPr/>
          </p:nvSpPr>
          <p:spPr>
            <a:xfrm>
              <a:off x="2264398" y="2594192"/>
              <a:ext cx="378671" cy="313282"/>
            </a:xfrm>
            <a:custGeom>
              <a:rect b="b" l="l" r="r" t="t"/>
              <a:pathLst>
                <a:path extrusionOk="0" h="16184" w="19562">
                  <a:moveTo>
                    <a:pt x="4452" y="776"/>
                  </a:moveTo>
                  <a:cubicBezTo>
                    <a:pt x="8948" y="0"/>
                    <a:pt x="14928" y="2693"/>
                    <a:pt x="17827" y="6779"/>
                  </a:cubicBezTo>
                  <a:cubicBezTo>
                    <a:pt x="18649" y="7920"/>
                    <a:pt x="19379" y="8560"/>
                    <a:pt x="19539" y="9609"/>
                  </a:cubicBezTo>
                  <a:cubicBezTo>
                    <a:pt x="19562" y="9632"/>
                    <a:pt x="19562" y="10819"/>
                    <a:pt x="19493" y="11025"/>
                  </a:cubicBezTo>
                  <a:cubicBezTo>
                    <a:pt x="19334" y="11595"/>
                    <a:pt x="18421" y="13284"/>
                    <a:pt x="18010" y="13718"/>
                  </a:cubicBezTo>
                  <a:cubicBezTo>
                    <a:pt x="17279" y="14563"/>
                    <a:pt x="16229" y="15156"/>
                    <a:pt x="14746" y="15407"/>
                  </a:cubicBezTo>
                  <a:cubicBezTo>
                    <a:pt x="10272" y="16183"/>
                    <a:pt x="4520" y="13650"/>
                    <a:pt x="1598" y="9564"/>
                  </a:cubicBezTo>
                  <a:cubicBezTo>
                    <a:pt x="685" y="8286"/>
                    <a:pt x="183" y="6985"/>
                    <a:pt x="69" y="5820"/>
                  </a:cubicBezTo>
                  <a:cubicBezTo>
                    <a:pt x="1" y="4976"/>
                    <a:pt x="297" y="2442"/>
                    <a:pt x="640" y="1940"/>
                  </a:cubicBezTo>
                  <a:cubicBezTo>
                    <a:pt x="1370" y="890"/>
                    <a:pt x="2740" y="1073"/>
                    <a:pt x="4452"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5"/>
            <p:cNvSpPr/>
            <p:nvPr/>
          </p:nvSpPr>
          <p:spPr>
            <a:xfrm>
              <a:off x="2244072" y="2565018"/>
              <a:ext cx="426833" cy="316824"/>
            </a:xfrm>
            <a:custGeom>
              <a:rect b="b" l="l" r="r" t="t"/>
              <a:pathLst>
                <a:path extrusionOk="0" h="16367" w="22050">
                  <a:moveTo>
                    <a:pt x="5753" y="685"/>
                  </a:moveTo>
                  <a:cubicBezTo>
                    <a:pt x="10249" y="1"/>
                    <a:pt x="16229" y="2808"/>
                    <a:pt x="19128" y="6939"/>
                  </a:cubicBezTo>
                  <a:cubicBezTo>
                    <a:pt x="22050" y="11094"/>
                    <a:pt x="20772" y="14997"/>
                    <a:pt x="16275" y="15682"/>
                  </a:cubicBezTo>
                  <a:cubicBezTo>
                    <a:pt x="11801" y="16366"/>
                    <a:pt x="5798" y="13559"/>
                    <a:pt x="2900" y="9427"/>
                  </a:cubicBezTo>
                  <a:cubicBezTo>
                    <a:pt x="1" y="5273"/>
                    <a:pt x="1279" y="1370"/>
                    <a:pt x="5753"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5"/>
            <p:cNvSpPr/>
            <p:nvPr/>
          </p:nvSpPr>
          <p:spPr>
            <a:xfrm>
              <a:off x="2257778" y="2575182"/>
              <a:ext cx="398997" cy="296499"/>
            </a:xfrm>
            <a:custGeom>
              <a:rect b="b" l="l" r="r" t="t"/>
              <a:pathLst>
                <a:path extrusionOk="0" h="15317" w="20612">
                  <a:moveTo>
                    <a:pt x="5387" y="640"/>
                  </a:moveTo>
                  <a:cubicBezTo>
                    <a:pt x="9587" y="1"/>
                    <a:pt x="15179" y="2625"/>
                    <a:pt x="17895" y="6506"/>
                  </a:cubicBezTo>
                  <a:cubicBezTo>
                    <a:pt x="20612" y="10386"/>
                    <a:pt x="19425" y="14038"/>
                    <a:pt x="15225" y="14677"/>
                  </a:cubicBezTo>
                  <a:cubicBezTo>
                    <a:pt x="11048" y="15316"/>
                    <a:pt x="5433" y="12691"/>
                    <a:pt x="2717" y="8811"/>
                  </a:cubicBezTo>
                  <a:cubicBezTo>
                    <a:pt x="0" y="4954"/>
                    <a:pt x="1210" y="1279"/>
                    <a:pt x="5387"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5"/>
            <p:cNvSpPr/>
            <p:nvPr/>
          </p:nvSpPr>
          <p:spPr>
            <a:xfrm>
              <a:off x="2271464" y="2585790"/>
              <a:ext cx="371606" cy="275728"/>
            </a:xfrm>
            <a:custGeom>
              <a:rect b="b" l="l" r="r" t="t"/>
              <a:pathLst>
                <a:path extrusionOk="0" h="14244" w="19197">
                  <a:moveTo>
                    <a:pt x="5022" y="594"/>
                  </a:moveTo>
                  <a:cubicBezTo>
                    <a:pt x="8926" y="0"/>
                    <a:pt x="14130" y="2420"/>
                    <a:pt x="16663" y="6026"/>
                  </a:cubicBezTo>
                  <a:cubicBezTo>
                    <a:pt x="19197" y="9655"/>
                    <a:pt x="18079" y="13056"/>
                    <a:pt x="14175" y="13650"/>
                  </a:cubicBezTo>
                  <a:cubicBezTo>
                    <a:pt x="10272" y="14243"/>
                    <a:pt x="5068" y="11801"/>
                    <a:pt x="2534" y="8195"/>
                  </a:cubicBezTo>
                  <a:cubicBezTo>
                    <a:pt x="1" y="4588"/>
                    <a:pt x="1119" y="1187"/>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5"/>
            <p:cNvSpPr/>
            <p:nvPr/>
          </p:nvSpPr>
          <p:spPr>
            <a:xfrm>
              <a:off x="2325823" y="2612737"/>
              <a:ext cx="177644" cy="106060"/>
            </a:xfrm>
            <a:custGeom>
              <a:rect b="b" l="l" r="r" t="t"/>
              <a:pathLst>
                <a:path extrusionOk="0" h="5479" w="9177">
                  <a:moveTo>
                    <a:pt x="3333" y="320"/>
                  </a:moveTo>
                  <a:cubicBezTo>
                    <a:pt x="1187" y="640"/>
                    <a:pt x="0" y="1713"/>
                    <a:pt x="708" y="2694"/>
                  </a:cubicBezTo>
                  <a:cubicBezTo>
                    <a:pt x="1393" y="3676"/>
                    <a:pt x="5981" y="5479"/>
                    <a:pt x="7053" y="5296"/>
                  </a:cubicBezTo>
                  <a:cubicBezTo>
                    <a:pt x="8126" y="5091"/>
                    <a:pt x="9176" y="2489"/>
                    <a:pt x="8491" y="1507"/>
                  </a:cubicBezTo>
                  <a:cubicBezTo>
                    <a:pt x="7784"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5"/>
            <p:cNvSpPr/>
            <p:nvPr/>
          </p:nvSpPr>
          <p:spPr>
            <a:xfrm>
              <a:off x="2473413" y="2690946"/>
              <a:ext cx="133005" cy="134786"/>
            </a:xfrm>
            <a:custGeom>
              <a:rect b="b" l="l" r="r" t="t"/>
              <a:pathLst>
                <a:path extrusionOk="0" h="6963" w="6871">
                  <a:moveTo>
                    <a:pt x="6345" y="4429"/>
                  </a:moveTo>
                  <a:cubicBezTo>
                    <a:pt x="5798" y="6072"/>
                    <a:pt x="4451" y="6962"/>
                    <a:pt x="3333" y="6415"/>
                  </a:cubicBezTo>
                  <a:cubicBezTo>
                    <a:pt x="2191" y="5890"/>
                    <a:pt x="0" y="2260"/>
                    <a:pt x="342" y="1644"/>
                  </a:cubicBezTo>
                  <a:cubicBezTo>
                    <a:pt x="708" y="1028"/>
                    <a:pt x="4109" y="1"/>
                    <a:pt x="5250" y="526"/>
                  </a:cubicBezTo>
                  <a:cubicBezTo>
                    <a:pt x="6391" y="1074"/>
                    <a:pt x="6870" y="2808"/>
                    <a:pt x="634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5"/>
            <p:cNvSpPr/>
            <p:nvPr/>
          </p:nvSpPr>
          <p:spPr>
            <a:xfrm>
              <a:off x="2328475" y="2717912"/>
              <a:ext cx="173656" cy="109583"/>
            </a:xfrm>
            <a:custGeom>
              <a:rect b="b" l="l" r="r" t="t"/>
              <a:pathLst>
                <a:path extrusionOk="0" h="5661" w="8971">
                  <a:moveTo>
                    <a:pt x="3949" y="4040"/>
                  </a:moveTo>
                  <a:cubicBezTo>
                    <a:pt x="6254" y="5227"/>
                    <a:pt x="8377" y="5661"/>
                    <a:pt x="8674" y="4999"/>
                  </a:cubicBezTo>
                  <a:cubicBezTo>
                    <a:pt x="8971" y="4337"/>
                    <a:pt x="6528" y="959"/>
                    <a:pt x="5524" y="525"/>
                  </a:cubicBezTo>
                  <a:cubicBezTo>
                    <a:pt x="4520" y="91"/>
                    <a:pt x="594" y="0"/>
                    <a:pt x="297" y="662"/>
                  </a:cubicBezTo>
                  <a:cubicBezTo>
                    <a:pt x="0" y="1324"/>
                    <a:pt x="1644" y="2853"/>
                    <a:pt x="3949"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5"/>
            <p:cNvSpPr/>
            <p:nvPr/>
          </p:nvSpPr>
          <p:spPr>
            <a:xfrm>
              <a:off x="2388119" y="2628650"/>
              <a:ext cx="62757" cy="72474"/>
            </a:xfrm>
            <a:custGeom>
              <a:rect b="b" l="l" r="r" t="t"/>
              <a:pathLst>
                <a:path extrusionOk="0" h="3744" w="3242">
                  <a:moveTo>
                    <a:pt x="2945" y="3698"/>
                  </a:moveTo>
                  <a:cubicBezTo>
                    <a:pt x="2648" y="3744"/>
                    <a:pt x="1416" y="2351"/>
                    <a:pt x="708" y="1324"/>
                  </a:cubicBezTo>
                  <a:cubicBezTo>
                    <a:pt x="1" y="320"/>
                    <a:pt x="92" y="92"/>
                    <a:pt x="389" y="46"/>
                  </a:cubicBezTo>
                  <a:cubicBezTo>
                    <a:pt x="663" y="0"/>
                    <a:pt x="1051" y="160"/>
                    <a:pt x="1758" y="1165"/>
                  </a:cubicBezTo>
                  <a:cubicBezTo>
                    <a:pt x="2466" y="2192"/>
                    <a:pt x="3242" y="3652"/>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5"/>
            <p:cNvSpPr/>
            <p:nvPr/>
          </p:nvSpPr>
          <p:spPr>
            <a:xfrm>
              <a:off x="2422151" y="2629541"/>
              <a:ext cx="40670" cy="67616"/>
            </a:xfrm>
            <a:custGeom>
              <a:rect b="b" l="l" r="r" t="t"/>
              <a:pathLst>
                <a:path extrusionOk="0" h="3493" w="2101">
                  <a:moveTo>
                    <a:pt x="1781" y="3447"/>
                  </a:moveTo>
                  <a:cubicBezTo>
                    <a:pt x="1484" y="3424"/>
                    <a:pt x="731" y="2077"/>
                    <a:pt x="366" y="1119"/>
                  </a:cubicBezTo>
                  <a:cubicBezTo>
                    <a:pt x="0" y="183"/>
                    <a:pt x="183" y="0"/>
                    <a:pt x="480" y="46"/>
                  </a:cubicBezTo>
                  <a:cubicBezTo>
                    <a:pt x="799" y="69"/>
                    <a:pt x="1119" y="274"/>
                    <a:pt x="1484" y="1233"/>
                  </a:cubicBezTo>
                  <a:cubicBezTo>
                    <a:pt x="1826" y="2168"/>
                    <a:pt x="2100" y="3492"/>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5"/>
            <p:cNvSpPr/>
            <p:nvPr/>
          </p:nvSpPr>
          <p:spPr>
            <a:xfrm>
              <a:off x="2461469" y="2642337"/>
              <a:ext cx="19028" cy="49516"/>
            </a:xfrm>
            <a:custGeom>
              <a:rect b="b" l="l" r="r" t="t"/>
              <a:pathLst>
                <a:path extrusionOk="0" h="2558" w="983">
                  <a:moveTo>
                    <a:pt x="412" y="2466"/>
                  </a:moveTo>
                  <a:cubicBezTo>
                    <a:pt x="161" y="2398"/>
                    <a:pt x="1" y="1393"/>
                    <a:pt x="46" y="731"/>
                  </a:cubicBezTo>
                  <a:cubicBezTo>
                    <a:pt x="69" y="69"/>
                    <a:pt x="275" y="1"/>
                    <a:pt x="526" y="92"/>
                  </a:cubicBezTo>
                  <a:cubicBezTo>
                    <a:pt x="777" y="161"/>
                    <a:pt x="982" y="366"/>
                    <a:pt x="937" y="1028"/>
                  </a:cubicBezTo>
                  <a:cubicBezTo>
                    <a:pt x="914" y="1690"/>
                    <a:pt x="663" y="2557"/>
                    <a:pt x="412" y="246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5"/>
            <p:cNvSpPr/>
            <p:nvPr/>
          </p:nvSpPr>
          <p:spPr>
            <a:xfrm>
              <a:off x="2361617" y="2637052"/>
              <a:ext cx="71584" cy="64519"/>
            </a:xfrm>
            <a:custGeom>
              <a:rect b="b" l="l" r="r" t="t"/>
              <a:pathLst>
                <a:path extrusionOk="0" h="3333" w="3698">
                  <a:moveTo>
                    <a:pt x="3493" y="3218"/>
                  </a:moveTo>
                  <a:cubicBezTo>
                    <a:pt x="3698" y="3127"/>
                    <a:pt x="2602" y="1803"/>
                    <a:pt x="1689" y="959"/>
                  </a:cubicBezTo>
                  <a:cubicBezTo>
                    <a:pt x="776" y="91"/>
                    <a:pt x="434" y="0"/>
                    <a:pt x="206" y="114"/>
                  </a:cubicBezTo>
                  <a:cubicBezTo>
                    <a:pt x="0" y="206"/>
                    <a:pt x="23" y="479"/>
                    <a:pt x="913" y="1347"/>
                  </a:cubicBezTo>
                  <a:cubicBezTo>
                    <a:pt x="1826" y="2191"/>
                    <a:pt x="3287" y="3333"/>
                    <a:pt x="3493"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5"/>
            <p:cNvSpPr/>
            <p:nvPr/>
          </p:nvSpPr>
          <p:spPr>
            <a:xfrm>
              <a:off x="2348802" y="2658695"/>
              <a:ext cx="64073" cy="41986"/>
            </a:xfrm>
            <a:custGeom>
              <a:rect b="b" l="l" r="r" t="t"/>
              <a:pathLst>
                <a:path extrusionOk="0" h="2169" w="3310">
                  <a:moveTo>
                    <a:pt x="3219" y="2032"/>
                  </a:moveTo>
                  <a:cubicBezTo>
                    <a:pt x="3310" y="1895"/>
                    <a:pt x="2169" y="1050"/>
                    <a:pt x="1301" y="526"/>
                  </a:cubicBezTo>
                  <a:cubicBezTo>
                    <a:pt x="434" y="1"/>
                    <a:pt x="183" y="1"/>
                    <a:pt x="92" y="137"/>
                  </a:cubicBezTo>
                  <a:cubicBezTo>
                    <a:pt x="0" y="274"/>
                    <a:pt x="92" y="480"/>
                    <a:pt x="959" y="1005"/>
                  </a:cubicBezTo>
                  <a:cubicBezTo>
                    <a:pt x="1826" y="1530"/>
                    <a:pt x="3127"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5"/>
            <p:cNvSpPr/>
            <p:nvPr/>
          </p:nvSpPr>
          <p:spPr>
            <a:xfrm>
              <a:off x="2366476" y="2683435"/>
              <a:ext cx="134786" cy="96342"/>
            </a:xfrm>
            <a:custGeom>
              <a:rect b="b" l="l" r="r" t="t"/>
              <a:pathLst>
                <a:path extrusionOk="0" h="4977" w="6963">
                  <a:moveTo>
                    <a:pt x="6962" y="1"/>
                  </a:moveTo>
                  <a:cubicBezTo>
                    <a:pt x="5638" y="1439"/>
                    <a:pt x="5456" y="1804"/>
                    <a:pt x="4657" y="1872"/>
                  </a:cubicBezTo>
                  <a:cubicBezTo>
                    <a:pt x="3858" y="1941"/>
                    <a:pt x="0" y="663"/>
                    <a:pt x="0" y="663"/>
                  </a:cubicBezTo>
                  <a:cubicBezTo>
                    <a:pt x="0" y="663"/>
                    <a:pt x="3835" y="1895"/>
                    <a:pt x="4588" y="2512"/>
                  </a:cubicBezTo>
                  <a:cubicBezTo>
                    <a:pt x="5341" y="3105"/>
                    <a:pt x="6757" y="4977"/>
                    <a:pt x="6757" y="4977"/>
                  </a:cubicBezTo>
                  <a:cubicBezTo>
                    <a:pt x="6757" y="4977"/>
                    <a:pt x="5273" y="2785"/>
                    <a:pt x="5433" y="2329"/>
                  </a:cubicBezTo>
                  <a:cubicBezTo>
                    <a:pt x="5615" y="1895"/>
                    <a:pt x="6962" y="1"/>
                    <a:pt x="696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5"/>
            <p:cNvSpPr/>
            <p:nvPr/>
          </p:nvSpPr>
          <p:spPr>
            <a:xfrm>
              <a:off x="2495501" y="2730728"/>
              <a:ext cx="91909" cy="52594"/>
            </a:xfrm>
            <a:custGeom>
              <a:rect b="b" l="l" r="r" t="t"/>
              <a:pathLst>
                <a:path extrusionOk="0" h="2717" w="4748">
                  <a:moveTo>
                    <a:pt x="92" y="205"/>
                  </a:moveTo>
                  <a:cubicBezTo>
                    <a:pt x="160" y="0"/>
                    <a:pt x="2032" y="685"/>
                    <a:pt x="3287" y="1301"/>
                  </a:cubicBezTo>
                  <a:cubicBezTo>
                    <a:pt x="4565" y="1917"/>
                    <a:pt x="4748" y="2214"/>
                    <a:pt x="4679" y="2442"/>
                  </a:cubicBezTo>
                  <a:cubicBezTo>
                    <a:pt x="4588" y="2648"/>
                    <a:pt x="4269" y="2716"/>
                    <a:pt x="3013" y="2100"/>
                  </a:cubicBezTo>
                  <a:cubicBezTo>
                    <a:pt x="1735" y="1484"/>
                    <a:pt x="0" y="434"/>
                    <a:pt x="92"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5"/>
            <p:cNvSpPr/>
            <p:nvPr/>
          </p:nvSpPr>
          <p:spPr>
            <a:xfrm>
              <a:off x="2492849" y="2742653"/>
              <a:ext cx="79985" cy="58789"/>
            </a:xfrm>
            <a:custGeom>
              <a:rect b="b" l="l" r="r" t="t"/>
              <a:pathLst>
                <a:path extrusionOk="0" h="3037" w="4132">
                  <a:moveTo>
                    <a:pt x="160" y="160"/>
                  </a:moveTo>
                  <a:cubicBezTo>
                    <a:pt x="320" y="0"/>
                    <a:pt x="1941" y="936"/>
                    <a:pt x="2990" y="1689"/>
                  </a:cubicBezTo>
                  <a:cubicBezTo>
                    <a:pt x="4063" y="2443"/>
                    <a:pt x="4132" y="2717"/>
                    <a:pt x="3995" y="2876"/>
                  </a:cubicBezTo>
                  <a:cubicBezTo>
                    <a:pt x="3835" y="3036"/>
                    <a:pt x="3493" y="2990"/>
                    <a:pt x="2443" y="2237"/>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5"/>
            <p:cNvSpPr/>
            <p:nvPr/>
          </p:nvSpPr>
          <p:spPr>
            <a:xfrm>
              <a:off x="2492849" y="2758120"/>
              <a:ext cx="51278" cy="51259"/>
            </a:xfrm>
            <a:custGeom>
              <a:rect b="b" l="l" r="r" t="t"/>
              <a:pathLst>
                <a:path extrusionOk="0" h="2648" w="2649">
                  <a:moveTo>
                    <a:pt x="183" y="69"/>
                  </a:moveTo>
                  <a:cubicBezTo>
                    <a:pt x="366" y="0"/>
                    <a:pt x="1393" y="936"/>
                    <a:pt x="2032" y="1644"/>
                  </a:cubicBezTo>
                  <a:cubicBezTo>
                    <a:pt x="2648" y="2328"/>
                    <a:pt x="2625" y="2534"/>
                    <a:pt x="2443" y="2579"/>
                  </a:cubicBezTo>
                  <a:cubicBezTo>
                    <a:pt x="2260" y="2648"/>
                    <a:pt x="1986" y="2557"/>
                    <a:pt x="1347" y="1872"/>
                  </a:cubicBezTo>
                  <a:cubicBezTo>
                    <a:pt x="731" y="1164"/>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5"/>
            <p:cNvSpPr/>
            <p:nvPr/>
          </p:nvSpPr>
          <p:spPr>
            <a:xfrm>
              <a:off x="2504329" y="2721436"/>
              <a:ext cx="84863" cy="35811"/>
            </a:xfrm>
            <a:custGeom>
              <a:rect b="b" l="l" r="r" t="t"/>
              <a:pathLst>
                <a:path extrusionOk="0" h="1850" w="4384">
                  <a:moveTo>
                    <a:pt x="1" y="229"/>
                  </a:moveTo>
                  <a:cubicBezTo>
                    <a:pt x="24" y="480"/>
                    <a:pt x="1736" y="1142"/>
                    <a:pt x="2945" y="1507"/>
                  </a:cubicBezTo>
                  <a:cubicBezTo>
                    <a:pt x="4155" y="1850"/>
                    <a:pt x="4383" y="1713"/>
                    <a:pt x="4383" y="1484"/>
                  </a:cubicBezTo>
                  <a:cubicBezTo>
                    <a:pt x="4360" y="1256"/>
                    <a:pt x="4109" y="982"/>
                    <a:pt x="2900" y="640"/>
                  </a:cubicBezTo>
                  <a:cubicBezTo>
                    <a:pt x="1690" y="297"/>
                    <a:pt x="1" y="1"/>
                    <a:pt x="1"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5"/>
            <p:cNvSpPr/>
            <p:nvPr/>
          </p:nvSpPr>
          <p:spPr>
            <a:xfrm>
              <a:off x="2511840" y="2710827"/>
              <a:ext cx="64093" cy="14615"/>
            </a:xfrm>
            <a:custGeom>
              <a:rect b="b" l="l" r="r" t="t"/>
              <a:pathLst>
                <a:path extrusionOk="0" h="755" w="3311">
                  <a:moveTo>
                    <a:pt x="92" y="320"/>
                  </a:moveTo>
                  <a:cubicBezTo>
                    <a:pt x="183" y="503"/>
                    <a:pt x="1484" y="708"/>
                    <a:pt x="2352" y="731"/>
                  </a:cubicBezTo>
                  <a:cubicBezTo>
                    <a:pt x="3219" y="754"/>
                    <a:pt x="3311" y="594"/>
                    <a:pt x="3219" y="389"/>
                  </a:cubicBezTo>
                  <a:cubicBezTo>
                    <a:pt x="3128" y="206"/>
                    <a:pt x="2877" y="47"/>
                    <a:pt x="2009" y="24"/>
                  </a:cubicBezTo>
                  <a:cubicBezTo>
                    <a:pt x="1142" y="1"/>
                    <a:pt x="1" y="115"/>
                    <a:pt x="92"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5"/>
            <p:cNvSpPr/>
            <p:nvPr/>
          </p:nvSpPr>
          <p:spPr>
            <a:xfrm>
              <a:off x="2393423" y="2735142"/>
              <a:ext cx="42877" cy="61867"/>
            </a:xfrm>
            <a:custGeom>
              <a:rect b="b" l="l" r="r" t="t"/>
              <a:pathLst>
                <a:path extrusionOk="0" h="3196" w="2215">
                  <a:moveTo>
                    <a:pt x="1872" y="183"/>
                  </a:moveTo>
                  <a:cubicBezTo>
                    <a:pt x="2215" y="366"/>
                    <a:pt x="1964" y="1621"/>
                    <a:pt x="1576" y="2397"/>
                  </a:cubicBezTo>
                  <a:cubicBezTo>
                    <a:pt x="1210" y="3173"/>
                    <a:pt x="868" y="3196"/>
                    <a:pt x="548" y="3013"/>
                  </a:cubicBezTo>
                  <a:cubicBezTo>
                    <a:pt x="206" y="2853"/>
                    <a:pt x="1" y="2557"/>
                    <a:pt x="389" y="1758"/>
                  </a:cubicBezTo>
                  <a:cubicBezTo>
                    <a:pt x="754" y="982"/>
                    <a:pt x="1553" y="0"/>
                    <a:pt x="187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5"/>
            <p:cNvSpPr/>
            <p:nvPr/>
          </p:nvSpPr>
          <p:spPr>
            <a:xfrm>
              <a:off x="2362488" y="2728502"/>
              <a:ext cx="57472" cy="46419"/>
            </a:xfrm>
            <a:custGeom>
              <a:rect b="b" l="l" r="r" t="t"/>
              <a:pathLst>
                <a:path extrusionOk="0" h="2398" w="2969">
                  <a:moveTo>
                    <a:pt x="2694" y="206"/>
                  </a:moveTo>
                  <a:cubicBezTo>
                    <a:pt x="2968" y="412"/>
                    <a:pt x="2261" y="1348"/>
                    <a:pt x="1621" y="1873"/>
                  </a:cubicBezTo>
                  <a:cubicBezTo>
                    <a:pt x="982" y="2398"/>
                    <a:pt x="640" y="2352"/>
                    <a:pt x="366" y="2146"/>
                  </a:cubicBezTo>
                  <a:cubicBezTo>
                    <a:pt x="92" y="1941"/>
                    <a:pt x="1" y="1644"/>
                    <a:pt x="640" y="1119"/>
                  </a:cubicBezTo>
                  <a:cubicBezTo>
                    <a:pt x="1279" y="572"/>
                    <a:pt x="2420" y="1"/>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5"/>
            <p:cNvSpPr/>
            <p:nvPr/>
          </p:nvSpPr>
          <p:spPr>
            <a:xfrm>
              <a:off x="2341291" y="2722326"/>
              <a:ext cx="57008" cy="22997"/>
            </a:xfrm>
            <a:custGeom>
              <a:rect b="b" l="l" r="r" t="t"/>
              <a:pathLst>
                <a:path extrusionOk="0" h="1188" w="2945">
                  <a:moveTo>
                    <a:pt x="2808" y="206"/>
                  </a:moveTo>
                  <a:cubicBezTo>
                    <a:pt x="2945" y="388"/>
                    <a:pt x="2055" y="799"/>
                    <a:pt x="1324" y="982"/>
                  </a:cubicBezTo>
                  <a:cubicBezTo>
                    <a:pt x="594" y="1187"/>
                    <a:pt x="320" y="1073"/>
                    <a:pt x="160" y="891"/>
                  </a:cubicBezTo>
                  <a:cubicBezTo>
                    <a:pt x="0" y="685"/>
                    <a:pt x="23" y="503"/>
                    <a:pt x="754" y="320"/>
                  </a:cubicBezTo>
                  <a:cubicBezTo>
                    <a:pt x="1484" y="114"/>
                    <a:pt x="2648" y="0"/>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5"/>
            <p:cNvSpPr/>
            <p:nvPr/>
          </p:nvSpPr>
          <p:spPr>
            <a:xfrm>
              <a:off x="2432315" y="2747512"/>
              <a:ext cx="22997" cy="64519"/>
            </a:xfrm>
            <a:custGeom>
              <a:rect b="b" l="l" r="r" t="t"/>
              <a:pathLst>
                <a:path extrusionOk="0" h="3333" w="1188">
                  <a:moveTo>
                    <a:pt x="639" y="92"/>
                  </a:moveTo>
                  <a:cubicBezTo>
                    <a:pt x="320" y="0"/>
                    <a:pt x="23" y="1142"/>
                    <a:pt x="23" y="1986"/>
                  </a:cubicBezTo>
                  <a:cubicBezTo>
                    <a:pt x="0" y="2854"/>
                    <a:pt x="251" y="3127"/>
                    <a:pt x="571" y="3219"/>
                  </a:cubicBezTo>
                  <a:cubicBezTo>
                    <a:pt x="890" y="3333"/>
                    <a:pt x="1164" y="3242"/>
                    <a:pt x="1187" y="2374"/>
                  </a:cubicBezTo>
                  <a:cubicBezTo>
                    <a:pt x="1187" y="1507"/>
                    <a:pt x="959" y="206"/>
                    <a:pt x="639"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5"/>
            <p:cNvSpPr/>
            <p:nvPr/>
          </p:nvSpPr>
          <p:spPr>
            <a:xfrm>
              <a:off x="2456165" y="2761198"/>
              <a:ext cx="32714" cy="52168"/>
            </a:xfrm>
            <a:custGeom>
              <a:rect b="b" l="l" r="r" t="t"/>
              <a:pathLst>
                <a:path extrusionOk="0" h="2695" w="1690">
                  <a:moveTo>
                    <a:pt x="252" y="24"/>
                  </a:moveTo>
                  <a:cubicBezTo>
                    <a:pt x="1" y="1"/>
                    <a:pt x="229" y="1028"/>
                    <a:pt x="526" y="1759"/>
                  </a:cubicBezTo>
                  <a:cubicBezTo>
                    <a:pt x="823" y="2489"/>
                    <a:pt x="1074" y="2649"/>
                    <a:pt x="1325" y="2672"/>
                  </a:cubicBezTo>
                  <a:cubicBezTo>
                    <a:pt x="1553" y="2694"/>
                    <a:pt x="1690" y="2557"/>
                    <a:pt x="1393" y="1827"/>
                  </a:cubicBezTo>
                  <a:cubicBezTo>
                    <a:pt x="1096" y="1097"/>
                    <a:pt x="480" y="47"/>
                    <a:pt x="252"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5"/>
            <p:cNvSpPr/>
            <p:nvPr/>
          </p:nvSpPr>
          <p:spPr>
            <a:xfrm>
              <a:off x="1846833" y="1891185"/>
              <a:ext cx="389279" cy="262023"/>
            </a:xfrm>
            <a:custGeom>
              <a:rect b="b" l="l" r="r" t="t"/>
              <a:pathLst>
                <a:path extrusionOk="0" h="13536" w="20110">
                  <a:moveTo>
                    <a:pt x="1" y="6756"/>
                  </a:moveTo>
                  <a:cubicBezTo>
                    <a:pt x="1690" y="2191"/>
                    <a:pt x="7191" y="0"/>
                    <a:pt x="12258" y="1872"/>
                  </a:cubicBezTo>
                  <a:cubicBezTo>
                    <a:pt x="17348" y="3743"/>
                    <a:pt x="20110" y="8970"/>
                    <a:pt x="18421" y="13535"/>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5"/>
            <p:cNvSpPr/>
            <p:nvPr/>
          </p:nvSpPr>
          <p:spPr>
            <a:xfrm>
              <a:off x="1850376" y="1937568"/>
              <a:ext cx="365857" cy="207687"/>
            </a:xfrm>
            <a:custGeom>
              <a:rect b="b" l="l" r="r" t="t"/>
              <a:pathLst>
                <a:path extrusionOk="0" h="10729" w="18900">
                  <a:moveTo>
                    <a:pt x="0" y="3949"/>
                  </a:moveTo>
                  <a:cubicBezTo>
                    <a:pt x="114" y="3653"/>
                    <a:pt x="274" y="3356"/>
                    <a:pt x="434" y="3082"/>
                  </a:cubicBezTo>
                  <a:cubicBezTo>
                    <a:pt x="2123" y="663"/>
                    <a:pt x="6688" y="1"/>
                    <a:pt x="11253" y="1690"/>
                  </a:cubicBezTo>
                  <a:cubicBezTo>
                    <a:pt x="15841" y="3379"/>
                    <a:pt x="18900" y="6848"/>
                    <a:pt x="18603" y="9793"/>
                  </a:cubicBezTo>
                  <a:cubicBezTo>
                    <a:pt x="18535" y="10112"/>
                    <a:pt x="18466" y="10409"/>
                    <a:pt x="18375" y="1072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5"/>
            <p:cNvSpPr/>
            <p:nvPr/>
          </p:nvSpPr>
          <p:spPr>
            <a:xfrm>
              <a:off x="1846833" y="1941982"/>
              <a:ext cx="378691" cy="211229"/>
            </a:xfrm>
            <a:custGeom>
              <a:rect b="b" l="l" r="r" t="t"/>
              <a:pathLst>
                <a:path extrusionOk="0" h="10912" w="19563">
                  <a:moveTo>
                    <a:pt x="1" y="4132"/>
                  </a:moveTo>
                  <a:cubicBezTo>
                    <a:pt x="1165" y="1005"/>
                    <a:pt x="6209" y="1"/>
                    <a:pt x="11299" y="1873"/>
                  </a:cubicBezTo>
                  <a:cubicBezTo>
                    <a:pt x="16367" y="3744"/>
                    <a:pt x="19562" y="7807"/>
                    <a:pt x="18421" y="1091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5"/>
            <p:cNvSpPr/>
            <p:nvPr/>
          </p:nvSpPr>
          <p:spPr>
            <a:xfrm>
              <a:off x="1889693" y="1967613"/>
              <a:ext cx="293402" cy="163513"/>
            </a:xfrm>
            <a:custGeom>
              <a:rect b="b" l="l" r="r" t="t"/>
              <a:pathLst>
                <a:path extrusionOk="0" h="8447" w="15157">
                  <a:moveTo>
                    <a:pt x="1" y="3196"/>
                  </a:moveTo>
                  <a:cubicBezTo>
                    <a:pt x="891" y="777"/>
                    <a:pt x="4817" y="1"/>
                    <a:pt x="8743" y="1439"/>
                  </a:cubicBezTo>
                  <a:cubicBezTo>
                    <a:pt x="12692" y="2900"/>
                    <a:pt x="15157" y="6027"/>
                    <a:pt x="14267" y="8446"/>
                  </a:cubicBezTo>
                  <a:lnTo>
                    <a:pt x="10478" y="7054"/>
                  </a:lnTo>
                  <a:cubicBezTo>
                    <a:pt x="9770" y="6232"/>
                    <a:pt x="8720" y="5502"/>
                    <a:pt x="7419" y="5045"/>
                  </a:cubicBezTo>
                  <a:cubicBezTo>
                    <a:pt x="6141" y="4566"/>
                    <a:pt x="4863" y="4429"/>
                    <a:pt x="3790" y="4589"/>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5"/>
            <p:cNvSpPr/>
            <p:nvPr/>
          </p:nvSpPr>
          <p:spPr>
            <a:xfrm>
              <a:off x="2038174" y="2018874"/>
              <a:ext cx="17248" cy="26965"/>
            </a:xfrm>
            <a:custGeom>
              <a:rect b="b" l="l" r="r" t="t"/>
              <a:pathLst>
                <a:path extrusionOk="0" h="1393" w="891">
                  <a:moveTo>
                    <a:pt x="160" y="1324"/>
                  </a:moveTo>
                  <a:cubicBezTo>
                    <a:pt x="0" y="1279"/>
                    <a:pt x="69" y="708"/>
                    <a:pt x="183" y="411"/>
                  </a:cubicBezTo>
                  <a:cubicBezTo>
                    <a:pt x="320" y="1"/>
                    <a:pt x="890" y="206"/>
                    <a:pt x="731" y="617"/>
                  </a:cubicBezTo>
                  <a:cubicBezTo>
                    <a:pt x="616" y="914"/>
                    <a:pt x="297" y="1393"/>
                    <a:pt x="160"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5"/>
            <p:cNvSpPr/>
            <p:nvPr/>
          </p:nvSpPr>
          <p:spPr>
            <a:xfrm>
              <a:off x="2083686" y="2048919"/>
              <a:ext cx="26520" cy="20790"/>
            </a:xfrm>
            <a:custGeom>
              <a:rect b="b" l="l" r="r" t="t"/>
              <a:pathLst>
                <a:path extrusionOk="0" h="1074" w="1370">
                  <a:moveTo>
                    <a:pt x="91" y="937"/>
                  </a:moveTo>
                  <a:cubicBezTo>
                    <a:pt x="0" y="800"/>
                    <a:pt x="388" y="412"/>
                    <a:pt x="662" y="229"/>
                  </a:cubicBezTo>
                  <a:cubicBezTo>
                    <a:pt x="1050" y="1"/>
                    <a:pt x="1370" y="480"/>
                    <a:pt x="982" y="731"/>
                  </a:cubicBezTo>
                  <a:cubicBezTo>
                    <a:pt x="708" y="914"/>
                    <a:pt x="183" y="1073"/>
                    <a:pt x="91" y="9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5"/>
            <p:cNvSpPr/>
            <p:nvPr/>
          </p:nvSpPr>
          <p:spPr>
            <a:xfrm>
              <a:off x="2105774" y="2098419"/>
              <a:ext cx="26965" cy="14150"/>
            </a:xfrm>
            <a:custGeom>
              <a:rect b="b" l="l" r="r" t="t"/>
              <a:pathLst>
                <a:path extrusionOk="0" h="731" w="1393">
                  <a:moveTo>
                    <a:pt x="46" y="183"/>
                  </a:moveTo>
                  <a:cubicBezTo>
                    <a:pt x="69" y="23"/>
                    <a:pt x="639" y="0"/>
                    <a:pt x="959" y="69"/>
                  </a:cubicBezTo>
                  <a:cubicBezTo>
                    <a:pt x="1393" y="160"/>
                    <a:pt x="1279" y="731"/>
                    <a:pt x="845" y="639"/>
                  </a:cubicBezTo>
                  <a:cubicBezTo>
                    <a:pt x="525" y="571"/>
                    <a:pt x="0" y="342"/>
                    <a:pt x="46" y="18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5"/>
            <p:cNvSpPr/>
            <p:nvPr/>
          </p:nvSpPr>
          <p:spPr>
            <a:xfrm>
              <a:off x="1977639" y="2006504"/>
              <a:ext cx="15912" cy="26965"/>
            </a:xfrm>
            <a:custGeom>
              <a:rect b="b" l="l" r="r" t="t"/>
              <a:pathLst>
                <a:path extrusionOk="0" h="1393" w="822">
                  <a:moveTo>
                    <a:pt x="685" y="1324"/>
                  </a:moveTo>
                  <a:cubicBezTo>
                    <a:pt x="822" y="1279"/>
                    <a:pt x="799" y="731"/>
                    <a:pt x="708" y="411"/>
                  </a:cubicBezTo>
                  <a:cubicBezTo>
                    <a:pt x="571" y="0"/>
                    <a:pt x="0" y="160"/>
                    <a:pt x="137" y="594"/>
                  </a:cubicBezTo>
                  <a:cubicBezTo>
                    <a:pt x="228" y="891"/>
                    <a:pt x="525" y="1393"/>
                    <a:pt x="685"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5"/>
            <p:cNvSpPr/>
            <p:nvPr/>
          </p:nvSpPr>
          <p:spPr>
            <a:xfrm>
              <a:off x="1927249" y="2027721"/>
              <a:ext cx="26539" cy="19900"/>
            </a:xfrm>
            <a:custGeom>
              <a:rect b="b" l="l" r="r" t="t"/>
              <a:pathLst>
                <a:path extrusionOk="0" h="1028" w="1371">
                  <a:moveTo>
                    <a:pt x="1279" y="890"/>
                  </a:moveTo>
                  <a:cubicBezTo>
                    <a:pt x="1370" y="753"/>
                    <a:pt x="960" y="365"/>
                    <a:pt x="663" y="205"/>
                  </a:cubicBezTo>
                  <a:cubicBezTo>
                    <a:pt x="275" y="0"/>
                    <a:pt x="1" y="525"/>
                    <a:pt x="389" y="730"/>
                  </a:cubicBezTo>
                  <a:cubicBezTo>
                    <a:pt x="663" y="890"/>
                    <a:pt x="1211" y="1027"/>
                    <a:pt x="1279" y="89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5"/>
            <p:cNvSpPr/>
            <p:nvPr/>
          </p:nvSpPr>
          <p:spPr>
            <a:xfrm>
              <a:off x="2097372" y="2071007"/>
              <a:ext cx="26984" cy="14615"/>
            </a:xfrm>
            <a:custGeom>
              <a:rect b="b" l="l" r="r" t="t"/>
              <a:pathLst>
                <a:path extrusionOk="0" h="755" w="1394">
                  <a:moveTo>
                    <a:pt x="46" y="594"/>
                  </a:moveTo>
                  <a:cubicBezTo>
                    <a:pt x="1" y="435"/>
                    <a:pt x="503" y="184"/>
                    <a:pt x="822" y="115"/>
                  </a:cubicBezTo>
                  <a:cubicBezTo>
                    <a:pt x="1256" y="1"/>
                    <a:pt x="1393" y="572"/>
                    <a:pt x="959" y="686"/>
                  </a:cubicBezTo>
                  <a:cubicBezTo>
                    <a:pt x="640" y="754"/>
                    <a:pt x="92" y="754"/>
                    <a:pt x="46" y="59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5"/>
            <p:cNvSpPr/>
            <p:nvPr/>
          </p:nvSpPr>
          <p:spPr>
            <a:xfrm>
              <a:off x="2062023" y="2030373"/>
              <a:ext cx="20790" cy="26520"/>
            </a:xfrm>
            <a:custGeom>
              <a:rect b="b" l="l" r="r" t="t"/>
              <a:pathLst>
                <a:path extrusionOk="0" h="1370" w="1074">
                  <a:moveTo>
                    <a:pt x="160" y="1278"/>
                  </a:moveTo>
                  <a:cubicBezTo>
                    <a:pt x="1" y="1210"/>
                    <a:pt x="160" y="662"/>
                    <a:pt x="320" y="388"/>
                  </a:cubicBezTo>
                  <a:cubicBezTo>
                    <a:pt x="548" y="0"/>
                    <a:pt x="1073" y="297"/>
                    <a:pt x="845" y="685"/>
                  </a:cubicBezTo>
                  <a:cubicBezTo>
                    <a:pt x="685" y="959"/>
                    <a:pt x="297" y="1370"/>
                    <a:pt x="160" y="127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5"/>
            <p:cNvSpPr/>
            <p:nvPr/>
          </p:nvSpPr>
          <p:spPr>
            <a:xfrm>
              <a:off x="2011652" y="2012680"/>
              <a:ext cx="11944" cy="25649"/>
            </a:xfrm>
            <a:custGeom>
              <a:rect b="b" l="l" r="r" t="t"/>
              <a:pathLst>
                <a:path extrusionOk="0" h="1325" w="617">
                  <a:moveTo>
                    <a:pt x="274" y="1325"/>
                  </a:moveTo>
                  <a:cubicBezTo>
                    <a:pt x="92" y="1302"/>
                    <a:pt x="1" y="777"/>
                    <a:pt x="1" y="435"/>
                  </a:cubicBezTo>
                  <a:cubicBezTo>
                    <a:pt x="23" y="1"/>
                    <a:pt x="617" y="24"/>
                    <a:pt x="594" y="458"/>
                  </a:cubicBezTo>
                  <a:cubicBezTo>
                    <a:pt x="571" y="800"/>
                    <a:pt x="434" y="1325"/>
                    <a:pt x="274"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5"/>
            <p:cNvSpPr/>
            <p:nvPr/>
          </p:nvSpPr>
          <p:spPr>
            <a:xfrm>
              <a:off x="1950673" y="2011363"/>
              <a:ext cx="22106" cy="25649"/>
            </a:xfrm>
            <a:custGeom>
              <a:rect b="b" l="l" r="r" t="t"/>
              <a:pathLst>
                <a:path extrusionOk="0" h="1325" w="1142">
                  <a:moveTo>
                    <a:pt x="1005" y="1233"/>
                  </a:moveTo>
                  <a:cubicBezTo>
                    <a:pt x="1142" y="1142"/>
                    <a:pt x="937" y="617"/>
                    <a:pt x="754" y="343"/>
                  </a:cubicBezTo>
                  <a:cubicBezTo>
                    <a:pt x="480" y="1"/>
                    <a:pt x="1" y="343"/>
                    <a:pt x="275" y="685"/>
                  </a:cubicBezTo>
                  <a:cubicBezTo>
                    <a:pt x="457" y="959"/>
                    <a:pt x="868" y="1324"/>
                    <a:pt x="1005" y="123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5"/>
            <p:cNvSpPr/>
            <p:nvPr/>
          </p:nvSpPr>
          <p:spPr>
            <a:xfrm>
              <a:off x="1275503" y="1681299"/>
              <a:ext cx="279271" cy="356139"/>
            </a:xfrm>
            <a:custGeom>
              <a:rect b="b" l="l" r="r" t="t"/>
              <a:pathLst>
                <a:path extrusionOk="0" h="18398" w="14427">
                  <a:moveTo>
                    <a:pt x="11002" y="7304"/>
                  </a:moveTo>
                  <a:cubicBezTo>
                    <a:pt x="8766" y="3264"/>
                    <a:pt x="5524" y="799"/>
                    <a:pt x="3790" y="1758"/>
                  </a:cubicBezTo>
                  <a:cubicBezTo>
                    <a:pt x="1" y="3880"/>
                    <a:pt x="8263" y="18397"/>
                    <a:pt x="11938" y="16343"/>
                  </a:cubicBezTo>
                  <a:cubicBezTo>
                    <a:pt x="13673" y="15361"/>
                    <a:pt x="13262" y="11321"/>
                    <a:pt x="11002" y="7304"/>
                  </a:cubicBezTo>
                  <a:close/>
                  <a:moveTo>
                    <a:pt x="12007" y="6802"/>
                  </a:moveTo>
                  <a:cubicBezTo>
                    <a:pt x="14426" y="11184"/>
                    <a:pt x="14358" y="15795"/>
                    <a:pt x="12281" y="16936"/>
                  </a:cubicBezTo>
                  <a:cubicBezTo>
                    <a:pt x="12052" y="17073"/>
                    <a:pt x="11436" y="17370"/>
                    <a:pt x="11185" y="17416"/>
                  </a:cubicBezTo>
                  <a:cubicBezTo>
                    <a:pt x="9062" y="17735"/>
                    <a:pt x="5912" y="15247"/>
                    <a:pt x="3744" y="11344"/>
                  </a:cubicBezTo>
                  <a:cubicBezTo>
                    <a:pt x="1553" y="7441"/>
                    <a:pt x="1096" y="3447"/>
                    <a:pt x="2511" y="1826"/>
                  </a:cubicBezTo>
                  <a:cubicBezTo>
                    <a:pt x="2671" y="1643"/>
                    <a:pt x="3242" y="1278"/>
                    <a:pt x="3470" y="1164"/>
                  </a:cubicBezTo>
                  <a:cubicBezTo>
                    <a:pt x="5524" y="0"/>
                    <a:pt x="9564" y="2442"/>
                    <a:pt x="12007" y="6802"/>
                  </a:cubicBezTo>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5"/>
            <p:cNvSpPr/>
            <p:nvPr/>
          </p:nvSpPr>
          <p:spPr>
            <a:xfrm>
              <a:off x="1309535" y="1737401"/>
              <a:ext cx="228438" cy="276173"/>
            </a:xfrm>
            <a:custGeom>
              <a:rect b="b" l="l" r="r" t="t"/>
              <a:pathLst>
                <a:path extrusionOk="0" h="14267" w="11801">
                  <a:moveTo>
                    <a:pt x="9404" y="2580"/>
                  </a:moveTo>
                  <a:cubicBezTo>
                    <a:pt x="9450" y="2626"/>
                    <a:pt x="9473" y="2671"/>
                    <a:pt x="9496" y="2717"/>
                  </a:cubicBezTo>
                  <a:lnTo>
                    <a:pt x="8560" y="3265"/>
                  </a:lnTo>
                  <a:cubicBezTo>
                    <a:pt x="8537" y="3219"/>
                    <a:pt x="8491" y="3174"/>
                    <a:pt x="8468" y="3128"/>
                  </a:cubicBezTo>
                  <a:close/>
                  <a:moveTo>
                    <a:pt x="7190" y="47"/>
                  </a:moveTo>
                  <a:cubicBezTo>
                    <a:pt x="7236" y="92"/>
                    <a:pt x="7259" y="138"/>
                    <a:pt x="7304" y="161"/>
                  </a:cubicBezTo>
                  <a:lnTo>
                    <a:pt x="6460" y="640"/>
                  </a:lnTo>
                  <a:cubicBezTo>
                    <a:pt x="6414" y="594"/>
                    <a:pt x="6368" y="571"/>
                    <a:pt x="6346" y="526"/>
                  </a:cubicBezTo>
                  <a:close/>
                  <a:moveTo>
                    <a:pt x="0" y="868"/>
                  </a:moveTo>
                  <a:cubicBezTo>
                    <a:pt x="0" y="800"/>
                    <a:pt x="23" y="731"/>
                    <a:pt x="23" y="663"/>
                  </a:cubicBezTo>
                  <a:lnTo>
                    <a:pt x="1210" y="1"/>
                  </a:lnTo>
                  <a:cubicBezTo>
                    <a:pt x="1187" y="69"/>
                    <a:pt x="1164" y="138"/>
                    <a:pt x="1141" y="229"/>
                  </a:cubicBezTo>
                  <a:close/>
                  <a:moveTo>
                    <a:pt x="183" y="3813"/>
                  </a:moveTo>
                  <a:cubicBezTo>
                    <a:pt x="183" y="3744"/>
                    <a:pt x="160" y="3699"/>
                    <a:pt x="160" y="3653"/>
                  </a:cubicBezTo>
                  <a:lnTo>
                    <a:pt x="1347" y="2968"/>
                  </a:lnTo>
                  <a:cubicBezTo>
                    <a:pt x="1347" y="3037"/>
                    <a:pt x="1370" y="3082"/>
                    <a:pt x="1393" y="3151"/>
                  </a:cubicBezTo>
                  <a:close/>
                  <a:moveTo>
                    <a:pt x="1712" y="7967"/>
                  </a:moveTo>
                  <a:cubicBezTo>
                    <a:pt x="1689" y="7921"/>
                    <a:pt x="1666" y="7876"/>
                    <a:pt x="1644" y="7830"/>
                  </a:cubicBezTo>
                  <a:lnTo>
                    <a:pt x="2967" y="7077"/>
                  </a:lnTo>
                  <a:cubicBezTo>
                    <a:pt x="2990" y="7122"/>
                    <a:pt x="3013" y="7168"/>
                    <a:pt x="3059" y="7236"/>
                  </a:cubicBezTo>
                  <a:close/>
                  <a:moveTo>
                    <a:pt x="3401" y="10615"/>
                  </a:moveTo>
                  <a:cubicBezTo>
                    <a:pt x="3356" y="10569"/>
                    <a:pt x="3333" y="10523"/>
                    <a:pt x="3287" y="10478"/>
                  </a:cubicBezTo>
                  <a:lnTo>
                    <a:pt x="4611" y="9747"/>
                  </a:lnTo>
                  <a:cubicBezTo>
                    <a:pt x="4634" y="9793"/>
                    <a:pt x="4679" y="9839"/>
                    <a:pt x="4702" y="9884"/>
                  </a:cubicBezTo>
                  <a:close/>
                  <a:moveTo>
                    <a:pt x="5752" y="13080"/>
                  </a:moveTo>
                  <a:cubicBezTo>
                    <a:pt x="5707" y="13057"/>
                    <a:pt x="5661" y="13011"/>
                    <a:pt x="5615" y="12966"/>
                  </a:cubicBezTo>
                  <a:lnTo>
                    <a:pt x="6802" y="12304"/>
                  </a:lnTo>
                  <a:cubicBezTo>
                    <a:pt x="6848" y="12349"/>
                    <a:pt x="6893" y="12395"/>
                    <a:pt x="6939" y="12418"/>
                  </a:cubicBezTo>
                  <a:close/>
                  <a:moveTo>
                    <a:pt x="7738" y="14267"/>
                  </a:moveTo>
                  <a:cubicBezTo>
                    <a:pt x="7669" y="14244"/>
                    <a:pt x="7601" y="14221"/>
                    <a:pt x="7533" y="14198"/>
                  </a:cubicBezTo>
                  <a:lnTo>
                    <a:pt x="8742" y="13536"/>
                  </a:lnTo>
                  <a:cubicBezTo>
                    <a:pt x="8811" y="13559"/>
                    <a:pt x="8879" y="13559"/>
                    <a:pt x="8971" y="13582"/>
                  </a:cubicBezTo>
                  <a:close/>
                  <a:moveTo>
                    <a:pt x="11755" y="7761"/>
                  </a:moveTo>
                  <a:cubicBezTo>
                    <a:pt x="11755" y="7807"/>
                    <a:pt x="11778" y="7876"/>
                    <a:pt x="11801" y="7921"/>
                  </a:cubicBezTo>
                  <a:lnTo>
                    <a:pt x="10911" y="8423"/>
                  </a:lnTo>
                  <a:cubicBezTo>
                    <a:pt x="10888" y="8355"/>
                    <a:pt x="10865" y="8309"/>
                    <a:pt x="10865" y="82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5"/>
            <p:cNvSpPr/>
            <p:nvPr/>
          </p:nvSpPr>
          <p:spPr>
            <a:xfrm>
              <a:off x="1317046" y="1672898"/>
              <a:ext cx="250970" cy="350390"/>
            </a:xfrm>
            <a:custGeom>
              <a:rect b="b" l="l" r="r" t="t"/>
              <a:pathLst>
                <a:path extrusionOk="0" h="18101" w="12965">
                  <a:moveTo>
                    <a:pt x="9632" y="7304"/>
                  </a:moveTo>
                  <a:cubicBezTo>
                    <a:pt x="7373" y="3287"/>
                    <a:pt x="4154" y="799"/>
                    <a:pt x="2420" y="1781"/>
                  </a:cubicBezTo>
                  <a:cubicBezTo>
                    <a:pt x="685" y="2739"/>
                    <a:pt x="1096" y="6779"/>
                    <a:pt x="3356" y="10820"/>
                  </a:cubicBezTo>
                  <a:cubicBezTo>
                    <a:pt x="5592" y="14837"/>
                    <a:pt x="8811" y="17325"/>
                    <a:pt x="10546" y="16343"/>
                  </a:cubicBezTo>
                  <a:cubicBezTo>
                    <a:pt x="12280" y="15385"/>
                    <a:pt x="11869" y="11345"/>
                    <a:pt x="9632" y="7304"/>
                  </a:cubicBezTo>
                  <a:close/>
                  <a:moveTo>
                    <a:pt x="10226" y="6962"/>
                  </a:moveTo>
                  <a:cubicBezTo>
                    <a:pt x="12668" y="11322"/>
                    <a:pt x="12965" y="15795"/>
                    <a:pt x="10888" y="16960"/>
                  </a:cubicBezTo>
                  <a:cubicBezTo>
                    <a:pt x="8834" y="18101"/>
                    <a:pt x="5182" y="15522"/>
                    <a:pt x="2739" y="11162"/>
                  </a:cubicBezTo>
                  <a:cubicBezTo>
                    <a:pt x="297" y="6802"/>
                    <a:pt x="0" y="2329"/>
                    <a:pt x="2077" y="1164"/>
                  </a:cubicBezTo>
                  <a:cubicBezTo>
                    <a:pt x="4154" y="0"/>
                    <a:pt x="7784" y="2602"/>
                    <a:pt x="10226" y="6962"/>
                  </a:cubicBezTo>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5"/>
            <p:cNvSpPr/>
            <p:nvPr/>
          </p:nvSpPr>
          <p:spPr>
            <a:xfrm>
              <a:off x="2346150" y="1675105"/>
              <a:ext cx="239046" cy="169243"/>
            </a:xfrm>
            <a:custGeom>
              <a:rect b="b" l="l" r="r" t="t"/>
              <a:pathLst>
                <a:path extrusionOk="0" h="8743" w="12349">
                  <a:moveTo>
                    <a:pt x="2055" y="7647"/>
                  </a:moveTo>
                  <a:cubicBezTo>
                    <a:pt x="845" y="7305"/>
                    <a:pt x="114" y="6049"/>
                    <a:pt x="434" y="4817"/>
                  </a:cubicBezTo>
                  <a:cubicBezTo>
                    <a:pt x="457" y="4748"/>
                    <a:pt x="480" y="4657"/>
                    <a:pt x="525" y="4566"/>
                  </a:cubicBezTo>
                  <a:cubicBezTo>
                    <a:pt x="183" y="4314"/>
                    <a:pt x="0" y="3881"/>
                    <a:pt x="114" y="3447"/>
                  </a:cubicBezTo>
                  <a:cubicBezTo>
                    <a:pt x="206" y="3105"/>
                    <a:pt x="457" y="2854"/>
                    <a:pt x="776" y="2740"/>
                  </a:cubicBezTo>
                  <a:cubicBezTo>
                    <a:pt x="685" y="2420"/>
                    <a:pt x="662" y="2055"/>
                    <a:pt x="776" y="1690"/>
                  </a:cubicBezTo>
                  <a:cubicBezTo>
                    <a:pt x="1050" y="640"/>
                    <a:pt x="2146" y="0"/>
                    <a:pt x="3196" y="297"/>
                  </a:cubicBezTo>
                  <a:cubicBezTo>
                    <a:pt x="3903" y="480"/>
                    <a:pt x="4428" y="1028"/>
                    <a:pt x="4611" y="1690"/>
                  </a:cubicBezTo>
                  <a:cubicBezTo>
                    <a:pt x="4839" y="1644"/>
                    <a:pt x="5068" y="1667"/>
                    <a:pt x="5319" y="1712"/>
                  </a:cubicBezTo>
                  <a:cubicBezTo>
                    <a:pt x="5387" y="1735"/>
                    <a:pt x="5433" y="1758"/>
                    <a:pt x="5501" y="1781"/>
                  </a:cubicBezTo>
                  <a:cubicBezTo>
                    <a:pt x="6026" y="1370"/>
                    <a:pt x="6734" y="1210"/>
                    <a:pt x="7419" y="1393"/>
                  </a:cubicBezTo>
                  <a:cubicBezTo>
                    <a:pt x="7784" y="1484"/>
                    <a:pt x="8081" y="1644"/>
                    <a:pt x="8332" y="1895"/>
                  </a:cubicBezTo>
                  <a:cubicBezTo>
                    <a:pt x="8697" y="1187"/>
                    <a:pt x="9519" y="799"/>
                    <a:pt x="10317" y="1028"/>
                  </a:cubicBezTo>
                  <a:cubicBezTo>
                    <a:pt x="11230" y="1279"/>
                    <a:pt x="11778" y="2215"/>
                    <a:pt x="11527" y="3128"/>
                  </a:cubicBezTo>
                  <a:cubicBezTo>
                    <a:pt x="11504" y="3242"/>
                    <a:pt x="11459" y="3333"/>
                    <a:pt x="11436" y="3401"/>
                  </a:cubicBezTo>
                  <a:cubicBezTo>
                    <a:pt x="12075" y="4063"/>
                    <a:pt x="12349" y="5045"/>
                    <a:pt x="12098" y="6004"/>
                  </a:cubicBezTo>
                  <a:cubicBezTo>
                    <a:pt x="11710" y="7442"/>
                    <a:pt x="10226" y="8286"/>
                    <a:pt x="8765" y="7898"/>
                  </a:cubicBezTo>
                  <a:cubicBezTo>
                    <a:pt x="8354" y="7807"/>
                    <a:pt x="7989" y="7601"/>
                    <a:pt x="7670" y="7327"/>
                  </a:cubicBezTo>
                  <a:cubicBezTo>
                    <a:pt x="7304" y="8218"/>
                    <a:pt x="6323" y="8743"/>
                    <a:pt x="5341" y="8469"/>
                  </a:cubicBezTo>
                  <a:cubicBezTo>
                    <a:pt x="4702" y="8309"/>
                    <a:pt x="4223" y="7852"/>
                    <a:pt x="4018" y="7259"/>
                  </a:cubicBezTo>
                  <a:cubicBezTo>
                    <a:pt x="3470" y="7670"/>
                    <a:pt x="2762" y="7830"/>
                    <a:pt x="2055" y="76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5"/>
            <p:cNvSpPr/>
            <p:nvPr/>
          </p:nvSpPr>
          <p:spPr>
            <a:xfrm>
              <a:off x="2359410" y="1730780"/>
              <a:ext cx="196188" cy="192665"/>
            </a:xfrm>
            <a:custGeom>
              <a:rect b="b" l="l" r="r" t="t"/>
              <a:pathLst>
                <a:path extrusionOk="0" h="9953" w="10135">
                  <a:moveTo>
                    <a:pt x="3515" y="0"/>
                  </a:moveTo>
                  <a:cubicBezTo>
                    <a:pt x="4177" y="4086"/>
                    <a:pt x="4086" y="3995"/>
                    <a:pt x="3675" y="4771"/>
                  </a:cubicBezTo>
                  <a:cubicBezTo>
                    <a:pt x="3424" y="5250"/>
                    <a:pt x="2305" y="6140"/>
                    <a:pt x="1598" y="6780"/>
                  </a:cubicBezTo>
                  <a:cubicBezTo>
                    <a:pt x="0" y="8263"/>
                    <a:pt x="3629" y="9952"/>
                    <a:pt x="4223" y="9838"/>
                  </a:cubicBezTo>
                  <a:cubicBezTo>
                    <a:pt x="5638" y="9564"/>
                    <a:pt x="5889" y="5867"/>
                    <a:pt x="6346" y="4976"/>
                  </a:cubicBezTo>
                  <a:cubicBezTo>
                    <a:pt x="6825" y="4109"/>
                    <a:pt x="10135" y="1986"/>
                    <a:pt x="9929" y="1918"/>
                  </a:cubicBezTo>
                  <a:cubicBezTo>
                    <a:pt x="9747" y="1872"/>
                    <a:pt x="9062" y="1438"/>
                    <a:pt x="8925" y="1621"/>
                  </a:cubicBezTo>
                  <a:cubicBezTo>
                    <a:pt x="8788" y="1804"/>
                    <a:pt x="5410" y="4771"/>
                    <a:pt x="5067" y="4337"/>
                  </a:cubicBezTo>
                  <a:cubicBezTo>
                    <a:pt x="4748" y="3881"/>
                    <a:pt x="4497" y="411"/>
                    <a:pt x="4497" y="41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5"/>
            <p:cNvSpPr/>
            <p:nvPr/>
          </p:nvSpPr>
          <p:spPr>
            <a:xfrm>
              <a:off x="2368683" y="1790424"/>
              <a:ext cx="154666" cy="133025"/>
            </a:xfrm>
            <a:custGeom>
              <a:rect b="b" l="l" r="r" t="t"/>
              <a:pathLst>
                <a:path extrusionOk="0" h="6872" w="7990">
                  <a:moveTo>
                    <a:pt x="868" y="3995"/>
                  </a:moveTo>
                  <a:cubicBezTo>
                    <a:pt x="0" y="5410"/>
                    <a:pt x="3173" y="6871"/>
                    <a:pt x="3744" y="6757"/>
                  </a:cubicBezTo>
                  <a:cubicBezTo>
                    <a:pt x="5159" y="6483"/>
                    <a:pt x="5410" y="2786"/>
                    <a:pt x="5867" y="1895"/>
                  </a:cubicBezTo>
                  <a:cubicBezTo>
                    <a:pt x="6118" y="1462"/>
                    <a:pt x="7122" y="663"/>
                    <a:pt x="7989" y="1"/>
                  </a:cubicBezTo>
                  <a:cubicBezTo>
                    <a:pt x="7738" y="138"/>
                    <a:pt x="7441" y="320"/>
                    <a:pt x="7099" y="526"/>
                  </a:cubicBezTo>
                  <a:cubicBezTo>
                    <a:pt x="5844" y="1325"/>
                    <a:pt x="5364" y="1987"/>
                    <a:pt x="4999" y="3265"/>
                  </a:cubicBezTo>
                  <a:cubicBezTo>
                    <a:pt x="4657" y="4543"/>
                    <a:pt x="4177" y="6232"/>
                    <a:pt x="3789" y="6027"/>
                  </a:cubicBezTo>
                  <a:cubicBezTo>
                    <a:pt x="3401" y="5821"/>
                    <a:pt x="3013" y="4771"/>
                    <a:pt x="868" y="399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5"/>
            <p:cNvSpPr/>
            <p:nvPr/>
          </p:nvSpPr>
          <p:spPr>
            <a:xfrm>
              <a:off x="2340400" y="1613680"/>
              <a:ext cx="284575" cy="198414"/>
            </a:xfrm>
            <a:custGeom>
              <a:rect b="b" l="l" r="r" t="t"/>
              <a:pathLst>
                <a:path extrusionOk="0" h="10250" w="14701">
                  <a:moveTo>
                    <a:pt x="3561" y="1"/>
                  </a:moveTo>
                  <a:cubicBezTo>
                    <a:pt x="2032" y="1"/>
                    <a:pt x="800" y="1233"/>
                    <a:pt x="800" y="2763"/>
                  </a:cubicBezTo>
                  <a:cubicBezTo>
                    <a:pt x="800" y="2877"/>
                    <a:pt x="822" y="2991"/>
                    <a:pt x="822" y="3082"/>
                  </a:cubicBezTo>
                  <a:cubicBezTo>
                    <a:pt x="343" y="3265"/>
                    <a:pt x="1" y="3721"/>
                    <a:pt x="1" y="4269"/>
                  </a:cubicBezTo>
                  <a:cubicBezTo>
                    <a:pt x="1" y="4680"/>
                    <a:pt x="229" y="5068"/>
                    <a:pt x="548" y="5296"/>
                  </a:cubicBezTo>
                  <a:cubicBezTo>
                    <a:pt x="343" y="5639"/>
                    <a:pt x="206" y="6049"/>
                    <a:pt x="206" y="6506"/>
                  </a:cubicBezTo>
                  <a:cubicBezTo>
                    <a:pt x="206" y="7830"/>
                    <a:pt x="1279" y="8880"/>
                    <a:pt x="2603" y="8880"/>
                  </a:cubicBezTo>
                  <a:cubicBezTo>
                    <a:pt x="3493" y="8880"/>
                    <a:pt x="4246" y="8423"/>
                    <a:pt x="4657" y="7716"/>
                  </a:cubicBezTo>
                  <a:cubicBezTo>
                    <a:pt x="4931" y="7830"/>
                    <a:pt x="5205" y="7898"/>
                    <a:pt x="5502" y="7898"/>
                  </a:cubicBezTo>
                  <a:cubicBezTo>
                    <a:pt x="5570" y="7898"/>
                    <a:pt x="5661" y="7876"/>
                    <a:pt x="5730" y="7876"/>
                  </a:cubicBezTo>
                  <a:cubicBezTo>
                    <a:pt x="6209" y="8515"/>
                    <a:pt x="6985" y="8925"/>
                    <a:pt x="7853" y="8925"/>
                  </a:cubicBezTo>
                  <a:cubicBezTo>
                    <a:pt x="8286" y="8925"/>
                    <a:pt x="8697" y="8834"/>
                    <a:pt x="9062" y="8629"/>
                  </a:cubicBezTo>
                  <a:cubicBezTo>
                    <a:pt x="9268" y="9565"/>
                    <a:pt x="10089" y="10249"/>
                    <a:pt x="11071" y="10249"/>
                  </a:cubicBezTo>
                  <a:cubicBezTo>
                    <a:pt x="12212" y="10249"/>
                    <a:pt x="13148" y="9336"/>
                    <a:pt x="13148" y="8172"/>
                  </a:cubicBezTo>
                  <a:cubicBezTo>
                    <a:pt x="13148" y="8058"/>
                    <a:pt x="13148" y="7944"/>
                    <a:pt x="13125" y="7830"/>
                  </a:cubicBezTo>
                  <a:cubicBezTo>
                    <a:pt x="14061" y="7259"/>
                    <a:pt x="14700" y="6232"/>
                    <a:pt x="14700" y="5045"/>
                  </a:cubicBezTo>
                  <a:cubicBezTo>
                    <a:pt x="14700" y="3242"/>
                    <a:pt x="13239" y="1781"/>
                    <a:pt x="11436" y="1781"/>
                  </a:cubicBezTo>
                  <a:cubicBezTo>
                    <a:pt x="10911" y="1781"/>
                    <a:pt x="10432" y="1918"/>
                    <a:pt x="9998" y="2124"/>
                  </a:cubicBezTo>
                  <a:cubicBezTo>
                    <a:pt x="9838" y="959"/>
                    <a:pt x="8857" y="46"/>
                    <a:pt x="7647" y="46"/>
                  </a:cubicBezTo>
                  <a:cubicBezTo>
                    <a:pt x="6848" y="46"/>
                    <a:pt x="6141" y="434"/>
                    <a:pt x="5707" y="1051"/>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5"/>
            <p:cNvSpPr/>
            <p:nvPr/>
          </p:nvSpPr>
          <p:spPr>
            <a:xfrm>
              <a:off x="2395185" y="1792205"/>
              <a:ext cx="55692" cy="70713"/>
            </a:xfrm>
            <a:custGeom>
              <a:rect b="b" l="l" r="r" t="t"/>
              <a:pathLst>
                <a:path extrusionOk="0" h="3653" w="2877">
                  <a:moveTo>
                    <a:pt x="2375" y="0"/>
                  </a:moveTo>
                  <a:cubicBezTo>
                    <a:pt x="2420" y="1233"/>
                    <a:pt x="2489" y="1415"/>
                    <a:pt x="1827" y="2169"/>
                  </a:cubicBezTo>
                  <a:cubicBezTo>
                    <a:pt x="1165" y="2922"/>
                    <a:pt x="1" y="3652"/>
                    <a:pt x="92" y="3607"/>
                  </a:cubicBezTo>
                  <a:cubicBezTo>
                    <a:pt x="184" y="3561"/>
                    <a:pt x="1576" y="2899"/>
                    <a:pt x="2215" y="2146"/>
                  </a:cubicBezTo>
                  <a:cubicBezTo>
                    <a:pt x="2877" y="1393"/>
                    <a:pt x="2557" y="457"/>
                    <a:pt x="2375"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5"/>
            <p:cNvSpPr/>
            <p:nvPr/>
          </p:nvSpPr>
          <p:spPr>
            <a:xfrm>
              <a:off x="2351899" y="1615016"/>
              <a:ext cx="90148" cy="95452"/>
            </a:xfrm>
            <a:custGeom>
              <a:rect b="b" l="l" r="r" t="t"/>
              <a:pathLst>
                <a:path extrusionOk="0" h="4931" w="4657">
                  <a:moveTo>
                    <a:pt x="662" y="4931"/>
                  </a:moveTo>
                  <a:cubicBezTo>
                    <a:pt x="0" y="4040"/>
                    <a:pt x="525" y="3401"/>
                    <a:pt x="936" y="3287"/>
                  </a:cubicBezTo>
                  <a:cubicBezTo>
                    <a:pt x="1347" y="3150"/>
                    <a:pt x="434" y="1758"/>
                    <a:pt x="2077" y="868"/>
                  </a:cubicBezTo>
                  <a:cubicBezTo>
                    <a:pt x="3721" y="0"/>
                    <a:pt x="4656" y="1415"/>
                    <a:pt x="4656" y="1415"/>
                  </a:cubicBezTo>
                  <a:cubicBezTo>
                    <a:pt x="4656" y="1415"/>
                    <a:pt x="2716" y="434"/>
                    <a:pt x="2123" y="1735"/>
                  </a:cubicBezTo>
                  <a:cubicBezTo>
                    <a:pt x="1507" y="3013"/>
                    <a:pt x="1780" y="3675"/>
                    <a:pt x="1780" y="3675"/>
                  </a:cubicBezTo>
                  <a:cubicBezTo>
                    <a:pt x="1780" y="3675"/>
                    <a:pt x="639" y="3401"/>
                    <a:pt x="662"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5"/>
            <p:cNvSpPr/>
            <p:nvPr/>
          </p:nvSpPr>
          <p:spPr>
            <a:xfrm>
              <a:off x="2487545" y="1638440"/>
              <a:ext cx="90148" cy="95007"/>
            </a:xfrm>
            <a:custGeom>
              <a:rect b="b" l="l" r="r" t="t"/>
              <a:pathLst>
                <a:path extrusionOk="0" h="4908" w="4657">
                  <a:moveTo>
                    <a:pt x="3995" y="4907"/>
                  </a:moveTo>
                  <a:cubicBezTo>
                    <a:pt x="4657" y="4040"/>
                    <a:pt x="4132" y="3401"/>
                    <a:pt x="3721" y="3264"/>
                  </a:cubicBezTo>
                  <a:cubicBezTo>
                    <a:pt x="3310" y="3150"/>
                    <a:pt x="4223" y="1735"/>
                    <a:pt x="2580" y="867"/>
                  </a:cubicBezTo>
                  <a:cubicBezTo>
                    <a:pt x="936" y="0"/>
                    <a:pt x="0" y="1415"/>
                    <a:pt x="0" y="1415"/>
                  </a:cubicBezTo>
                  <a:cubicBezTo>
                    <a:pt x="0" y="1415"/>
                    <a:pt x="1941" y="434"/>
                    <a:pt x="2557" y="1712"/>
                  </a:cubicBezTo>
                  <a:cubicBezTo>
                    <a:pt x="3150" y="3013"/>
                    <a:pt x="2899" y="3675"/>
                    <a:pt x="2899" y="3675"/>
                  </a:cubicBezTo>
                  <a:cubicBezTo>
                    <a:pt x="2899" y="3675"/>
                    <a:pt x="4018" y="3378"/>
                    <a:pt x="3995" y="49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5"/>
            <p:cNvSpPr/>
            <p:nvPr/>
          </p:nvSpPr>
          <p:spPr>
            <a:xfrm>
              <a:off x="2387248" y="1640201"/>
              <a:ext cx="217404" cy="148472"/>
            </a:xfrm>
            <a:custGeom>
              <a:rect b="b" l="l" r="r" t="t"/>
              <a:pathLst>
                <a:path extrusionOk="0" h="7670" w="11231">
                  <a:moveTo>
                    <a:pt x="2351" y="1689"/>
                  </a:moveTo>
                  <a:cubicBezTo>
                    <a:pt x="2557" y="1689"/>
                    <a:pt x="2739" y="1872"/>
                    <a:pt x="2739" y="2100"/>
                  </a:cubicBezTo>
                  <a:cubicBezTo>
                    <a:pt x="2739" y="2328"/>
                    <a:pt x="2557" y="2511"/>
                    <a:pt x="2351" y="2511"/>
                  </a:cubicBezTo>
                  <a:cubicBezTo>
                    <a:pt x="2123" y="2511"/>
                    <a:pt x="1940" y="2328"/>
                    <a:pt x="1940" y="2100"/>
                  </a:cubicBezTo>
                  <a:cubicBezTo>
                    <a:pt x="1940" y="1872"/>
                    <a:pt x="2123" y="1689"/>
                    <a:pt x="2351" y="1689"/>
                  </a:cubicBezTo>
                  <a:close/>
                  <a:moveTo>
                    <a:pt x="388" y="3881"/>
                  </a:moveTo>
                  <a:cubicBezTo>
                    <a:pt x="616" y="3881"/>
                    <a:pt x="799" y="4063"/>
                    <a:pt x="799" y="4269"/>
                  </a:cubicBezTo>
                  <a:cubicBezTo>
                    <a:pt x="799" y="4497"/>
                    <a:pt x="616" y="4679"/>
                    <a:pt x="388" y="4679"/>
                  </a:cubicBezTo>
                  <a:cubicBezTo>
                    <a:pt x="183" y="4679"/>
                    <a:pt x="0" y="4497"/>
                    <a:pt x="0" y="4269"/>
                  </a:cubicBezTo>
                  <a:cubicBezTo>
                    <a:pt x="0" y="4063"/>
                    <a:pt x="183" y="3881"/>
                    <a:pt x="388" y="3881"/>
                  </a:cubicBezTo>
                  <a:close/>
                  <a:moveTo>
                    <a:pt x="2579" y="2853"/>
                  </a:moveTo>
                  <a:cubicBezTo>
                    <a:pt x="2648" y="2853"/>
                    <a:pt x="2716" y="2922"/>
                    <a:pt x="2716" y="3013"/>
                  </a:cubicBezTo>
                  <a:cubicBezTo>
                    <a:pt x="2716" y="3105"/>
                    <a:pt x="2648" y="3173"/>
                    <a:pt x="2579" y="3173"/>
                  </a:cubicBezTo>
                  <a:cubicBezTo>
                    <a:pt x="2488" y="3173"/>
                    <a:pt x="2420" y="3105"/>
                    <a:pt x="2420" y="3013"/>
                  </a:cubicBezTo>
                  <a:cubicBezTo>
                    <a:pt x="2420" y="2922"/>
                    <a:pt x="2488" y="2853"/>
                    <a:pt x="2579" y="2853"/>
                  </a:cubicBezTo>
                  <a:close/>
                  <a:moveTo>
                    <a:pt x="4953" y="0"/>
                  </a:moveTo>
                  <a:cubicBezTo>
                    <a:pt x="4793" y="0"/>
                    <a:pt x="4656" y="137"/>
                    <a:pt x="4656" y="297"/>
                  </a:cubicBezTo>
                  <a:cubicBezTo>
                    <a:pt x="4656" y="457"/>
                    <a:pt x="4793" y="594"/>
                    <a:pt x="4953" y="594"/>
                  </a:cubicBezTo>
                  <a:cubicBezTo>
                    <a:pt x="5113" y="594"/>
                    <a:pt x="5250" y="457"/>
                    <a:pt x="5250" y="297"/>
                  </a:cubicBezTo>
                  <a:cubicBezTo>
                    <a:pt x="5250" y="137"/>
                    <a:pt x="5113" y="0"/>
                    <a:pt x="4953" y="0"/>
                  </a:cubicBezTo>
                  <a:close/>
                  <a:moveTo>
                    <a:pt x="10865" y="2625"/>
                  </a:moveTo>
                  <a:cubicBezTo>
                    <a:pt x="10660" y="2625"/>
                    <a:pt x="10500" y="2785"/>
                    <a:pt x="10500" y="2990"/>
                  </a:cubicBezTo>
                  <a:cubicBezTo>
                    <a:pt x="10500" y="3196"/>
                    <a:pt x="10660" y="3356"/>
                    <a:pt x="10865" y="3356"/>
                  </a:cubicBezTo>
                  <a:cubicBezTo>
                    <a:pt x="11070" y="3356"/>
                    <a:pt x="11230" y="3196"/>
                    <a:pt x="11230" y="2990"/>
                  </a:cubicBezTo>
                  <a:cubicBezTo>
                    <a:pt x="11230" y="2785"/>
                    <a:pt x="11070" y="2625"/>
                    <a:pt x="10865" y="2625"/>
                  </a:cubicBezTo>
                  <a:close/>
                  <a:moveTo>
                    <a:pt x="10545" y="3972"/>
                  </a:moveTo>
                  <a:cubicBezTo>
                    <a:pt x="10705" y="3972"/>
                    <a:pt x="10819" y="4086"/>
                    <a:pt x="10819" y="4246"/>
                  </a:cubicBezTo>
                  <a:cubicBezTo>
                    <a:pt x="10819" y="4383"/>
                    <a:pt x="10705" y="4497"/>
                    <a:pt x="10545" y="4497"/>
                  </a:cubicBezTo>
                  <a:cubicBezTo>
                    <a:pt x="10408" y="4497"/>
                    <a:pt x="10294" y="4383"/>
                    <a:pt x="10294" y="4246"/>
                  </a:cubicBezTo>
                  <a:cubicBezTo>
                    <a:pt x="10294" y="4086"/>
                    <a:pt x="10408" y="3972"/>
                    <a:pt x="10545" y="3972"/>
                  </a:cubicBezTo>
                  <a:close/>
                  <a:moveTo>
                    <a:pt x="9792" y="1872"/>
                  </a:moveTo>
                  <a:cubicBezTo>
                    <a:pt x="9883" y="1872"/>
                    <a:pt x="9952" y="1940"/>
                    <a:pt x="9952" y="2032"/>
                  </a:cubicBezTo>
                  <a:cubicBezTo>
                    <a:pt x="9952" y="2146"/>
                    <a:pt x="9883" y="2214"/>
                    <a:pt x="9792" y="2214"/>
                  </a:cubicBezTo>
                  <a:cubicBezTo>
                    <a:pt x="9701" y="2214"/>
                    <a:pt x="9610" y="2146"/>
                    <a:pt x="9610" y="2032"/>
                  </a:cubicBezTo>
                  <a:cubicBezTo>
                    <a:pt x="9610" y="1940"/>
                    <a:pt x="9701" y="1872"/>
                    <a:pt x="9792" y="1872"/>
                  </a:cubicBezTo>
                  <a:close/>
                  <a:moveTo>
                    <a:pt x="8377" y="6483"/>
                  </a:moveTo>
                  <a:cubicBezTo>
                    <a:pt x="8719" y="6483"/>
                    <a:pt x="8970" y="6757"/>
                    <a:pt x="8970" y="7076"/>
                  </a:cubicBezTo>
                  <a:cubicBezTo>
                    <a:pt x="8970" y="7419"/>
                    <a:pt x="8719" y="7670"/>
                    <a:pt x="8377" y="7670"/>
                  </a:cubicBezTo>
                  <a:cubicBezTo>
                    <a:pt x="8057" y="7670"/>
                    <a:pt x="7784" y="7419"/>
                    <a:pt x="7784" y="7076"/>
                  </a:cubicBezTo>
                  <a:cubicBezTo>
                    <a:pt x="7784" y="6757"/>
                    <a:pt x="8057" y="6483"/>
                    <a:pt x="8377" y="6483"/>
                  </a:cubicBezTo>
                  <a:close/>
                  <a:moveTo>
                    <a:pt x="7532" y="5684"/>
                  </a:moveTo>
                  <a:cubicBezTo>
                    <a:pt x="7647" y="5684"/>
                    <a:pt x="7715" y="5752"/>
                    <a:pt x="7715" y="5844"/>
                  </a:cubicBezTo>
                  <a:cubicBezTo>
                    <a:pt x="7715" y="5958"/>
                    <a:pt x="7647" y="6026"/>
                    <a:pt x="7532" y="6026"/>
                  </a:cubicBezTo>
                  <a:cubicBezTo>
                    <a:pt x="7441" y="6026"/>
                    <a:pt x="7350" y="5958"/>
                    <a:pt x="7350" y="5844"/>
                  </a:cubicBezTo>
                  <a:cubicBezTo>
                    <a:pt x="7350" y="5752"/>
                    <a:pt x="7441" y="5684"/>
                    <a:pt x="7532" y="5684"/>
                  </a:cubicBezTo>
                  <a:close/>
                  <a:moveTo>
                    <a:pt x="6163" y="5364"/>
                  </a:moveTo>
                  <a:cubicBezTo>
                    <a:pt x="6414" y="5364"/>
                    <a:pt x="6597" y="5547"/>
                    <a:pt x="6597" y="5798"/>
                  </a:cubicBezTo>
                  <a:cubicBezTo>
                    <a:pt x="6597" y="6026"/>
                    <a:pt x="6414" y="6232"/>
                    <a:pt x="6163" y="6232"/>
                  </a:cubicBezTo>
                  <a:cubicBezTo>
                    <a:pt x="5935" y="6232"/>
                    <a:pt x="5729" y="6026"/>
                    <a:pt x="5729" y="5798"/>
                  </a:cubicBezTo>
                  <a:cubicBezTo>
                    <a:pt x="5729" y="5547"/>
                    <a:pt x="5935" y="5364"/>
                    <a:pt x="6163" y="5364"/>
                  </a:cubicBezTo>
                  <a:close/>
                  <a:moveTo>
                    <a:pt x="4885" y="3470"/>
                  </a:moveTo>
                  <a:cubicBezTo>
                    <a:pt x="5159" y="3470"/>
                    <a:pt x="5364" y="3698"/>
                    <a:pt x="5364" y="3949"/>
                  </a:cubicBezTo>
                  <a:cubicBezTo>
                    <a:pt x="5364" y="4223"/>
                    <a:pt x="5159" y="4451"/>
                    <a:pt x="4885" y="4451"/>
                  </a:cubicBezTo>
                  <a:cubicBezTo>
                    <a:pt x="4611" y="4451"/>
                    <a:pt x="4405" y="4223"/>
                    <a:pt x="4405" y="3949"/>
                  </a:cubicBezTo>
                  <a:cubicBezTo>
                    <a:pt x="4405" y="3698"/>
                    <a:pt x="4611" y="3470"/>
                    <a:pt x="4885"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5"/>
            <p:cNvSpPr/>
            <p:nvPr/>
          </p:nvSpPr>
          <p:spPr>
            <a:xfrm>
              <a:off x="1252079" y="2121397"/>
              <a:ext cx="378691" cy="312837"/>
            </a:xfrm>
            <a:custGeom>
              <a:rect b="b" l="l" r="r" t="t"/>
              <a:pathLst>
                <a:path extrusionOk="0" h="16161" w="19563">
                  <a:moveTo>
                    <a:pt x="15088" y="753"/>
                  </a:moveTo>
                  <a:cubicBezTo>
                    <a:pt x="10615" y="0"/>
                    <a:pt x="4634" y="2671"/>
                    <a:pt x="1713" y="6756"/>
                  </a:cubicBezTo>
                  <a:cubicBezTo>
                    <a:pt x="914" y="7898"/>
                    <a:pt x="183" y="8537"/>
                    <a:pt x="1" y="9609"/>
                  </a:cubicBezTo>
                  <a:cubicBezTo>
                    <a:pt x="1" y="9632"/>
                    <a:pt x="1" y="10819"/>
                    <a:pt x="69" y="11025"/>
                  </a:cubicBezTo>
                  <a:cubicBezTo>
                    <a:pt x="229" y="11595"/>
                    <a:pt x="1142" y="13261"/>
                    <a:pt x="1553" y="13718"/>
                  </a:cubicBezTo>
                  <a:cubicBezTo>
                    <a:pt x="2283" y="14563"/>
                    <a:pt x="3333" y="15133"/>
                    <a:pt x="4817" y="15384"/>
                  </a:cubicBezTo>
                  <a:cubicBezTo>
                    <a:pt x="9291" y="16160"/>
                    <a:pt x="15043" y="13650"/>
                    <a:pt x="17942" y="9564"/>
                  </a:cubicBezTo>
                  <a:cubicBezTo>
                    <a:pt x="18877" y="8263"/>
                    <a:pt x="19380" y="6985"/>
                    <a:pt x="19494" y="5798"/>
                  </a:cubicBezTo>
                  <a:cubicBezTo>
                    <a:pt x="19562" y="4976"/>
                    <a:pt x="19243" y="2419"/>
                    <a:pt x="18900" y="1917"/>
                  </a:cubicBezTo>
                  <a:cubicBezTo>
                    <a:pt x="18193" y="867"/>
                    <a:pt x="16823" y="1050"/>
                    <a:pt x="15088" y="753"/>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5"/>
            <p:cNvSpPr/>
            <p:nvPr/>
          </p:nvSpPr>
          <p:spPr>
            <a:xfrm>
              <a:off x="1224241" y="2091779"/>
              <a:ext cx="426852" cy="317269"/>
            </a:xfrm>
            <a:custGeom>
              <a:rect b="b" l="l" r="r" t="t"/>
              <a:pathLst>
                <a:path extrusionOk="0" h="16390" w="22051">
                  <a:moveTo>
                    <a:pt x="16298" y="685"/>
                  </a:moveTo>
                  <a:cubicBezTo>
                    <a:pt x="11802" y="1"/>
                    <a:pt x="5821" y="2808"/>
                    <a:pt x="2900" y="6962"/>
                  </a:cubicBezTo>
                  <a:cubicBezTo>
                    <a:pt x="1" y="11094"/>
                    <a:pt x="1279" y="15020"/>
                    <a:pt x="5776" y="15705"/>
                  </a:cubicBezTo>
                  <a:cubicBezTo>
                    <a:pt x="10249" y="16389"/>
                    <a:pt x="16230" y="13582"/>
                    <a:pt x="19151" y="9428"/>
                  </a:cubicBezTo>
                  <a:cubicBezTo>
                    <a:pt x="22050" y="5296"/>
                    <a:pt x="20772" y="1370"/>
                    <a:pt x="16298"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5"/>
            <p:cNvSpPr/>
            <p:nvPr/>
          </p:nvSpPr>
          <p:spPr>
            <a:xfrm>
              <a:off x="1238392" y="2102387"/>
              <a:ext cx="398997" cy="296054"/>
            </a:xfrm>
            <a:custGeom>
              <a:rect b="b" l="l" r="r" t="t"/>
              <a:pathLst>
                <a:path extrusionOk="0" h="15294" w="20612">
                  <a:moveTo>
                    <a:pt x="15225" y="640"/>
                  </a:moveTo>
                  <a:cubicBezTo>
                    <a:pt x="11025" y="1"/>
                    <a:pt x="5433" y="2625"/>
                    <a:pt x="2717" y="6483"/>
                  </a:cubicBezTo>
                  <a:cubicBezTo>
                    <a:pt x="0" y="10363"/>
                    <a:pt x="1187" y="14015"/>
                    <a:pt x="5387" y="14654"/>
                  </a:cubicBezTo>
                  <a:cubicBezTo>
                    <a:pt x="9564" y="15293"/>
                    <a:pt x="15156" y="12691"/>
                    <a:pt x="17895" y="8811"/>
                  </a:cubicBezTo>
                  <a:cubicBezTo>
                    <a:pt x="20612" y="4931"/>
                    <a:pt x="19402" y="1279"/>
                    <a:pt x="15225" y="64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5"/>
            <p:cNvSpPr/>
            <p:nvPr/>
          </p:nvSpPr>
          <p:spPr>
            <a:xfrm>
              <a:off x="1252079" y="2112550"/>
              <a:ext cx="371180" cy="275728"/>
            </a:xfrm>
            <a:custGeom>
              <a:rect b="b" l="l" r="r" t="t"/>
              <a:pathLst>
                <a:path extrusionOk="0" h="14244" w="19175">
                  <a:moveTo>
                    <a:pt x="14175" y="594"/>
                  </a:moveTo>
                  <a:cubicBezTo>
                    <a:pt x="10272" y="1"/>
                    <a:pt x="5045" y="2443"/>
                    <a:pt x="2535" y="6049"/>
                  </a:cubicBezTo>
                  <a:cubicBezTo>
                    <a:pt x="1" y="9656"/>
                    <a:pt x="1097" y="13057"/>
                    <a:pt x="5000" y="13650"/>
                  </a:cubicBezTo>
                  <a:cubicBezTo>
                    <a:pt x="8903" y="14243"/>
                    <a:pt x="14130" y="11801"/>
                    <a:pt x="16663" y="8195"/>
                  </a:cubicBezTo>
                  <a:cubicBezTo>
                    <a:pt x="19174" y="4588"/>
                    <a:pt x="18079" y="1187"/>
                    <a:pt x="14175" y="594"/>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5"/>
            <p:cNvSpPr/>
            <p:nvPr/>
          </p:nvSpPr>
          <p:spPr>
            <a:xfrm>
              <a:off x="1391712" y="2139498"/>
              <a:ext cx="177199" cy="106505"/>
            </a:xfrm>
            <a:custGeom>
              <a:rect b="b" l="l" r="r" t="t"/>
              <a:pathLst>
                <a:path extrusionOk="0" h="5502" w="9154">
                  <a:moveTo>
                    <a:pt x="5821" y="320"/>
                  </a:moveTo>
                  <a:cubicBezTo>
                    <a:pt x="7990" y="663"/>
                    <a:pt x="9154" y="1713"/>
                    <a:pt x="8469" y="2717"/>
                  </a:cubicBezTo>
                  <a:cubicBezTo>
                    <a:pt x="7784" y="3699"/>
                    <a:pt x="3196" y="5502"/>
                    <a:pt x="2123" y="5296"/>
                  </a:cubicBezTo>
                  <a:cubicBezTo>
                    <a:pt x="1051" y="5114"/>
                    <a:pt x="1" y="2512"/>
                    <a:pt x="685" y="1530"/>
                  </a:cubicBezTo>
                  <a:cubicBezTo>
                    <a:pt x="1370" y="526"/>
                    <a:pt x="3676" y="1"/>
                    <a:pt x="5821"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5"/>
            <p:cNvSpPr/>
            <p:nvPr/>
          </p:nvSpPr>
          <p:spPr>
            <a:xfrm>
              <a:off x="1288763" y="2218151"/>
              <a:ext cx="133005" cy="134341"/>
            </a:xfrm>
            <a:custGeom>
              <a:rect b="b" l="l" r="r" t="t"/>
              <a:pathLst>
                <a:path extrusionOk="0" h="6940" w="6871">
                  <a:moveTo>
                    <a:pt x="525" y="4429"/>
                  </a:moveTo>
                  <a:cubicBezTo>
                    <a:pt x="1050" y="6049"/>
                    <a:pt x="2397" y="6940"/>
                    <a:pt x="3538" y="6415"/>
                  </a:cubicBezTo>
                  <a:cubicBezTo>
                    <a:pt x="4680" y="5890"/>
                    <a:pt x="6871" y="2260"/>
                    <a:pt x="6506" y="1621"/>
                  </a:cubicBezTo>
                  <a:cubicBezTo>
                    <a:pt x="6163" y="1005"/>
                    <a:pt x="2739" y="1"/>
                    <a:pt x="1621" y="526"/>
                  </a:cubicBezTo>
                  <a:cubicBezTo>
                    <a:pt x="480" y="1051"/>
                    <a:pt x="0" y="2808"/>
                    <a:pt x="52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5"/>
            <p:cNvSpPr/>
            <p:nvPr/>
          </p:nvSpPr>
          <p:spPr>
            <a:xfrm>
              <a:off x="1393048" y="2245118"/>
              <a:ext cx="173656" cy="109583"/>
            </a:xfrm>
            <a:custGeom>
              <a:rect b="b" l="l" r="r" t="t"/>
              <a:pathLst>
                <a:path extrusionOk="0" h="5661" w="8971">
                  <a:moveTo>
                    <a:pt x="5022" y="4017"/>
                  </a:moveTo>
                  <a:cubicBezTo>
                    <a:pt x="2694" y="5227"/>
                    <a:pt x="594" y="5661"/>
                    <a:pt x="297" y="4999"/>
                  </a:cubicBezTo>
                  <a:cubicBezTo>
                    <a:pt x="0" y="4314"/>
                    <a:pt x="2442" y="936"/>
                    <a:pt x="3447" y="525"/>
                  </a:cubicBezTo>
                  <a:cubicBezTo>
                    <a:pt x="4428" y="91"/>
                    <a:pt x="8377" y="0"/>
                    <a:pt x="8674" y="662"/>
                  </a:cubicBezTo>
                  <a:cubicBezTo>
                    <a:pt x="8971"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5"/>
            <p:cNvSpPr/>
            <p:nvPr/>
          </p:nvSpPr>
          <p:spPr>
            <a:xfrm>
              <a:off x="1444290" y="2155410"/>
              <a:ext cx="62776" cy="72474"/>
            </a:xfrm>
            <a:custGeom>
              <a:rect b="b" l="l" r="r" t="t"/>
              <a:pathLst>
                <a:path extrusionOk="0" h="3744" w="3243">
                  <a:moveTo>
                    <a:pt x="298" y="3698"/>
                  </a:moveTo>
                  <a:cubicBezTo>
                    <a:pt x="572" y="3744"/>
                    <a:pt x="1827" y="2352"/>
                    <a:pt x="2535" y="1347"/>
                  </a:cubicBezTo>
                  <a:cubicBezTo>
                    <a:pt x="3242" y="343"/>
                    <a:pt x="3151" y="92"/>
                    <a:pt x="2854" y="46"/>
                  </a:cubicBezTo>
                  <a:cubicBezTo>
                    <a:pt x="2557" y="1"/>
                    <a:pt x="2192" y="183"/>
                    <a:pt x="1485" y="1187"/>
                  </a:cubicBezTo>
                  <a:cubicBezTo>
                    <a:pt x="754" y="2192"/>
                    <a:pt x="1" y="3653"/>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5"/>
            <p:cNvSpPr/>
            <p:nvPr/>
          </p:nvSpPr>
          <p:spPr>
            <a:xfrm>
              <a:off x="1432365" y="2156746"/>
              <a:ext cx="40670" cy="67171"/>
            </a:xfrm>
            <a:custGeom>
              <a:rect b="b" l="l" r="r" t="t"/>
              <a:pathLst>
                <a:path extrusionOk="0" h="3470" w="2101">
                  <a:moveTo>
                    <a:pt x="297" y="3447"/>
                  </a:moveTo>
                  <a:cubicBezTo>
                    <a:pt x="617" y="3424"/>
                    <a:pt x="1370" y="2054"/>
                    <a:pt x="1735" y="1118"/>
                  </a:cubicBezTo>
                  <a:cubicBezTo>
                    <a:pt x="2101" y="160"/>
                    <a:pt x="1918" y="0"/>
                    <a:pt x="1621" y="23"/>
                  </a:cubicBezTo>
                  <a:cubicBezTo>
                    <a:pt x="1302" y="46"/>
                    <a:pt x="982" y="274"/>
                    <a:pt x="617" y="1210"/>
                  </a:cubicBezTo>
                  <a:cubicBezTo>
                    <a:pt x="252" y="2146"/>
                    <a:pt x="1" y="3469"/>
                    <a:pt x="297"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5"/>
            <p:cNvSpPr/>
            <p:nvPr/>
          </p:nvSpPr>
          <p:spPr>
            <a:xfrm>
              <a:off x="1414691" y="2169116"/>
              <a:ext cx="18583" cy="49942"/>
            </a:xfrm>
            <a:custGeom>
              <a:rect b="b" l="l" r="r" t="t"/>
              <a:pathLst>
                <a:path extrusionOk="0" h="2580" w="960">
                  <a:moveTo>
                    <a:pt x="571" y="2488"/>
                  </a:moveTo>
                  <a:cubicBezTo>
                    <a:pt x="822" y="2397"/>
                    <a:pt x="959" y="1392"/>
                    <a:pt x="936" y="731"/>
                  </a:cubicBezTo>
                  <a:cubicBezTo>
                    <a:pt x="891" y="69"/>
                    <a:pt x="685" y="0"/>
                    <a:pt x="434" y="91"/>
                  </a:cubicBezTo>
                  <a:cubicBezTo>
                    <a:pt x="206" y="183"/>
                    <a:pt x="1" y="388"/>
                    <a:pt x="46" y="1050"/>
                  </a:cubicBezTo>
                  <a:cubicBezTo>
                    <a:pt x="69" y="1712"/>
                    <a:pt x="320" y="2579"/>
                    <a:pt x="571"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5"/>
            <p:cNvSpPr/>
            <p:nvPr/>
          </p:nvSpPr>
          <p:spPr>
            <a:xfrm>
              <a:off x="1461539" y="2164257"/>
              <a:ext cx="72029" cy="64073"/>
            </a:xfrm>
            <a:custGeom>
              <a:rect b="b" l="l" r="r" t="t"/>
              <a:pathLst>
                <a:path extrusionOk="0" h="3310" w="3721">
                  <a:moveTo>
                    <a:pt x="228" y="3218"/>
                  </a:moveTo>
                  <a:cubicBezTo>
                    <a:pt x="0" y="3104"/>
                    <a:pt x="1119" y="1803"/>
                    <a:pt x="2032" y="936"/>
                  </a:cubicBezTo>
                  <a:cubicBezTo>
                    <a:pt x="2922" y="69"/>
                    <a:pt x="3287" y="0"/>
                    <a:pt x="3492" y="91"/>
                  </a:cubicBezTo>
                  <a:cubicBezTo>
                    <a:pt x="3721" y="205"/>
                    <a:pt x="3698" y="457"/>
                    <a:pt x="2808" y="1324"/>
                  </a:cubicBezTo>
                  <a:cubicBezTo>
                    <a:pt x="1895" y="2191"/>
                    <a:pt x="434" y="3310"/>
                    <a:pt x="228"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5"/>
            <p:cNvSpPr/>
            <p:nvPr/>
          </p:nvSpPr>
          <p:spPr>
            <a:xfrm>
              <a:off x="1482291" y="2185455"/>
              <a:ext cx="64093" cy="42006"/>
            </a:xfrm>
            <a:custGeom>
              <a:rect b="b" l="l" r="r" t="t"/>
              <a:pathLst>
                <a:path extrusionOk="0" h="2170" w="3311">
                  <a:moveTo>
                    <a:pt x="92" y="2032"/>
                  </a:moveTo>
                  <a:cubicBezTo>
                    <a:pt x="1" y="1895"/>
                    <a:pt x="1142" y="1051"/>
                    <a:pt x="2010" y="526"/>
                  </a:cubicBezTo>
                  <a:cubicBezTo>
                    <a:pt x="2877" y="1"/>
                    <a:pt x="3128" y="1"/>
                    <a:pt x="3219" y="138"/>
                  </a:cubicBezTo>
                  <a:cubicBezTo>
                    <a:pt x="3311" y="275"/>
                    <a:pt x="3196" y="503"/>
                    <a:pt x="2352" y="1028"/>
                  </a:cubicBezTo>
                  <a:cubicBezTo>
                    <a:pt x="1485"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5"/>
            <p:cNvSpPr/>
            <p:nvPr/>
          </p:nvSpPr>
          <p:spPr>
            <a:xfrm>
              <a:off x="1393919" y="2210640"/>
              <a:ext cx="134786" cy="96342"/>
            </a:xfrm>
            <a:custGeom>
              <a:rect b="b" l="l" r="r" t="t"/>
              <a:pathLst>
                <a:path extrusionOk="0" h="4977" w="6963">
                  <a:moveTo>
                    <a:pt x="1" y="1"/>
                  </a:moveTo>
                  <a:cubicBezTo>
                    <a:pt x="1325" y="1439"/>
                    <a:pt x="1484" y="1804"/>
                    <a:pt x="2283" y="1872"/>
                  </a:cubicBezTo>
                  <a:cubicBezTo>
                    <a:pt x="3082" y="1918"/>
                    <a:pt x="6963" y="663"/>
                    <a:pt x="6963" y="663"/>
                  </a:cubicBezTo>
                  <a:cubicBezTo>
                    <a:pt x="6963" y="663"/>
                    <a:pt x="3105" y="1895"/>
                    <a:pt x="2375" y="2489"/>
                  </a:cubicBezTo>
                  <a:cubicBezTo>
                    <a:pt x="1621" y="3105"/>
                    <a:pt x="183" y="4977"/>
                    <a:pt x="183" y="4977"/>
                  </a:cubicBezTo>
                  <a:cubicBezTo>
                    <a:pt x="183" y="4977"/>
                    <a:pt x="1690" y="2763"/>
                    <a:pt x="1507" y="2329"/>
                  </a:cubicBezTo>
                  <a:cubicBezTo>
                    <a:pt x="1348"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5"/>
            <p:cNvSpPr/>
            <p:nvPr/>
          </p:nvSpPr>
          <p:spPr>
            <a:xfrm>
              <a:off x="1307328" y="2257488"/>
              <a:ext cx="92355" cy="52594"/>
            </a:xfrm>
            <a:custGeom>
              <a:rect b="b" l="l" r="r" t="t"/>
              <a:pathLst>
                <a:path extrusionOk="0" h="2717" w="4771">
                  <a:moveTo>
                    <a:pt x="4679" y="228"/>
                  </a:moveTo>
                  <a:cubicBezTo>
                    <a:pt x="4611" y="0"/>
                    <a:pt x="2739" y="708"/>
                    <a:pt x="1484" y="1324"/>
                  </a:cubicBezTo>
                  <a:cubicBezTo>
                    <a:pt x="205" y="1918"/>
                    <a:pt x="0" y="2237"/>
                    <a:pt x="91" y="2442"/>
                  </a:cubicBezTo>
                  <a:cubicBezTo>
                    <a:pt x="160" y="2671"/>
                    <a:pt x="502" y="2716"/>
                    <a:pt x="1758" y="2100"/>
                  </a:cubicBezTo>
                  <a:cubicBezTo>
                    <a:pt x="3036" y="1484"/>
                    <a:pt x="4771" y="434"/>
                    <a:pt x="467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5"/>
            <p:cNvSpPr/>
            <p:nvPr/>
          </p:nvSpPr>
          <p:spPr>
            <a:xfrm>
              <a:off x="1321905" y="2269413"/>
              <a:ext cx="80430" cy="58789"/>
            </a:xfrm>
            <a:custGeom>
              <a:rect b="b" l="l" r="r" t="t"/>
              <a:pathLst>
                <a:path extrusionOk="0" h="3037" w="4155">
                  <a:moveTo>
                    <a:pt x="3995" y="160"/>
                  </a:moveTo>
                  <a:cubicBezTo>
                    <a:pt x="3835" y="0"/>
                    <a:pt x="2214" y="959"/>
                    <a:pt x="1164" y="1690"/>
                  </a:cubicBezTo>
                  <a:cubicBezTo>
                    <a:pt x="92" y="2443"/>
                    <a:pt x="0" y="2740"/>
                    <a:pt x="160" y="2876"/>
                  </a:cubicBezTo>
                  <a:cubicBezTo>
                    <a:pt x="320" y="3036"/>
                    <a:pt x="662" y="3013"/>
                    <a:pt x="1712" y="2260"/>
                  </a:cubicBezTo>
                  <a:cubicBezTo>
                    <a:pt x="2785" y="1507"/>
                    <a:pt x="4154" y="320"/>
                    <a:pt x="3995"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5"/>
            <p:cNvSpPr/>
            <p:nvPr/>
          </p:nvSpPr>
          <p:spPr>
            <a:xfrm>
              <a:off x="1351059" y="2285326"/>
              <a:ext cx="51278" cy="51259"/>
            </a:xfrm>
            <a:custGeom>
              <a:rect b="b" l="l" r="r" t="t"/>
              <a:pathLst>
                <a:path extrusionOk="0" h="2648" w="2649">
                  <a:moveTo>
                    <a:pt x="2466" y="46"/>
                  </a:moveTo>
                  <a:cubicBezTo>
                    <a:pt x="2260" y="0"/>
                    <a:pt x="1233" y="936"/>
                    <a:pt x="617" y="1621"/>
                  </a:cubicBezTo>
                  <a:cubicBezTo>
                    <a:pt x="1" y="2328"/>
                    <a:pt x="24" y="2511"/>
                    <a:pt x="206" y="2579"/>
                  </a:cubicBezTo>
                  <a:cubicBezTo>
                    <a:pt x="389" y="2648"/>
                    <a:pt x="663" y="2557"/>
                    <a:pt x="1279" y="1849"/>
                  </a:cubicBezTo>
                  <a:cubicBezTo>
                    <a:pt x="1918" y="1141"/>
                    <a:pt x="2648" y="114"/>
                    <a:pt x="2466"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5"/>
            <p:cNvSpPr/>
            <p:nvPr/>
          </p:nvSpPr>
          <p:spPr>
            <a:xfrm>
              <a:off x="1305547" y="2248641"/>
              <a:ext cx="85309" cy="35366"/>
            </a:xfrm>
            <a:custGeom>
              <a:rect b="b" l="l" r="r" t="t"/>
              <a:pathLst>
                <a:path extrusionOk="0" h="1827" w="4407">
                  <a:moveTo>
                    <a:pt x="4383" y="229"/>
                  </a:moveTo>
                  <a:cubicBezTo>
                    <a:pt x="4383" y="457"/>
                    <a:pt x="2648" y="1142"/>
                    <a:pt x="1462" y="1484"/>
                  </a:cubicBezTo>
                  <a:cubicBezTo>
                    <a:pt x="252" y="1827"/>
                    <a:pt x="1" y="1713"/>
                    <a:pt x="24" y="1484"/>
                  </a:cubicBezTo>
                  <a:cubicBezTo>
                    <a:pt x="24" y="1233"/>
                    <a:pt x="297" y="982"/>
                    <a:pt x="1507" y="640"/>
                  </a:cubicBezTo>
                  <a:cubicBezTo>
                    <a:pt x="2717" y="297"/>
                    <a:pt x="4406"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5"/>
            <p:cNvSpPr/>
            <p:nvPr/>
          </p:nvSpPr>
          <p:spPr>
            <a:xfrm>
              <a:off x="1319253" y="2237607"/>
              <a:ext cx="64093" cy="14596"/>
            </a:xfrm>
            <a:custGeom>
              <a:rect b="b" l="l" r="r" t="t"/>
              <a:pathLst>
                <a:path extrusionOk="0" h="754" w="3311">
                  <a:moveTo>
                    <a:pt x="3219" y="320"/>
                  </a:moveTo>
                  <a:cubicBezTo>
                    <a:pt x="3127" y="525"/>
                    <a:pt x="1826" y="708"/>
                    <a:pt x="959" y="730"/>
                  </a:cubicBezTo>
                  <a:cubicBezTo>
                    <a:pt x="92" y="753"/>
                    <a:pt x="0" y="594"/>
                    <a:pt x="92" y="411"/>
                  </a:cubicBezTo>
                  <a:cubicBezTo>
                    <a:pt x="183" y="205"/>
                    <a:pt x="434" y="46"/>
                    <a:pt x="1301" y="23"/>
                  </a:cubicBezTo>
                  <a:cubicBezTo>
                    <a:pt x="2146"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5"/>
            <p:cNvSpPr/>
            <p:nvPr/>
          </p:nvSpPr>
          <p:spPr>
            <a:xfrm>
              <a:off x="1458887" y="2262347"/>
              <a:ext cx="42432" cy="61867"/>
            </a:xfrm>
            <a:custGeom>
              <a:rect b="b" l="l" r="r" t="t"/>
              <a:pathLst>
                <a:path extrusionOk="0" h="3196" w="2192">
                  <a:moveTo>
                    <a:pt x="343" y="183"/>
                  </a:moveTo>
                  <a:cubicBezTo>
                    <a:pt x="0" y="343"/>
                    <a:pt x="251" y="1598"/>
                    <a:pt x="616" y="2374"/>
                  </a:cubicBezTo>
                  <a:cubicBezTo>
                    <a:pt x="1004" y="3173"/>
                    <a:pt x="1347" y="3196"/>
                    <a:pt x="1666" y="3013"/>
                  </a:cubicBezTo>
                  <a:cubicBezTo>
                    <a:pt x="2009" y="2831"/>
                    <a:pt x="2191" y="2534"/>
                    <a:pt x="1826" y="1758"/>
                  </a:cubicBezTo>
                  <a:cubicBezTo>
                    <a:pt x="1461" y="959"/>
                    <a:pt x="662" y="0"/>
                    <a:pt x="343"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5"/>
            <p:cNvSpPr/>
            <p:nvPr/>
          </p:nvSpPr>
          <p:spPr>
            <a:xfrm>
              <a:off x="1475225" y="2255281"/>
              <a:ext cx="57453" cy="46845"/>
            </a:xfrm>
            <a:custGeom>
              <a:rect b="b" l="l" r="r" t="t"/>
              <a:pathLst>
                <a:path extrusionOk="0" h="2420" w="2968">
                  <a:moveTo>
                    <a:pt x="275" y="205"/>
                  </a:moveTo>
                  <a:cubicBezTo>
                    <a:pt x="1" y="411"/>
                    <a:pt x="685" y="1347"/>
                    <a:pt x="1347" y="1872"/>
                  </a:cubicBezTo>
                  <a:cubicBezTo>
                    <a:pt x="1986" y="2420"/>
                    <a:pt x="2329" y="2351"/>
                    <a:pt x="2603" y="2146"/>
                  </a:cubicBezTo>
                  <a:cubicBezTo>
                    <a:pt x="2877" y="1940"/>
                    <a:pt x="2968" y="1666"/>
                    <a:pt x="2329" y="1119"/>
                  </a:cubicBezTo>
                  <a:cubicBezTo>
                    <a:pt x="1690" y="594"/>
                    <a:pt x="548" y="0"/>
                    <a:pt x="275"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5"/>
            <p:cNvSpPr/>
            <p:nvPr/>
          </p:nvSpPr>
          <p:spPr>
            <a:xfrm>
              <a:off x="1496442" y="2249532"/>
              <a:ext cx="57453" cy="22551"/>
            </a:xfrm>
            <a:custGeom>
              <a:rect b="b" l="l" r="r" t="t"/>
              <a:pathLst>
                <a:path extrusionOk="0" h="1165" w="2968">
                  <a:moveTo>
                    <a:pt x="160" y="183"/>
                  </a:moveTo>
                  <a:cubicBezTo>
                    <a:pt x="0" y="366"/>
                    <a:pt x="913" y="799"/>
                    <a:pt x="1644" y="982"/>
                  </a:cubicBezTo>
                  <a:cubicBezTo>
                    <a:pt x="2374" y="1164"/>
                    <a:pt x="2648" y="1050"/>
                    <a:pt x="2808" y="868"/>
                  </a:cubicBezTo>
                  <a:cubicBezTo>
                    <a:pt x="2968" y="685"/>
                    <a:pt x="2945" y="480"/>
                    <a:pt x="2214" y="297"/>
                  </a:cubicBezTo>
                  <a:cubicBezTo>
                    <a:pt x="1484" y="114"/>
                    <a:pt x="320" y="0"/>
                    <a:pt x="160"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5"/>
            <p:cNvSpPr/>
            <p:nvPr/>
          </p:nvSpPr>
          <p:spPr>
            <a:xfrm>
              <a:off x="1439431" y="2274272"/>
              <a:ext cx="23442" cy="64538"/>
            </a:xfrm>
            <a:custGeom>
              <a:rect b="b" l="l" r="r" t="t"/>
              <a:pathLst>
                <a:path extrusionOk="0" h="3334" w="1211">
                  <a:moveTo>
                    <a:pt x="571" y="115"/>
                  </a:moveTo>
                  <a:cubicBezTo>
                    <a:pt x="891" y="1"/>
                    <a:pt x="1165" y="1142"/>
                    <a:pt x="1188" y="2009"/>
                  </a:cubicBezTo>
                  <a:cubicBezTo>
                    <a:pt x="1211" y="2877"/>
                    <a:pt x="959" y="3128"/>
                    <a:pt x="640" y="3242"/>
                  </a:cubicBezTo>
                  <a:cubicBezTo>
                    <a:pt x="320" y="3333"/>
                    <a:pt x="46" y="3242"/>
                    <a:pt x="24" y="2397"/>
                  </a:cubicBezTo>
                  <a:cubicBezTo>
                    <a:pt x="1" y="1530"/>
                    <a:pt x="252" y="206"/>
                    <a:pt x="571"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5"/>
            <p:cNvSpPr/>
            <p:nvPr/>
          </p:nvSpPr>
          <p:spPr>
            <a:xfrm>
              <a:off x="1406289" y="2288404"/>
              <a:ext cx="32288" cy="51723"/>
            </a:xfrm>
            <a:custGeom>
              <a:rect b="b" l="l" r="r" t="t"/>
              <a:pathLst>
                <a:path extrusionOk="0" h="2672" w="1668">
                  <a:moveTo>
                    <a:pt x="1439" y="1"/>
                  </a:moveTo>
                  <a:cubicBezTo>
                    <a:pt x="1667" y="1"/>
                    <a:pt x="1439" y="1005"/>
                    <a:pt x="1142" y="1736"/>
                  </a:cubicBezTo>
                  <a:cubicBezTo>
                    <a:pt x="845" y="2466"/>
                    <a:pt x="617" y="2649"/>
                    <a:pt x="366" y="2649"/>
                  </a:cubicBezTo>
                  <a:cubicBezTo>
                    <a:pt x="138" y="2672"/>
                    <a:pt x="1" y="2535"/>
                    <a:pt x="298" y="1804"/>
                  </a:cubicBezTo>
                  <a:cubicBezTo>
                    <a:pt x="594" y="1074"/>
                    <a:pt x="1211" y="24"/>
                    <a:pt x="143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5"/>
            <p:cNvSpPr/>
            <p:nvPr/>
          </p:nvSpPr>
          <p:spPr>
            <a:xfrm>
              <a:off x="2201657" y="1834174"/>
              <a:ext cx="101201" cy="101201"/>
            </a:xfrm>
            <a:custGeom>
              <a:rect b="b" l="l" r="r" t="t"/>
              <a:pathLst>
                <a:path extrusionOk="0" h="5228" w="5228">
                  <a:moveTo>
                    <a:pt x="2625" y="1"/>
                  </a:moveTo>
                  <a:cubicBezTo>
                    <a:pt x="1187" y="1"/>
                    <a:pt x="0" y="1165"/>
                    <a:pt x="0" y="2603"/>
                  </a:cubicBezTo>
                  <a:cubicBezTo>
                    <a:pt x="0" y="4063"/>
                    <a:pt x="1187" y="5228"/>
                    <a:pt x="2625" y="5228"/>
                  </a:cubicBezTo>
                  <a:cubicBezTo>
                    <a:pt x="4063" y="5228"/>
                    <a:pt x="5227" y="4063"/>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5"/>
            <p:cNvSpPr/>
            <p:nvPr/>
          </p:nvSpPr>
          <p:spPr>
            <a:xfrm>
              <a:off x="2202547" y="1838162"/>
              <a:ext cx="85289" cy="84399"/>
            </a:xfrm>
            <a:custGeom>
              <a:rect b="b" l="l" r="r" t="t"/>
              <a:pathLst>
                <a:path extrusionOk="0" h="4360" w="4406">
                  <a:moveTo>
                    <a:pt x="3675" y="753"/>
                  </a:moveTo>
                  <a:cubicBezTo>
                    <a:pt x="2945" y="0"/>
                    <a:pt x="1712" y="23"/>
                    <a:pt x="890" y="822"/>
                  </a:cubicBezTo>
                  <a:cubicBezTo>
                    <a:pt x="69" y="1598"/>
                    <a:pt x="0" y="2853"/>
                    <a:pt x="731" y="3606"/>
                  </a:cubicBezTo>
                  <a:cubicBezTo>
                    <a:pt x="1461" y="4360"/>
                    <a:pt x="2716" y="4337"/>
                    <a:pt x="3538" y="3561"/>
                  </a:cubicBezTo>
                  <a:cubicBezTo>
                    <a:pt x="4337" y="2762"/>
                    <a:pt x="4405" y="1506"/>
                    <a:pt x="3675"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5"/>
            <p:cNvSpPr/>
            <p:nvPr/>
          </p:nvSpPr>
          <p:spPr>
            <a:xfrm>
              <a:off x="2210930" y="1842130"/>
              <a:ext cx="50388" cy="49942"/>
            </a:xfrm>
            <a:custGeom>
              <a:rect b="b" l="l" r="r" t="t"/>
              <a:pathLst>
                <a:path extrusionOk="0" h="2580" w="2603">
                  <a:moveTo>
                    <a:pt x="823" y="617"/>
                  </a:moveTo>
                  <a:cubicBezTo>
                    <a:pt x="1" y="1279"/>
                    <a:pt x="1" y="2580"/>
                    <a:pt x="571" y="2146"/>
                  </a:cubicBezTo>
                  <a:cubicBezTo>
                    <a:pt x="663" y="2078"/>
                    <a:pt x="823" y="1621"/>
                    <a:pt x="1370" y="1279"/>
                  </a:cubicBezTo>
                  <a:cubicBezTo>
                    <a:pt x="1758" y="1028"/>
                    <a:pt x="2557" y="913"/>
                    <a:pt x="2580" y="662"/>
                  </a:cubicBezTo>
                  <a:cubicBezTo>
                    <a:pt x="2603" y="0"/>
                    <a:pt x="1348" y="183"/>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5"/>
            <p:cNvSpPr/>
            <p:nvPr/>
          </p:nvSpPr>
          <p:spPr>
            <a:xfrm>
              <a:off x="2221984" y="2258804"/>
              <a:ext cx="239046" cy="168797"/>
            </a:xfrm>
            <a:custGeom>
              <a:rect b="b" l="l" r="r" t="t"/>
              <a:pathLst>
                <a:path extrusionOk="0" h="8720" w="12349">
                  <a:moveTo>
                    <a:pt x="2055" y="7624"/>
                  </a:moveTo>
                  <a:cubicBezTo>
                    <a:pt x="822" y="7305"/>
                    <a:pt x="92" y="6049"/>
                    <a:pt x="434" y="4817"/>
                  </a:cubicBezTo>
                  <a:cubicBezTo>
                    <a:pt x="457" y="4725"/>
                    <a:pt x="480" y="4634"/>
                    <a:pt x="525" y="4566"/>
                  </a:cubicBezTo>
                  <a:cubicBezTo>
                    <a:pt x="160" y="4315"/>
                    <a:pt x="0" y="3881"/>
                    <a:pt x="115" y="3447"/>
                  </a:cubicBezTo>
                  <a:cubicBezTo>
                    <a:pt x="206" y="3105"/>
                    <a:pt x="457" y="2831"/>
                    <a:pt x="754" y="2740"/>
                  </a:cubicBezTo>
                  <a:cubicBezTo>
                    <a:pt x="662" y="2397"/>
                    <a:pt x="662" y="2032"/>
                    <a:pt x="754" y="1690"/>
                  </a:cubicBezTo>
                  <a:cubicBezTo>
                    <a:pt x="1050" y="617"/>
                    <a:pt x="2146" y="1"/>
                    <a:pt x="3196" y="275"/>
                  </a:cubicBezTo>
                  <a:cubicBezTo>
                    <a:pt x="3904" y="480"/>
                    <a:pt x="4406" y="1005"/>
                    <a:pt x="4588" y="1667"/>
                  </a:cubicBezTo>
                  <a:cubicBezTo>
                    <a:pt x="4817" y="1644"/>
                    <a:pt x="5068" y="1644"/>
                    <a:pt x="5296" y="1713"/>
                  </a:cubicBezTo>
                  <a:cubicBezTo>
                    <a:pt x="5364" y="1735"/>
                    <a:pt x="5433" y="1758"/>
                    <a:pt x="5501" y="1781"/>
                  </a:cubicBezTo>
                  <a:cubicBezTo>
                    <a:pt x="6026" y="1370"/>
                    <a:pt x="6734" y="1188"/>
                    <a:pt x="7419" y="1370"/>
                  </a:cubicBezTo>
                  <a:cubicBezTo>
                    <a:pt x="7761" y="1461"/>
                    <a:pt x="8081" y="1644"/>
                    <a:pt x="8332" y="1872"/>
                  </a:cubicBezTo>
                  <a:cubicBezTo>
                    <a:pt x="8697" y="1188"/>
                    <a:pt x="9496" y="800"/>
                    <a:pt x="10295" y="1005"/>
                  </a:cubicBezTo>
                  <a:cubicBezTo>
                    <a:pt x="11230" y="1256"/>
                    <a:pt x="11755" y="2215"/>
                    <a:pt x="11527" y="3128"/>
                  </a:cubicBezTo>
                  <a:cubicBezTo>
                    <a:pt x="11504" y="3219"/>
                    <a:pt x="11459" y="3310"/>
                    <a:pt x="11413" y="3402"/>
                  </a:cubicBezTo>
                  <a:cubicBezTo>
                    <a:pt x="12052" y="4064"/>
                    <a:pt x="12349" y="5022"/>
                    <a:pt x="12075" y="5981"/>
                  </a:cubicBezTo>
                  <a:cubicBezTo>
                    <a:pt x="11687" y="7442"/>
                    <a:pt x="10203" y="8286"/>
                    <a:pt x="8765" y="7898"/>
                  </a:cubicBezTo>
                  <a:cubicBezTo>
                    <a:pt x="8355" y="7784"/>
                    <a:pt x="7966" y="7579"/>
                    <a:pt x="7670" y="7305"/>
                  </a:cubicBezTo>
                  <a:cubicBezTo>
                    <a:pt x="7305" y="8218"/>
                    <a:pt x="6300" y="8720"/>
                    <a:pt x="5342" y="8469"/>
                  </a:cubicBezTo>
                  <a:cubicBezTo>
                    <a:pt x="4702" y="8309"/>
                    <a:pt x="4223" y="7830"/>
                    <a:pt x="3995" y="7259"/>
                  </a:cubicBezTo>
                  <a:cubicBezTo>
                    <a:pt x="3470" y="7647"/>
                    <a:pt x="2739" y="7807"/>
                    <a:pt x="2055" y="762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5"/>
            <p:cNvSpPr/>
            <p:nvPr/>
          </p:nvSpPr>
          <p:spPr>
            <a:xfrm>
              <a:off x="2235244" y="2314480"/>
              <a:ext cx="195743" cy="192665"/>
            </a:xfrm>
            <a:custGeom>
              <a:rect b="b" l="l" r="r" t="t"/>
              <a:pathLst>
                <a:path extrusionOk="0" h="9953" w="10112">
                  <a:moveTo>
                    <a:pt x="3515" y="1"/>
                  </a:moveTo>
                  <a:cubicBezTo>
                    <a:pt x="4154" y="4064"/>
                    <a:pt x="4086" y="3995"/>
                    <a:pt x="3675" y="4748"/>
                  </a:cubicBezTo>
                  <a:cubicBezTo>
                    <a:pt x="3401" y="5250"/>
                    <a:pt x="2283" y="6118"/>
                    <a:pt x="1598" y="6780"/>
                  </a:cubicBezTo>
                  <a:cubicBezTo>
                    <a:pt x="0" y="8241"/>
                    <a:pt x="3607" y="9952"/>
                    <a:pt x="4223" y="9838"/>
                  </a:cubicBezTo>
                  <a:cubicBezTo>
                    <a:pt x="5638" y="9564"/>
                    <a:pt x="5889" y="5844"/>
                    <a:pt x="6346" y="4977"/>
                  </a:cubicBezTo>
                  <a:cubicBezTo>
                    <a:pt x="6825" y="4109"/>
                    <a:pt x="10112" y="1964"/>
                    <a:pt x="9929" y="1918"/>
                  </a:cubicBezTo>
                  <a:cubicBezTo>
                    <a:pt x="9747" y="1849"/>
                    <a:pt x="9062" y="1416"/>
                    <a:pt x="8925" y="1621"/>
                  </a:cubicBezTo>
                  <a:cubicBezTo>
                    <a:pt x="8788" y="1804"/>
                    <a:pt x="5387" y="4748"/>
                    <a:pt x="5067" y="4315"/>
                  </a:cubicBezTo>
                  <a:cubicBezTo>
                    <a:pt x="4748" y="3881"/>
                    <a:pt x="4497" y="412"/>
                    <a:pt x="4497" y="41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5"/>
            <p:cNvSpPr/>
            <p:nvPr/>
          </p:nvSpPr>
          <p:spPr>
            <a:xfrm>
              <a:off x="2244517" y="2374143"/>
              <a:ext cx="154666" cy="133005"/>
            </a:xfrm>
            <a:custGeom>
              <a:rect b="b" l="l" r="r" t="t"/>
              <a:pathLst>
                <a:path extrusionOk="0" h="6871" w="7990">
                  <a:moveTo>
                    <a:pt x="868" y="3994"/>
                  </a:moveTo>
                  <a:cubicBezTo>
                    <a:pt x="1" y="5387"/>
                    <a:pt x="3173" y="6870"/>
                    <a:pt x="3744" y="6756"/>
                  </a:cubicBezTo>
                  <a:cubicBezTo>
                    <a:pt x="5159" y="6482"/>
                    <a:pt x="5410" y="2762"/>
                    <a:pt x="5867" y="1895"/>
                  </a:cubicBezTo>
                  <a:cubicBezTo>
                    <a:pt x="6118" y="1438"/>
                    <a:pt x="7099" y="662"/>
                    <a:pt x="7989" y="0"/>
                  </a:cubicBezTo>
                  <a:cubicBezTo>
                    <a:pt x="7738" y="137"/>
                    <a:pt x="7442" y="297"/>
                    <a:pt x="7099" y="502"/>
                  </a:cubicBezTo>
                  <a:cubicBezTo>
                    <a:pt x="5821" y="1301"/>
                    <a:pt x="5342" y="1986"/>
                    <a:pt x="4999" y="3264"/>
                  </a:cubicBezTo>
                  <a:cubicBezTo>
                    <a:pt x="4634" y="4519"/>
                    <a:pt x="4178" y="6231"/>
                    <a:pt x="3790" y="6026"/>
                  </a:cubicBezTo>
                  <a:cubicBezTo>
                    <a:pt x="3379" y="5821"/>
                    <a:pt x="3013" y="4748"/>
                    <a:pt x="868" y="39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5"/>
            <p:cNvSpPr/>
            <p:nvPr/>
          </p:nvSpPr>
          <p:spPr>
            <a:xfrm>
              <a:off x="2216234" y="2197380"/>
              <a:ext cx="284575" cy="198414"/>
            </a:xfrm>
            <a:custGeom>
              <a:rect b="b" l="l" r="r" t="t"/>
              <a:pathLst>
                <a:path extrusionOk="0" h="10250" w="14701">
                  <a:moveTo>
                    <a:pt x="3561" y="1"/>
                  </a:moveTo>
                  <a:cubicBezTo>
                    <a:pt x="2032" y="1"/>
                    <a:pt x="800" y="1234"/>
                    <a:pt x="800" y="2763"/>
                  </a:cubicBezTo>
                  <a:cubicBezTo>
                    <a:pt x="800" y="2854"/>
                    <a:pt x="800" y="2968"/>
                    <a:pt x="822" y="3082"/>
                  </a:cubicBezTo>
                  <a:cubicBezTo>
                    <a:pt x="343" y="3265"/>
                    <a:pt x="1" y="3721"/>
                    <a:pt x="1" y="4246"/>
                  </a:cubicBezTo>
                  <a:cubicBezTo>
                    <a:pt x="1" y="4680"/>
                    <a:pt x="206" y="5045"/>
                    <a:pt x="526" y="5274"/>
                  </a:cubicBezTo>
                  <a:cubicBezTo>
                    <a:pt x="320" y="5639"/>
                    <a:pt x="206" y="6050"/>
                    <a:pt x="206" y="6483"/>
                  </a:cubicBezTo>
                  <a:cubicBezTo>
                    <a:pt x="206" y="7807"/>
                    <a:pt x="1279" y="8880"/>
                    <a:pt x="2603" y="8880"/>
                  </a:cubicBezTo>
                  <a:cubicBezTo>
                    <a:pt x="3470" y="8880"/>
                    <a:pt x="4246" y="8401"/>
                    <a:pt x="4657" y="7716"/>
                  </a:cubicBezTo>
                  <a:cubicBezTo>
                    <a:pt x="4908" y="7807"/>
                    <a:pt x="5205" y="7876"/>
                    <a:pt x="5502" y="7876"/>
                  </a:cubicBezTo>
                  <a:cubicBezTo>
                    <a:pt x="5570" y="7876"/>
                    <a:pt x="5661" y="7876"/>
                    <a:pt x="5730" y="7876"/>
                  </a:cubicBezTo>
                  <a:cubicBezTo>
                    <a:pt x="6209" y="8515"/>
                    <a:pt x="6962" y="8926"/>
                    <a:pt x="7830" y="8926"/>
                  </a:cubicBezTo>
                  <a:cubicBezTo>
                    <a:pt x="8263" y="8926"/>
                    <a:pt x="8697" y="8812"/>
                    <a:pt x="9040" y="8629"/>
                  </a:cubicBezTo>
                  <a:cubicBezTo>
                    <a:pt x="9245" y="9565"/>
                    <a:pt x="10089" y="10250"/>
                    <a:pt x="11071" y="10250"/>
                  </a:cubicBezTo>
                  <a:cubicBezTo>
                    <a:pt x="12212" y="10250"/>
                    <a:pt x="13148" y="9314"/>
                    <a:pt x="13148" y="8172"/>
                  </a:cubicBezTo>
                  <a:cubicBezTo>
                    <a:pt x="13148" y="8058"/>
                    <a:pt x="13125" y="7944"/>
                    <a:pt x="13102" y="7830"/>
                  </a:cubicBezTo>
                  <a:cubicBezTo>
                    <a:pt x="14061" y="7259"/>
                    <a:pt x="14700" y="6209"/>
                    <a:pt x="14700" y="5023"/>
                  </a:cubicBezTo>
                  <a:cubicBezTo>
                    <a:pt x="14700" y="3242"/>
                    <a:pt x="13239" y="1781"/>
                    <a:pt x="11436" y="1781"/>
                  </a:cubicBezTo>
                  <a:cubicBezTo>
                    <a:pt x="10911" y="1781"/>
                    <a:pt x="10409" y="1895"/>
                    <a:pt x="9975" y="2124"/>
                  </a:cubicBezTo>
                  <a:cubicBezTo>
                    <a:pt x="9838" y="937"/>
                    <a:pt x="8834" y="47"/>
                    <a:pt x="7624" y="47"/>
                  </a:cubicBezTo>
                  <a:cubicBezTo>
                    <a:pt x="6848" y="47"/>
                    <a:pt x="6141" y="435"/>
                    <a:pt x="5707" y="1028"/>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5"/>
            <p:cNvSpPr/>
            <p:nvPr/>
          </p:nvSpPr>
          <p:spPr>
            <a:xfrm>
              <a:off x="2271038" y="2375905"/>
              <a:ext cx="55246" cy="70713"/>
            </a:xfrm>
            <a:custGeom>
              <a:rect b="b" l="l" r="r" t="t"/>
              <a:pathLst>
                <a:path extrusionOk="0" h="3653" w="2854">
                  <a:moveTo>
                    <a:pt x="2374" y="0"/>
                  </a:moveTo>
                  <a:cubicBezTo>
                    <a:pt x="2420" y="1233"/>
                    <a:pt x="2488" y="1393"/>
                    <a:pt x="1826" y="2146"/>
                  </a:cubicBezTo>
                  <a:cubicBezTo>
                    <a:pt x="1164" y="2899"/>
                    <a:pt x="0" y="3652"/>
                    <a:pt x="91" y="3607"/>
                  </a:cubicBezTo>
                  <a:cubicBezTo>
                    <a:pt x="183" y="3561"/>
                    <a:pt x="1575" y="2899"/>
                    <a:pt x="2214" y="2146"/>
                  </a:cubicBezTo>
                  <a:cubicBezTo>
                    <a:pt x="2853" y="1393"/>
                    <a:pt x="2556" y="457"/>
                    <a:pt x="2374"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5"/>
            <p:cNvSpPr/>
            <p:nvPr/>
          </p:nvSpPr>
          <p:spPr>
            <a:xfrm>
              <a:off x="2227288" y="2198715"/>
              <a:ext cx="90593" cy="95007"/>
            </a:xfrm>
            <a:custGeom>
              <a:rect b="b" l="l" r="r" t="t"/>
              <a:pathLst>
                <a:path extrusionOk="0" h="4908" w="4680">
                  <a:moveTo>
                    <a:pt x="685" y="4908"/>
                  </a:moveTo>
                  <a:cubicBezTo>
                    <a:pt x="0" y="4041"/>
                    <a:pt x="548" y="3401"/>
                    <a:pt x="959" y="3264"/>
                  </a:cubicBezTo>
                  <a:cubicBezTo>
                    <a:pt x="1370" y="3150"/>
                    <a:pt x="457" y="1735"/>
                    <a:pt x="2100" y="868"/>
                  </a:cubicBezTo>
                  <a:cubicBezTo>
                    <a:pt x="3744" y="0"/>
                    <a:pt x="4680" y="1416"/>
                    <a:pt x="4680" y="1416"/>
                  </a:cubicBezTo>
                  <a:cubicBezTo>
                    <a:pt x="4680" y="1416"/>
                    <a:pt x="2739" y="434"/>
                    <a:pt x="2123" y="1712"/>
                  </a:cubicBezTo>
                  <a:cubicBezTo>
                    <a:pt x="1530" y="2991"/>
                    <a:pt x="1781" y="3675"/>
                    <a:pt x="1781" y="3675"/>
                  </a:cubicBezTo>
                  <a:cubicBezTo>
                    <a:pt x="1781" y="3675"/>
                    <a:pt x="662" y="3379"/>
                    <a:pt x="685" y="490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5"/>
            <p:cNvSpPr/>
            <p:nvPr/>
          </p:nvSpPr>
          <p:spPr>
            <a:xfrm>
              <a:off x="2363379" y="2221694"/>
              <a:ext cx="90148" cy="95452"/>
            </a:xfrm>
            <a:custGeom>
              <a:rect b="b" l="l" r="r" t="t"/>
              <a:pathLst>
                <a:path extrusionOk="0" h="4931" w="4657">
                  <a:moveTo>
                    <a:pt x="3995" y="4931"/>
                  </a:moveTo>
                  <a:cubicBezTo>
                    <a:pt x="4657" y="4063"/>
                    <a:pt x="4132" y="3401"/>
                    <a:pt x="3721" y="3287"/>
                  </a:cubicBezTo>
                  <a:cubicBezTo>
                    <a:pt x="3310" y="3173"/>
                    <a:pt x="4200" y="1758"/>
                    <a:pt x="2580" y="891"/>
                  </a:cubicBezTo>
                  <a:cubicBezTo>
                    <a:pt x="936" y="0"/>
                    <a:pt x="1" y="1438"/>
                    <a:pt x="1" y="1438"/>
                  </a:cubicBezTo>
                  <a:cubicBezTo>
                    <a:pt x="1" y="1438"/>
                    <a:pt x="1941" y="457"/>
                    <a:pt x="2534" y="1735"/>
                  </a:cubicBezTo>
                  <a:cubicBezTo>
                    <a:pt x="3150" y="3013"/>
                    <a:pt x="2877" y="3675"/>
                    <a:pt x="2877" y="3675"/>
                  </a:cubicBezTo>
                  <a:cubicBezTo>
                    <a:pt x="2877" y="3675"/>
                    <a:pt x="4018" y="3401"/>
                    <a:pt x="3995"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5"/>
            <p:cNvSpPr/>
            <p:nvPr/>
          </p:nvSpPr>
          <p:spPr>
            <a:xfrm>
              <a:off x="2262637" y="2223901"/>
              <a:ext cx="217849" cy="148472"/>
            </a:xfrm>
            <a:custGeom>
              <a:rect b="b" l="l" r="r" t="t"/>
              <a:pathLst>
                <a:path extrusionOk="0" h="7670" w="11254">
                  <a:moveTo>
                    <a:pt x="2351" y="1690"/>
                  </a:moveTo>
                  <a:cubicBezTo>
                    <a:pt x="2580" y="1690"/>
                    <a:pt x="2762" y="1872"/>
                    <a:pt x="2762" y="2100"/>
                  </a:cubicBezTo>
                  <a:cubicBezTo>
                    <a:pt x="2762" y="2306"/>
                    <a:pt x="2580" y="2488"/>
                    <a:pt x="2351" y="2488"/>
                  </a:cubicBezTo>
                  <a:cubicBezTo>
                    <a:pt x="2146" y="2488"/>
                    <a:pt x="1963" y="2306"/>
                    <a:pt x="1963" y="2100"/>
                  </a:cubicBezTo>
                  <a:cubicBezTo>
                    <a:pt x="1963" y="1872"/>
                    <a:pt x="2146" y="1690"/>
                    <a:pt x="2351" y="1690"/>
                  </a:cubicBezTo>
                  <a:close/>
                  <a:moveTo>
                    <a:pt x="411" y="3858"/>
                  </a:moveTo>
                  <a:cubicBezTo>
                    <a:pt x="639" y="3858"/>
                    <a:pt x="822" y="4041"/>
                    <a:pt x="822" y="4269"/>
                  </a:cubicBezTo>
                  <a:cubicBezTo>
                    <a:pt x="822" y="4474"/>
                    <a:pt x="639" y="4657"/>
                    <a:pt x="411" y="4657"/>
                  </a:cubicBezTo>
                  <a:cubicBezTo>
                    <a:pt x="183" y="4657"/>
                    <a:pt x="0" y="4474"/>
                    <a:pt x="0" y="4269"/>
                  </a:cubicBezTo>
                  <a:cubicBezTo>
                    <a:pt x="0" y="4041"/>
                    <a:pt x="183" y="3858"/>
                    <a:pt x="411" y="3858"/>
                  </a:cubicBezTo>
                  <a:close/>
                  <a:moveTo>
                    <a:pt x="2580" y="2854"/>
                  </a:moveTo>
                  <a:cubicBezTo>
                    <a:pt x="2671" y="2854"/>
                    <a:pt x="2739" y="2922"/>
                    <a:pt x="2739" y="3013"/>
                  </a:cubicBezTo>
                  <a:cubicBezTo>
                    <a:pt x="2739" y="3082"/>
                    <a:pt x="2671" y="3173"/>
                    <a:pt x="2580" y="3173"/>
                  </a:cubicBezTo>
                  <a:cubicBezTo>
                    <a:pt x="2488" y="3173"/>
                    <a:pt x="2420" y="3082"/>
                    <a:pt x="2420" y="3013"/>
                  </a:cubicBezTo>
                  <a:cubicBezTo>
                    <a:pt x="2420" y="2922"/>
                    <a:pt x="2488" y="2854"/>
                    <a:pt x="2580" y="2854"/>
                  </a:cubicBezTo>
                  <a:close/>
                  <a:moveTo>
                    <a:pt x="4976" y="0"/>
                  </a:moveTo>
                  <a:cubicBezTo>
                    <a:pt x="4794" y="0"/>
                    <a:pt x="4680" y="137"/>
                    <a:pt x="4680" y="297"/>
                  </a:cubicBezTo>
                  <a:cubicBezTo>
                    <a:pt x="4680" y="457"/>
                    <a:pt x="4794" y="594"/>
                    <a:pt x="4976" y="594"/>
                  </a:cubicBezTo>
                  <a:cubicBezTo>
                    <a:pt x="5136" y="594"/>
                    <a:pt x="5250" y="457"/>
                    <a:pt x="5250" y="297"/>
                  </a:cubicBezTo>
                  <a:cubicBezTo>
                    <a:pt x="5250" y="137"/>
                    <a:pt x="5136" y="0"/>
                    <a:pt x="4976" y="0"/>
                  </a:cubicBezTo>
                  <a:close/>
                  <a:moveTo>
                    <a:pt x="10888" y="2625"/>
                  </a:moveTo>
                  <a:cubicBezTo>
                    <a:pt x="10683" y="2625"/>
                    <a:pt x="10523" y="2785"/>
                    <a:pt x="10523" y="2991"/>
                  </a:cubicBezTo>
                  <a:cubicBezTo>
                    <a:pt x="10523" y="3196"/>
                    <a:pt x="10683" y="3356"/>
                    <a:pt x="10888" y="3356"/>
                  </a:cubicBezTo>
                  <a:cubicBezTo>
                    <a:pt x="11093" y="3356"/>
                    <a:pt x="11253" y="3196"/>
                    <a:pt x="11253" y="2991"/>
                  </a:cubicBezTo>
                  <a:cubicBezTo>
                    <a:pt x="11253" y="2785"/>
                    <a:pt x="11093" y="2625"/>
                    <a:pt x="10888" y="2625"/>
                  </a:cubicBezTo>
                  <a:close/>
                  <a:moveTo>
                    <a:pt x="10568" y="3972"/>
                  </a:moveTo>
                  <a:cubicBezTo>
                    <a:pt x="10728" y="3972"/>
                    <a:pt x="10842" y="4086"/>
                    <a:pt x="10842" y="4223"/>
                  </a:cubicBezTo>
                  <a:cubicBezTo>
                    <a:pt x="10842" y="4383"/>
                    <a:pt x="10728" y="4497"/>
                    <a:pt x="10568" y="4497"/>
                  </a:cubicBezTo>
                  <a:cubicBezTo>
                    <a:pt x="10432" y="4497"/>
                    <a:pt x="10317" y="4383"/>
                    <a:pt x="10317" y="4223"/>
                  </a:cubicBezTo>
                  <a:cubicBezTo>
                    <a:pt x="10317" y="4086"/>
                    <a:pt x="10432" y="3972"/>
                    <a:pt x="10568" y="3972"/>
                  </a:cubicBezTo>
                  <a:close/>
                  <a:moveTo>
                    <a:pt x="9815" y="1872"/>
                  </a:moveTo>
                  <a:cubicBezTo>
                    <a:pt x="9907" y="1872"/>
                    <a:pt x="9975" y="1941"/>
                    <a:pt x="9975" y="2032"/>
                  </a:cubicBezTo>
                  <a:cubicBezTo>
                    <a:pt x="9975" y="2123"/>
                    <a:pt x="9907" y="2215"/>
                    <a:pt x="9815" y="2215"/>
                  </a:cubicBezTo>
                  <a:cubicBezTo>
                    <a:pt x="9701" y="2215"/>
                    <a:pt x="9633" y="2123"/>
                    <a:pt x="9633" y="2032"/>
                  </a:cubicBezTo>
                  <a:cubicBezTo>
                    <a:pt x="9633" y="1941"/>
                    <a:pt x="9701" y="1872"/>
                    <a:pt x="9815" y="1872"/>
                  </a:cubicBezTo>
                  <a:close/>
                  <a:moveTo>
                    <a:pt x="8400" y="6483"/>
                  </a:moveTo>
                  <a:cubicBezTo>
                    <a:pt x="8720" y="6483"/>
                    <a:pt x="8994" y="6757"/>
                    <a:pt x="8994" y="7076"/>
                  </a:cubicBezTo>
                  <a:cubicBezTo>
                    <a:pt x="8994" y="7396"/>
                    <a:pt x="8720" y="7670"/>
                    <a:pt x="8400" y="7670"/>
                  </a:cubicBezTo>
                  <a:cubicBezTo>
                    <a:pt x="8081" y="7670"/>
                    <a:pt x="7807" y="7396"/>
                    <a:pt x="7807" y="7076"/>
                  </a:cubicBezTo>
                  <a:cubicBezTo>
                    <a:pt x="7807" y="6757"/>
                    <a:pt x="8081" y="6483"/>
                    <a:pt x="8400" y="6483"/>
                  </a:cubicBezTo>
                  <a:close/>
                  <a:moveTo>
                    <a:pt x="7556" y="5661"/>
                  </a:moveTo>
                  <a:cubicBezTo>
                    <a:pt x="7647" y="5661"/>
                    <a:pt x="7738" y="5752"/>
                    <a:pt x="7738" y="5844"/>
                  </a:cubicBezTo>
                  <a:cubicBezTo>
                    <a:pt x="7738" y="5935"/>
                    <a:pt x="7647" y="6026"/>
                    <a:pt x="7556" y="6026"/>
                  </a:cubicBezTo>
                  <a:cubicBezTo>
                    <a:pt x="7464" y="6026"/>
                    <a:pt x="7373" y="5935"/>
                    <a:pt x="7373" y="5844"/>
                  </a:cubicBezTo>
                  <a:cubicBezTo>
                    <a:pt x="7373" y="5752"/>
                    <a:pt x="7464" y="5661"/>
                    <a:pt x="7556" y="5661"/>
                  </a:cubicBezTo>
                  <a:close/>
                  <a:moveTo>
                    <a:pt x="6186" y="5342"/>
                  </a:moveTo>
                  <a:cubicBezTo>
                    <a:pt x="6414" y="5342"/>
                    <a:pt x="6620" y="5547"/>
                    <a:pt x="6620" y="5798"/>
                  </a:cubicBezTo>
                  <a:cubicBezTo>
                    <a:pt x="6620" y="6026"/>
                    <a:pt x="6414" y="6232"/>
                    <a:pt x="6186" y="6232"/>
                  </a:cubicBezTo>
                  <a:cubicBezTo>
                    <a:pt x="5935" y="6232"/>
                    <a:pt x="5752" y="6026"/>
                    <a:pt x="5752" y="5798"/>
                  </a:cubicBezTo>
                  <a:cubicBezTo>
                    <a:pt x="5752" y="5547"/>
                    <a:pt x="5935" y="5342"/>
                    <a:pt x="6186" y="5342"/>
                  </a:cubicBezTo>
                  <a:close/>
                  <a:moveTo>
                    <a:pt x="4908" y="3470"/>
                  </a:moveTo>
                  <a:cubicBezTo>
                    <a:pt x="5159" y="3470"/>
                    <a:pt x="5387" y="3675"/>
                    <a:pt x="5387" y="3949"/>
                  </a:cubicBezTo>
                  <a:cubicBezTo>
                    <a:pt x="5387" y="4223"/>
                    <a:pt x="5159" y="4429"/>
                    <a:pt x="4908" y="4429"/>
                  </a:cubicBezTo>
                  <a:cubicBezTo>
                    <a:pt x="4634" y="4429"/>
                    <a:pt x="4406" y="4223"/>
                    <a:pt x="4406" y="3949"/>
                  </a:cubicBezTo>
                  <a:cubicBezTo>
                    <a:pt x="4406" y="3675"/>
                    <a:pt x="4634" y="3470"/>
                    <a:pt x="4908"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5"/>
            <p:cNvSpPr/>
            <p:nvPr/>
          </p:nvSpPr>
          <p:spPr>
            <a:xfrm>
              <a:off x="1625913" y="2761198"/>
              <a:ext cx="354358" cy="284129"/>
            </a:xfrm>
            <a:custGeom>
              <a:rect b="b" l="l" r="r" t="t"/>
              <a:pathLst>
                <a:path extrusionOk="0" h="14678" w="18306">
                  <a:moveTo>
                    <a:pt x="7144" y="3585"/>
                  </a:moveTo>
                  <a:cubicBezTo>
                    <a:pt x="3173" y="5958"/>
                    <a:pt x="799" y="9245"/>
                    <a:pt x="1803" y="10957"/>
                  </a:cubicBezTo>
                  <a:cubicBezTo>
                    <a:pt x="4040" y="14678"/>
                    <a:pt x="18306" y="6004"/>
                    <a:pt x="16138" y="2398"/>
                  </a:cubicBezTo>
                  <a:cubicBezTo>
                    <a:pt x="15133" y="686"/>
                    <a:pt x="11093" y="1234"/>
                    <a:pt x="7144" y="3585"/>
                  </a:cubicBezTo>
                  <a:close/>
                  <a:moveTo>
                    <a:pt x="6619" y="2626"/>
                  </a:moveTo>
                  <a:cubicBezTo>
                    <a:pt x="10911" y="47"/>
                    <a:pt x="15521" y="1"/>
                    <a:pt x="16754" y="2032"/>
                  </a:cubicBezTo>
                  <a:cubicBezTo>
                    <a:pt x="16868" y="2261"/>
                    <a:pt x="17188" y="2877"/>
                    <a:pt x="17233" y="3128"/>
                  </a:cubicBezTo>
                  <a:cubicBezTo>
                    <a:pt x="17621" y="5251"/>
                    <a:pt x="15225" y="8446"/>
                    <a:pt x="11390" y="10729"/>
                  </a:cubicBezTo>
                  <a:cubicBezTo>
                    <a:pt x="7555" y="13034"/>
                    <a:pt x="3584" y="13605"/>
                    <a:pt x="1917" y="12235"/>
                  </a:cubicBezTo>
                  <a:cubicBezTo>
                    <a:pt x="1712" y="12076"/>
                    <a:pt x="1347" y="11528"/>
                    <a:pt x="1210" y="11299"/>
                  </a:cubicBezTo>
                  <a:cubicBezTo>
                    <a:pt x="0" y="9268"/>
                    <a:pt x="2328" y="5182"/>
                    <a:pt x="6619" y="262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5"/>
            <p:cNvSpPr/>
            <p:nvPr/>
          </p:nvSpPr>
          <p:spPr>
            <a:xfrm>
              <a:off x="1681143" y="2779763"/>
              <a:ext cx="274838" cy="231980"/>
            </a:xfrm>
            <a:custGeom>
              <a:rect b="b" l="l" r="r" t="t"/>
              <a:pathLst>
                <a:path extrusionOk="0" h="11984" w="14198">
                  <a:moveTo>
                    <a:pt x="2465" y="2511"/>
                  </a:moveTo>
                  <a:cubicBezTo>
                    <a:pt x="2511" y="2489"/>
                    <a:pt x="2557" y="2466"/>
                    <a:pt x="2602" y="2420"/>
                  </a:cubicBezTo>
                  <a:lnTo>
                    <a:pt x="3150" y="3356"/>
                  </a:lnTo>
                  <a:cubicBezTo>
                    <a:pt x="3105" y="3379"/>
                    <a:pt x="3059" y="3424"/>
                    <a:pt x="3013" y="3447"/>
                  </a:cubicBezTo>
                  <a:close/>
                  <a:moveTo>
                    <a:pt x="0" y="4817"/>
                  </a:moveTo>
                  <a:cubicBezTo>
                    <a:pt x="23" y="4771"/>
                    <a:pt x="69" y="4725"/>
                    <a:pt x="114" y="4703"/>
                  </a:cubicBezTo>
                  <a:lnTo>
                    <a:pt x="617" y="5524"/>
                  </a:lnTo>
                  <a:cubicBezTo>
                    <a:pt x="571" y="5570"/>
                    <a:pt x="525" y="5616"/>
                    <a:pt x="480" y="5661"/>
                  </a:cubicBezTo>
                  <a:close/>
                  <a:moveTo>
                    <a:pt x="1005" y="11984"/>
                  </a:moveTo>
                  <a:cubicBezTo>
                    <a:pt x="936" y="11984"/>
                    <a:pt x="868" y="11961"/>
                    <a:pt x="799" y="11961"/>
                  </a:cubicBezTo>
                  <a:lnTo>
                    <a:pt x="114" y="10797"/>
                  </a:lnTo>
                  <a:cubicBezTo>
                    <a:pt x="183" y="10820"/>
                    <a:pt x="251" y="10843"/>
                    <a:pt x="343" y="10843"/>
                  </a:cubicBezTo>
                  <a:close/>
                  <a:moveTo>
                    <a:pt x="3949" y="11710"/>
                  </a:moveTo>
                  <a:cubicBezTo>
                    <a:pt x="3903" y="11710"/>
                    <a:pt x="3835" y="11733"/>
                    <a:pt x="3789" y="11756"/>
                  </a:cubicBezTo>
                  <a:lnTo>
                    <a:pt x="3082" y="10569"/>
                  </a:lnTo>
                  <a:cubicBezTo>
                    <a:pt x="3150" y="10569"/>
                    <a:pt x="3196" y="10546"/>
                    <a:pt x="3241" y="10523"/>
                  </a:cubicBezTo>
                  <a:close/>
                  <a:moveTo>
                    <a:pt x="8058" y="10044"/>
                  </a:moveTo>
                  <a:cubicBezTo>
                    <a:pt x="8012" y="10089"/>
                    <a:pt x="7966" y="10112"/>
                    <a:pt x="7921" y="10135"/>
                  </a:cubicBezTo>
                  <a:lnTo>
                    <a:pt x="7145" y="8834"/>
                  </a:lnTo>
                  <a:cubicBezTo>
                    <a:pt x="7190" y="8811"/>
                    <a:pt x="7236" y="8788"/>
                    <a:pt x="7282" y="8743"/>
                  </a:cubicBezTo>
                  <a:close/>
                  <a:moveTo>
                    <a:pt x="10660" y="8309"/>
                  </a:moveTo>
                  <a:cubicBezTo>
                    <a:pt x="10614" y="8332"/>
                    <a:pt x="10568" y="8378"/>
                    <a:pt x="10546" y="8400"/>
                  </a:cubicBezTo>
                  <a:lnTo>
                    <a:pt x="9769" y="7122"/>
                  </a:lnTo>
                  <a:cubicBezTo>
                    <a:pt x="9815" y="7099"/>
                    <a:pt x="9861" y="7054"/>
                    <a:pt x="9906" y="7031"/>
                  </a:cubicBezTo>
                  <a:close/>
                  <a:moveTo>
                    <a:pt x="13056" y="5890"/>
                  </a:moveTo>
                  <a:cubicBezTo>
                    <a:pt x="13034" y="5935"/>
                    <a:pt x="12988" y="5981"/>
                    <a:pt x="12965" y="6027"/>
                  </a:cubicBezTo>
                  <a:lnTo>
                    <a:pt x="12257" y="4840"/>
                  </a:lnTo>
                  <a:cubicBezTo>
                    <a:pt x="12303" y="4794"/>
                    <a:pt x="12326" y="4748"/>
                    <a:pt x="12372" y="4703"/>
                  </a:cubicBezTo>
                  <a:close/>
                  <a:moveTo>
                    <a:pt x="14198" y="3858"/>
                  </a:moveTo>
                  <a:cubicBezTo>
                    <a:pt x="14175" y="3927"/>
                    <a:pt x="14152" y="3995"/>
                    <a:pt x="14129" y="4064"/>
                  </a:cubicBezTo>
                  <a:lnTo>
                    <a:pt x="13422" y="2877"/>
                  </a:lnTo>
                  <a:cubicBezTo>
                    <a:pt x="13444" y="2808"/>
                    <a:pt x="13467" y="2740"/>
                    <a:pt x="13467" y="2648"/>
                  </a:cubicBezTo>
                  <a:close/>
                  <a:moveTo>
                    <a:pt x="7555" y="23"/>
                  </a:moveTo>
                  <a:cubicBezTo>
                    <a:pt x="7624" y="23"/>
                    <a:pt x="7670" y="1"/>
                    <a:pt x="7738" y="1"/>
                  </a:cubicBezTo>
                  <a:lnTo>
                    <a:pt x="8263" y="868"/>
                  </a:lnTo>
                  <a:cubicBezTo>
                    <a:pt x="8195" y="891"/>
                    <a:pt x="8149" y="891"/>
                    <a:pt x="8080" y="9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5"/>
            <p:cNvSpPr/>
            <p:nvPr/>
          </p:nvSpPr>
          <p:spPr>
            <a:xfrm>
              <a:off x="1617066" y="2747067"/>
              <a:ext cx="347757" cy="258055"/>
            </a:xfrm>
            <a:custGeom>
              <a:rect b="b" l="l" r="r" t="t"/>
              <a:pathLst>
                <a:path extrusionOk="0" h="13331" w="17965">
                  <a:moveTo>
                    <a:pt x="7145" y="3584"/>
                  </a:moveTo>
                  <a:cubicBezTo>
                    <a:pt x="3196" y="5935"/>
                    <a:pt x="799" y="9222"/>
                    <a:pt x="1827" y="10934"/>
                  </a:cubicBezTo>
                  <a:cubicBezTo>
                    <a:pt x="2831" y="12646"/>
                    <a:pt x="6871" y="12121"/>
                    <a:pt x="10820" y="9747"/>
                  </a:cubicBezTo>
                  <a:cubicBezTo>
                    <a:pt x="14791" y="7396"/>
                    <a:pt x="17165" y="4086"/>
                    <a:pt x="16161" y="2374"/>
                  </a:cubicBezTo>
                  <a:cubicBezTo>
                    <a:pt x="15134" y="685"/>
                    <a:pt x="11117" y="1210"/>
                    <a:pt x="7145" y="3584"/>
                  </a:cubicBezTo>
                  <a:close/>
                  <a:moveTo>
                    <a:pt x="6780" y="2968"/>
                  </a:moveTo>
                  <a:cubicBezTo>
                    <a:pt x="11071" y="411"/>
                    <a:pt x="15545" y="1"/>
                    <a:pt x="16754" y="2032"/>
                  </a:cubicBezTo>
                  <a:cubicBezTo>
                    <a:pt x="17964" y="4063"/>
                    <a:pt x="15476" y="7784"/>
                    <a:pt x="11185" y="10340"/>
                  </a:cubicBezTo>
                  <a:cubicBezTo>
                    <a:pt x="6894" y="12897"/>
                    <a:pt x="2443" y="13331"/>
                    <a:pt x="1210" y="11299"/>
                  </a:cubicBezTo>
                  <a:cubicBezTo>
                    <a:pt x="1" y="9268"/>
                    <a:pt x="2511" y="5524"/>
                    <a:pt x="6780" y="296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5"/>
            <p:cNvSpPr/>
            <p:nvPr/>
          </p:nvSpPr>
          <p:spPr>
            <a:xfrm>
              <a:off x="1677155" y="2783751"/>
              <a:ext cx="101201" cy="101201"/>
            </a:xfrm>
            <a:custGeom>
              <a:rect b="b" l="l" r="r" t="t"/>
              <a:pathLst>
                <a:path extrusionOk="0" h="5228" w="5228">
                  <a:moveTo>
                    <a:pt x="2603" y="0"/>
                  </a:moveTo>
                  <a:cubicBezTo>
                    <a:pt x="1165" y="0"/>
                    <a:pt x="1" y="1164"/>
                    <a:pt x="1" y="2602"/>
                  </a:cubicBezTo>
                  <a:cubicBezTo>
                    <a:pt x="1" y="4040"/>
                    <a:pt x="1165" y="5227"/>
                    <a:pt x="2603" y="5227"/>
                  </a:cubicBezTo>
                  <a:cubicBezTo>
                    <a:pt x="4041" y="5227"/>
                    <a:pt x="5228" y="4040"/>
                    <a:pt x="5228" y="2602"/>
                  </a:cubicBezTo>
                  <a:cubicBezTo>
                    <a:pt x="5228" y="1164"/>
                    <a:pt x="4041" y="0"/>
                    <a:pt x="260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5"/>
            <p:cNvSpPr/>
            <p:nvPr/>
          </p:nvSpPr>
          <p:spPr>
            <a:xfrm>
              <a:off x="1677600" y="2787720"/>
              <a:ext cx="85734" cy="84418"/>
            </a:xfrm>
            <a:custGeom>
              <a:rect b="b" l="l" r="r" t="t"/>
              <a:pathLst>
                <a:path extrusionOk="0" h="4361" w="4429">
                  <a:moveTo>
                    <a:pt x="3698" y="754"/>
                  </a:moveTo>
                  <a:cubicBezTo>
                    <a:pt x="2968" y="1"/>
                    <a:pt x="1713" y="23"/>
                    <a:pt x="891" y="799"/>
                  </a:cubicBezTo>
                  <a:cubicBezTo>
                    <a:pt x="69" y="1598"/>
                    <a:pt x="1" y="2854"/>
                    <a:pt x="731" y="3607"/>
                  </a:cubicBezTo>
                  <a:cubicBezTo>
                    <a:pt x="1461" y="4360"/>
                    <a:pt x="2717" y="4337"/>
                    <a:pt x="3539" y="3561"/>
                  </a:cubicBezTo>
                  <a:cubicBezTo>
                    <a:pt x="4360" y="2762"/>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5"/>
            <p:cNvSpPr/>
            <p:nvPr/>
          </p:nvSpPr>
          <p:spPr>
            <a:xfrm>
              <a:off x="1686002" y="2791688"/>
              <a:ext cx="50833" cy="49962"/>
            </a:xfrm>
            <a:custGeom>
              <a:rect b="b" l="l" r="r" t="t"/>
              <a:pathLst>
                <a:path extrusionOk="0" h="2581" w="2626">
                  <a:moveTo>
                    <a:pt x="822" y="617"/>
                  </a:moveTo>
                  <a:cubicBezTo>
                    <a:pt x="0" y="1279"/>
                    <a:pt x="23" y="2580"/>
                    <a:pt x="594" y="2147"/>
                  </a:cubicBezTo>
                  <a:cubicBezTo>
                    <a:pt x="662" y="2078"/>
                    <a:pt x="822" y="1622"/>
                    <a:pt x="1370" y="1279"/>
                  </a:cubicBezTo>
                  <a:cubicBezTo>
                    <a:pt x="1758" y="1028"/>
                    <a:pt x="2580" y="914"/>
                    <a:pt x="2580" y="663"/>
                  </a:cubicBezTo>
                  <a:cubicBezTo>
                    <a:pt x="2625" y="1"/>
                    <a:pt x="1347" y="184"/>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5"/>
            <p:cNvSpPr/>
            <p:nvPr/>
          </p:nvSpPr>
          <p:spPr>
            <a:xfrm>
              <a:off x="2557352" y="4279898"/>
              <a:ext cx="390170" cy="256293"/>
            </a:xfrm>
            <a:custGeom>
              <a:rect b="b" l="l" r="r" t="t"/>
              <a:pathLst>
                <a:path extrusionOk="0" h="13240" w="20156">
                  <a:moveTo>
                    <a:pt x="20156" y="6277"/>
                  </a:moveTo>
                  <a:cubicBezTo>
                    <a:pt x="18581" y="10888"/>
                    <a:pt x="13171" y="13239"/>
                    <a:pt x="8035" y="11504"/>
                  </a:cubicBezTo>
                  <a:cubicBezTo>
                    <a:pt x="2900" y="9770"/>
                    <a:pt x="1" y="4611"/>
                    <a:pt x="155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5"/>
            <p:cNvSpPr/>
            <p:nvPr/>
          </p:nvSpPr>
          <p:spPr>
            <a:xfrm>
              <a:off x="2577233" y="4288300"/>
              <a:ext cx="367192" cy="201047"/>
            </a:xfrm>
            <a:custGeom>
              <a:rect b="b" l="l" r="r" t="t"/>
              <a:pathLst>
                <a:path extrusionOk="0" h="10386" w="18969">
                  <a:moveTo>
                    <a:pt x="18969" y="6254"/>
                  </a:moveTo>
                  <a:cubicBezTo>
                    <a:pt x="18855" y="6551"/>
                    <a:pt x="18718" y="6848"/>
                    <a:pt x="18558" y="7122"/>
                  </a:cubicBezTo>
                  <a:cubicBezTo>
                    <a:pt x="16937" y="9610"/>
                    <a:pt x="12395" y="10386"/>
                    <a:pt x="7762" y="8833"/>
                  </a:cubicBezTo>
                  <a:cubicBezTo>
                    <a:pt x="3128" y="7259"/>
                    <a:pt x="1" y="3880"/>
                    <a:pt x="206" y="936"/>
                  </a:cubicBezTo>
                  <a:cubicBezTo>
                    <a:pt x="252" y="616"/>
                    <a:pt x="321" y="297"/>
                    <a:pt x="412"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5"/>
            <p:cNvSpPr/>
            <p:nvPr/>
          </p:nvSpPr>
          <p:spPr>
            <a:xfrm>
              <a:off x="2567089" y="4279898"/>
              <a:ext cx="380433" cy="204589"/>
            </a:xfrm>
            <a:custGeom>
              <a:rect b="b" l="l" r="r" t="t"/>
              <a:pathLst>
                <a:path extrusionOk="0" h="10569" w="19653">
                  <a:moveTo>
                    <a:pt x="19653" y="6277"/>
                  </a:moveTo>
                  <a:cubicBezTo>
                    <a:pt x="18580" y="9427"/>
                    <a:pt x="13558" y="10569"/>
                    <a:pt x="8423" y="8834"/>
                  </a:cubicBezTo>
                  <a:cubicBezTo>
                    <a:pt x="3287" y="7099"/>
                    <a:pt x="0" y="3150"/>
                    <a:pt x="105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5"/>
            <p:cNvSpPr/>
            <p:nvPr/>
          </p:nvSpPr>
          <p:spPr>
            <a:xfrm>
              <a:off x="2609504" y="4301115"/>
              <a:ext cx="294718" cy="158635"/>
            </a:xfrm>
            <a:custGeom>
              <a:rect b="b" l="l" r="r" t="t"/>
              <a:pathLst>
                <a:path extrusionOk="0" h="8195" w="15225">
                  <a:moveTo>
                    <a:pt x="15225" y="4862"/>
                  </a:moveTo>
                  <a:cubicBezTo>
                    <a:pt x="14403" y="7304"/>
                    <a:pt x="10523" y="8194"/>
                    <a:pt x="6528" y="6848"/>
                  </a:cubicBezTo>
                  <a:cubicBezTo>
                    <a:pt x="2557" y="5501"/>
                    <a:pt x="0" y="2442"/>
                    <a:pt x="822" y="0"/>
                  </a:cubicBezTo>
                  <a:lnTo>
                    <a:pt x="4657" y="1278"/>
                  </a:lnTo>
                  <a:cubicBezTo>
                    <a:pt x="5387" y="2077"/>
                    <a:pt x="6460" y="2785"/>
                    <a:pt x="7761" y="3218"/>
                  </a:cubicBezTo>
                  <a:cubicBezTo>
                    <a:pt x="9062" y="3652"/>
                    <a:pt x="10340" y="3766"/>
                    <a:pt x="11413" y="356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5"/>
            <p:cNvSpPr/>
            <p:nvPr/>
          </p:nvSpPr>
          <p:spPr>
            <a:xfrm>
              <a:off x="2739400" y="4383292"/>
              <a:ext cx="16376" cy="26965"/>
            </a:xfrm>
            <a:custGeom>
              <a:rect b="b" l="l" r="r" t="t"/>
              <a:pathLst>
                <a:path extrusionOk="0" h="1393" w="846">
                  <a:moveTo>
                    <a:pt x="686" y="46"/>
                  </a:moveTo>
                  <a:cubicBezTo>
                    <a:pt x="845" y="92"/>
                    <a:pt x="800" y="662"/>
                    <a:pt x="686" y="959"/>
                  </a:cubicBezTo>
                  <a:cubicBezTo>
                    <a:pt x="549" y="1393"/>
                    <a:pt x="1" y="1187"/>
                    <a:pt x="138" y="777"/>
                  </a:cubicBezTo>
                  <a:cubicBezTo>
                    <a:pt x="229" y="457"/>
                    <a:pt x="526" y="1"/>
                    <a:pt x="686"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5"/>
            <p:cNvSpPr/>
            <p:nvPr/>
          </p:nvSpPr>
          <p:spPr>
            <a:xfrm>
              <a:off x="2683299" y="4359868"/>
              <a:ext cx="26075" cy="21680"/>
            </a:xfrm>
            <a:custGeom>
              <a:rect b="b" l="l" r="r" t="t"/>
              <a:pathLst>
                <a:path extrusionOk="0" h="1120" w="1347">
                  <a:moveTo>
                    <a:pt x="1255" y="138"/>
                  </a:moveTo>
                  <a:cubicBezTo>
                    <a:pt x="1347" y="275"/>
                    <a:pt x="982" y="686"/>
                    <a:pt x="708" y="868"/>
                  </a:cubicBezTo>
                  <a:cubicBezTo>
                    <a:pt x="342" y="1119"/>
                    <a:pt x="0" y="640"/>
                    <a:pt x="388" y="389"/>
                  </a:cubicBezTo>
                  <a:cubicBezTo>
                    <a:pt x="639" y="206"/>
                    <a:pt x="1164" y="1"/>
                    <a:pt x="1255"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5"/>
            <p:cNvSpPr/>
            <p:nvPr/>
          </p:nvSpPr>
          <p:spPr>
            <a:xfrm>
              <a:off x="2659430" y="4318789"/>
              <a:ext cx="26965" cy="13705"/>
            </a:xfrm>
            <a:custGeom>
              <a:rect b="b" l="l" r="r" t="t"/>
              <a:pathLst>
                <a:path extrusionOk="0" h="708" w="1393">
                  <a:moveTo>
                    <a:pt x="1347" y="502"/>
                  </a:moveTo>
                  <a:cubicBezTo>
                    <a:pt x="1324" y="662"/>
                    <a:pt x="777" y="708"/>
                    <a:pt x="457" y="639"/>
                  </a:cubicBezTo>
                  <a:cubicBezTo>
                    <a:pt x="0" y="571"/>
                    <a:pt x="115" y="0"/>
                    <a:pt x="548" y="69"/>
                  </a:cubicBezTo>
                  <a:cubicBezTo>
                    <a:pt x="868" y="137"/>
                    <a:pt x="1393" y="342"/>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5"/>
            <p:cNvSpPr/>
            <p:nvPr/>
          </p:nvSpPr>
          <p:spPr>
            <a:xfrm>
              <a:off x="2800380" y="4393901"/>
              <a:ext cx="16376" cy="26965"/>
            </a:xfrm>
            <a:custGeom>
              <a:rect b="b" l="l" r="r" t="t"/>
              <a:pathLst>
                <a:path extrusionOk="0" h="1393" w="846">
                  <a:moveTo>
                    <a:pt x="161" y="46"/>
                  </a:moveTo>
                  <a:cubicBezTo>
                    <a:pt x="1" y="114"/>
                    <a:pt x="46" y="662"/>
                    <a:pt x="161" y="982"/>
                  </a:cubicBezTo>
                  <a:cubicBezTo>
                    <a:pt x="297" y="1393"/>
                    <a:pt x="845" y="1210"/>
                    <a:pt x="708" y="776"/>
                  </a:cubicBezTo>
                  <a:cubicBezTo>
                    <a:pt x="617" y="480"/>
                    <a:pt x="320" y="0"/>
                    <a:pt x="161"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5"/>
            <p:cNvSpPr/>
            <p:nvPr/>
          </p:nvSpPr>
          <p:spPr>
            <a:xfrm>
              <a:off x="2840162" y="4378433"/>
              <a:ext cx="26965" cy="19454"/>
            </a:xfrm>
            <a:custGeom>
              <a:rect b="b" l="l" r="r" t="t"/>
              <a:pathLst>
                <a:path extrusionOk="0" h="1005" w="1393">
                  <a:moveTo>
                    <a:pt x="69" y="160"/>
                  </a:moveTo>
                  <a:cubicBezTo>
                    <a:pt x="0" y="297"/>
                    <a:pt x="434" y="662"/>
                    <a:pt x="708" y="799"/>
                  </a:cubicBezTo>
                  <a:cubicBezTo>
                    <a:pt x="1118" y="1005"/>
                    <a:pt x="1392" y="480"/>
                    <a:pt x="982" y="274"/>
                  </a:cubicBezTo>
                  <a:cubicBezTo>
                    <a:pt x="685" y="137"/>
                    <a:pt x="160"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5"/>
            <p:cNvSpPr/>
            <p:nvPr/>
          </p:nvSpPr>
          <p:spPr>
            <a:xfrm>
              <a:off x="2668277" y="4344846"/>
              <a:ext cx="26965" cy="15041"/>
            </a:xfrm>
            <a:custGeom>
              <a:rect b="b" l="l" r="r" t="t"/>
              <a:pathLst>
                <a:path extrusionOk="0" h="777" w="1393">
                  <a:moveTo>
                    <a:pt x="1347" y="138"/>
                  </a:moveTo>
                  <a:cubicBezTo>
                    <a:pt x="1392" y="297"/>
                    <a:pt x="913" y="571"/>
                    <a:pt x="593" y="663"/>
                  </a:cubicBezTo>
                  <a:cubicBezTo>
                    <a:pt x="160" y="777"/>
                    <a:pt x="0" y="206"/>
                    <a:pt x="434" y="92"/>
                  </a:cubicBezTo>
                  <a:cubicBezTo>
                    <a:pt x="753" y="1"/>
                    <a:pt x="1301" y="1"/>
                    <a:pt x="13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5"/>
            <p:cNvSpPr/>
            <p:nvPr/>
          </p:nvSpPr>
          <p:spPr>
            <a:xfrm>
              <a:off x="2711563" y="4372684"/>
              <a:ext cx="19919" cy="26539"/>
            </a:xfrm>
            <a:custGeom>
              <a:rect b="b" l="l" r="r" t="t"/>
              <a:pathLst>
                <a:path extrusionOk="0" h="1371" w="1029">
                  <a:moveTo>
                    <a:pt x="891" y="69"/>
                  </a:moveTo>
                  <a:cubicBezTo>
                    <a:pt x="1028" y="160"/>
                    <a:pt x="891" y="685"/>
                    <a:pt x="731" y="982"/>
                  </a:cubicBezTo>
                  <a:cubicBezTo>
                    <a:pt x="503" y="1370"/>
                    <a:pt x="1" y="1096"/>
                    <a:pt x="206" y="685"/>
                  </a:cubicBezTo>
                  <a:cubicBezTo>
                    <a:pt x="366" y="412"/>
                    <a:pt x="731" y="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5"/>
            <p:cNvSpPr/>
            <p:nvPr/>
          </p:nvSpPr>
          <p:spPr>
            <a:xfrm>
              <a:off x="2771226" y="4389913"/>
              <a:ext cx="11498" cy="25649"/>
            </a:xfrm>
            <a:custGeom>
              <a:rect b="b" l="l" r="r" t="t"/>
              <a:pathLst>
                <a:path extrusionOk="0" h="1325" w="594">
                  <a:moveTo>
                    <a:pt x="320" y="1"/>
                  </a:moveTo>
                  <a:cubicBezTo>
                    <a:pt x="480" y="1"/>
                    <a:pt x="594" y="549"/>
                    <a:pt x="594" y="868"/>
                  </a:cubicBezTo>
                  <a:cubicBezTo>
                    <a:pt x="594" y="1325"/>
                    <a:pt x="0" y="1302"/>
                    <a:pt x="0" y="868"/>
                  </a:cubicBezTo>
                  <a:cubicBezTo>
                    <a:pt x="0" y="526"/>
                    <a:pt x="137" y="1"/>
                    <a:pt x="3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5"/>
            <p:cNvSpPr/>
            <p:nvPr/>
          </p:nvSpPr>
          <p:spPr>
            <a:xfrm>
              <a:off x="2821152" y="4389913"/>
              <a:ext cx="22551" cy="25203"/>
            </a:xfrm>
            <a:custGeom>
              <a:rect b="b" l="l" r="r" t="t"/>
              <a:pathLst>
                <a:path extrusionOk="0" h="1302" w="1165">
                  <a:moveTo>
                    <a:pt x="138" y="92"/>
                  </a:moveTo>
                  <a:cubicBezTo>
                    <a:pt x="1" y="184"/>
                    <a:pt x="229" y="708"/>
                    <a:pt x="434" y="960"/>
                  </a:cubicBezTo>
                  <a:cubicBezTo>
                    <a:pt x="708" y="1302"/>
                    <a:pt x="1165" y="960"/>
                    <a:pt x="891" y="594"/>
                  </a:cubicBezTo>
                  <a:cubicBezTo>
                    <a:pt x="708" y="343"/>
                    <a:pt x="274" y="1"/>
                    <a:pt x="138" y="9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5"/>
            <p:cNvSpPr/>
            <p:nvPr/>
          </p:nvSpPr>
          <p:spPr>
            <a:xfrm>
              <a:off x="835404" y="4232624"/>
              <a:ext cx="404746" cy="292956"/>
            </a:xfrm>
            <a:custGeom>
              <a:rect b="b" l="l" r="r" t="t"/>
              <a:pathLst>
                <a:path extrusionOk="0" h="15134" w="20909">
                  <a:moveTo>
                    <a:pt x="2101" y="6072"/>
                  </a:moveTo>
                  <a:cubicBezTo>
                    <a:pt x="4725" y="2351"/>
                    <a:pt x="10843" y="0"/>
                    <a:pt x="15796" y="822"/>
                  </a:cubicBezTo>
                  <a:cubicBezTo>
                    <a:pt x="17188" y="1050"/>
                    <a:pt x="18147" y="982"/>
                    <a:pt x="19014" y="1598"/>
                  </a:cubicBezTo>
                  <a:cubicBezTo>
                    <a:pt x="19037" y="1621"/>
                    <a:pt x="19881" y="2465"/>
                    <a:pt x="19996" y="2648"/>
                  </a:cubicBezTo>
                  <a:cubicBezTo>
                    <a:pt x="20270" y="3173"/>
                    <a:pt x="20817" y="4999"/>
                    <a:pt x="20840" y="5592"/>
                  </a:cubicBezTo>
                  <a:cubicBezTo>
                    <a:pt x="20909" y="6711"/>
                    <a:pt x="20589" y="7875"/>
                    <a:pt x="19722" y="9107"/>
                  </a:cubicBezTo>
                  <a:cubicBezTo>
                    <a:pt x="17120" y="12828"/>
                    <a:pt x="11276" y="15133"/>
                    <a:pt x="6323" y="14289"/>
                  </a:cubicBezTo>
                  <a:cubicBezTo>
                    <a:pt x="4748" y="14038"/>
                    <a:pt x="3493" y="13490"/>
                    <a:pt x="2580" y="12737"/>
                  </a:cubicBezTo>
                  <a:cubicBezTo>
                    <a:pt x="1941" y="12212"/>
                    <a:pt x="366" y="10180"/>
                    <a:pt x="252" y="9587"/>
                  </a:cubicBezTo>
                  <a:cubicBezTo>
                    <a:pt x="1" y="8331"/>
                    <a:pt x="1096" y="7487"/>
                    <a:pt x="2101" y="607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5"/>
            <p:cNvSpPr/>
            <p:nvPr/>
          </p:nvSpPr>
          <p:spPr>
            <a:xfrm>
              <a:off x="805805" y="4210091"/>
              <a:ext cx="453353" cy="289859"/>
            </a:xfrm>
            <a:custGeom>
              <a:rect b="b" l="l" r="r" t="t"/>
              <a:pathLst>
                <a:path extrusionOk="0" h="14974" w="23420">
                  <a:moveTo>
                    <a:pt x="2671" y="5935"/>
                  </a:moveTo>
                  <a:cubicBezTo>
                    <a:pt x="5364" y="2283"/>
                    <a:pt x="11573" y="0"/>
                    <a:pt x="16549" y="867"/>
                  </a:cubicBezTo>
                  <a:cubicBezTo>
                    <a:pt x="21547" y="1735"/>
                    <a:pt x="23419" y="5410"/>
                    <a:pt x="20726" y="9062"/>
                  </a:cubicBezTo>
                  <a:cubicBezTo>
                    <a:pt x="18055" y="12714"/>
                    <a:pt x="11847" y="14973"/>
                    <a:pt x="6871" y="14129"/>
                  </a:cubicBezTo>
                  <a:cubicBezTo>
                    <a:pt x="1872" y="13261"/>
                    <a:pt x="0" y="9587"/>
                    <a:pt x="2671" y="5935"/>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5"/>
            <p:cNvSpPr/>
            <p:nvPr/>
          </p:nvSpPr>
          <p:spPr>
            <a:xfrm>
              <a:off x="820382" y="4219809"/>
              <a:ext cx="423755" cy="270869"/>
            </a:xfrm>
            <a:custGeom>
              <a:rect b="b" l="l" r="r" t="t"/>
              <a:pathLst>
                <a:path extrusionOk="0" h="13993" w="21891">
                  <a:moveTo>
                    <a:pt x="2511" y="5524"/>
                  </a:moveTo>
                  <a:cubicBezTo>
                    <a:pt x="5022" y="2100"/>
                    <a:pt x="10820" y="0"/>
                    <a:pt x="15476" y="799"/>
                  </a:cubicBezTo>
                  <a:cubicBezTo>
                    <a:pt x="20155" y="1598"/>
                    <a:pt x="21890" y="5045"/>
                    <a:pt x="19402" y="8446"/>
                  </a:cubicBezTo>
                  <a:cubicBezTo>
                    <a:pt x="16891" y="11869"/>
                    <a:pt x="11094" y="13992"/>
                    <a:pt x="6414" y="13193"/>
                  </a:cubicBezTo>
                  <a:cubicBezTo>
                    <a:pt x="1758" y="12371"/>
                    <a:pt x="1" y="8948"/>
                    <a:pt x="2511" y="55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5"/>
            <p:cNvSpPr/>
            <p:nvPr/>
          </p:nvSpPr>
          <p:spPr>
            <a:xfrm>
              <a:off x="835404" y="4229082"/>
              <a:ext cx="394138" cy="252306"/>
            </a:xfrm>
            <a:custGeom>
              <a:rect b="b" l="l" r="r" t="t"/>
              <a:pathLst>
                <a:path extrusionOk="0" h="13034" w="20361">
                  <a:moveTo>
                    <a:pt x="2329" y="5159"/>
                  </a:moveTo>
                  <a:cubicBezTo>
                    <a:pt x="4657" y="1963"/>
                    <a:pt x="10067" y="1"/>
                    <a:pt x="14403" y="754"/>
                  </a:cubicBezTo>
                  <a:cubicBezTo>
                    <a:pt x="18740" y="1507"/>
                    <a:pt x="20361" y="4680"/>
                    <a:pt x="18033" y="7875"/>
                  </a:cubicBezTo>
                  <a:cubicBezTo>
                    <a:pt x="15704" y="11071"/>
                    <a:pt x="10295" y="13034"/>
                    <a:pt x="5958" y="12280"/>
                  </a:cubicBezTo>
                  <a:cubicBezTo>
                    <a:pt x="1621" y="11527"/>
                    <a:pt x="1" y="8332"/>
                    <a:pt x="2329" y="515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5"/>
            <p:cNvSpPr/>
            <p:nvPr/>
          </p:nvSpPr>
          <p:spPr>
            <a:xfrm>
              <a:off x="884904" y="4270625"/>
              <a:ext cx="156873" cy="130799"/>
            </a:xfrm>
            <a:custGeom>
              <a:rect b="b" l="l" r="r" t="t"/>
              <a:pathLst>
                <a:path extrusionOk="0" h="6757" w="8104">
                  <a:moveTo>
                    <a:pt x="1347" y="3013"/>
                  </a:moveTo>
                  <a:cubicBezTo>
                    <a:pt x="69" y="4771"/>
                    <a:pt x="0" y="6346"/>
                    <a:pt x="1187" y="6551"/>
                  </a:cubicBezTo>
                  <a:cubicBezTo>
                    <a:pt x="2374" y="6756"/>
                    <a:pt x="6870" y="4771"/>
                    <a:pt x="7487" y="3880"/>
                  </a:cubicBezTo>
                  <a:cubicBezTo>
                    <a:pt x="8103" y="2990"/>
                    <a:pt x="7007" y="411"/>
                    <a:pt x="5821" y="206"/>
                  </a:cubicBezTo>
                  <a:cubicBezTo>
                    <a:pt x="4634" y="0"/>
                    <a:pt x="2648" y="1255"/>
                    <a:pt x="1347" y="30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5"/>
            <p:cNvSpPr/>
            <p:nvPr/>
          </p:nvSpPr>
          <p:spPr>
            <a:xfrm>
              <a:off x="1044419" y="4247647"/>
              <a:ext cx="138755" cy="123733"/>
            </a:xfrm>
            <a:custGeom>
              <a:rect b="b" l="l" r="r" t="t"/>
              <a:pathLst>
                <a:path extrusionOk="0" h="6392" w="7168">
                  <a:moveTo>
                    <a:pt x="6391" y="2420"/>
                  </a:moveTo>
                  <a:cubicBezTo>
                    <a:pt x="7167" y="3949"/>
                    <a:pt x="6848" y="5524"/>
                    <a:pt x="5661" y="5958"/>
                  </a:cubicBezTo>
                  <a:cubicBezTo>
                    <a:pt x="4497" y="6391"/>
                    <a:pt x="388" y="5387"/>
                    <a:pt x="183" y="4702"/>
                  </a:cubicBezTo>
                  <a:cubicBezTo>
                    <a:pt x="0" y="4017"/>
                    <a:pt x="1689" y="868"/>
                    <a:pt x="2853" y="434"/>
                  </a:cubicBezTo>
                  <a:cubicBezTo>
                    <a:pt x="4017" y="0"/>
                    <a:pt x="5615" y="890"/>
                    <a:pt x="6391" y="24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5"/>
            <p:cNvSpPr/>
            <p:nvPr/>
          </p:nvSpPr>
          <p:spPr>
            <a:xfrm>
              <a:off x="945864" y="4366063"/>
              <a:ext cx="183838" cy="94561"/>
            </a:xfrm>
            <a:custGeom>
              <a:rect b="b" l="l" r="r" t="t"/>
              <a:pathLst>
                <a:path extrusionOk="0" h="4885" w="9497">
                  <a:moveTo>
                    <a:pt x="5228" y="3995"/>
                  </a:moveTo>
                  <a:cubicBezTo>
                    <a:pt x="7693" y="3219"/>
                    <a:pt x="9496" y="2009"/>
                    <a:pt x="9245" y="1324"/>
                  </a:cubicBezTo>
                  <a:cubicBezTo>
                    <a:pt x="8971" y="662"/>
                    <a:pt x="4863" y="0"/>
                    <a:pt x="3836" y="411"/>
                  </a:cubicBezTo>
                  <a:cubicBezTo>
                    <a:pt x="2831" y="822"/>
                    <a:pt x="1" y="3538"/>
                    <a:pt x="252" y="4223"/>
                  </a:cubicBezTo>
                  <a:cubicBezTo>
                    <a:pt x="526" y="4885"/>
                    <a:pt x="2740" y="4794"/>
                    <a:pt x="5228" y="399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5"/>
            <p:cNvSpPr/>
            <p:nvPr/>
          </p:nvSpPr>
          <p:spPr>
            <a:xfrm>
              <a:off x="918917" y="4324965"/>
              <a:ext cx="91929" cy="26965"/>
            </a:xfrm>
            <a:custGeom>
              <a:rect b="b" l="l" r="r" t="t"/>
              <a:pathLst>
                <a:path extrusionOk="0" h="1393" w="4749">
                  <a:moveTo>
                    <a:pt x="4566" y="1165"/>
                  </a:moveTo>
                  <a:cubicBezTo>
                    <a:pt x="4406" y="1393"/>
                    <a:pt x="2534" y="1279"/>
                    <a:pt x="1324" y="1073"/>
                  </a:cubicBezTo>
                  <a:cubicBezTo>
                    <a:pt x="92" y="868"/>
                    <a:pt x="1" y="640"/>
                    <a:pt x="160" y="389"/>
                  </a:cubicBezTo>
                  <a:cubicBezTo>
                    <a:pt x="343" y="160"/>
                    <a:pt x="731" y="1"/>
                    <a:pt x="1941" y="229"/>
                  </a:cubicBezTo>
                  <a:cubicBezTo>
                    <a:pt x="3151" y="434"/>
                    <a:pt x="4748" y="914"/>
                    <a:pt x="4566" y="11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5"/>
            <p:cNvSpPr/>
            <p:nvPr/>
          </p:nvSpPr>
          <p:spPr>
            <a:xfrm>
              <a:off x="943657" y="4302431"/>
              <a:ext cx="73810" cy="38018"/>
            </a:xfrm>
            <a:custGeom>
              <a:rect b="b" l="l" r="r" t="t"/>
              <a:pathLst>
                <a:path extrusionOk="0" h="1964" w="3813">
                  <a:moveTo>
                    <a:pt x="3584" y="1758"/>
                  </a:moveTo>
                  <a:cubicBezTo>
                    <a:pt x="3333" y="1963"/>
                    <a:pt x="1850" y="1530"/>
                    <a:pt x="914" y="1119"/>
                  </a:cubicBezTo>
                  <a:cubicBezTo>
                    <a:pt x="1" y="708"/>
                    <a:pt x="1" y="480"/>
                    <a:pt x="229" y="274"/>
                  </a:cubicBezTo>
                  <a:cubicBezTo>
                    <a:pt x="457" y="69"/>
                    <a:pt x="845" y="1"/>
                    <a:pt x="1758" y="411"/>
                  </a:cubicBezTo>
                  <a:cubicBezTo>
                    <a:pt x="2694" y="822"/>
                    <a:pt x="3813" y="1575"/>
                    <a:pt x="3584" y="175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5"/>
            <p:cNvSpPr/>
            <p:nvPr/>
          </p:nvSpPr>
          <p:spPr>
            <a:xfrm>
              <a:off x="979897" y="4286519"/>
              <a:ext cx="41986" cy="38909"/>
            </a:xfrm>
            <a:custGeom>
              <a:rect b="b" l="l" r="r" t="t"/>
              <a:pathLst>
                <a:path extrusionOk="0" h="2010" w="2169">
                  <a:moveTo>
                    <a:pt x="1941" y="1895"/>
                  </a:moveTo>
                  <a:cubicBezTo>
                    <a:pt x="1712" y="2009"/>
                    <a:pt x="891" y="1416"/>
                    <a:pt x="434" y="914"/>
                  </a:cubicBezTo>
                  <a:cubicBezTo>
                    <a:pt x="1" y="434"/>
                    <a:pt x="92" y="229"/>
                    <a:pt x="320" y="115"/>
                  </a:cubicBezTo>
                  <a:cubicBezTo>
                    <a:pt x="548" y="1"/>
                    <a:pt x="845" y="1"/>
                    <a:pt x="1279" y="503"/>
                  </a:cubicBezTo>
                  <a:cubicBezTo>
                    <a:pt x="1735" y="982"/>
                    <a:pt x="2169" y="1781"/>
                    <a:pt x="1941" y="189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5"/>
            <p:cNvSpPr/>
            <p:nvPr/>
          </p:nvSpPr>
          <p:spPr>
            <a:xfrm>
              <a:off x="906547" y="4351041"/>
              <a:ext cx="90593" cy="17248"/>
            </a:xfrm>
            <a:custGeom>
              <a:rect b="b" l="l" r="r" t="t"/>
              <a:pathLst>
                <a:path extrusionOk="0" h="891" w="4680">
                  <a:moveTo>
                    <a:pt x="4588" y="365"/>
                  </a:moveTo>
                  <a:cubicBezTo>
                    <a:pt x="4680" y="137"/>
                    <a:pt x="2968" y="0"/>
                    <a:pt x="1712" y="46"/>
                  </a:cubicBezTo>
                  <a:cubicBezTo>
                    <a:pt x="457" y="69"/>
                    <a:pt x="160" y="274"/>
                    <a:pt x="69" y="502"/>
                  </a:cubicBezTo>
                  <a:cubicBezTo>
                    <a:pt x="1" y="731"/>
                    <a:pt x="206" y="890"/>
                    <a:pt x="1438" y="868"/>
                  </a:cubicBezTo>
                  <a:cubicBezTo>
                    <a:pt x="2694" y="822"/>
                    <a:pt x="4520" y="594"/>
                    <a:pt x="4588" y="3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5"/>
            <p:cNvSpPr/>
            <p:nvPr/>
          </p:nvSpPr>
          <p:spPr>
            <a:xfrm>
              <a:off x="912296" y="4366934"/>
              <a:ext cx="70268" cy="24778"/>
            </a:xfrm>
            <a:custGeom>
              <a:rect b="b" l="l" r="r" t="t"/>
              <a:pathLst>
                <a:path extrusionOk="0" h="1280" w="3630">
                  <a:moveTo>
                    <a:pt x="3584" y="161"/>
                  </a:moveTo>
                  <a:cubicBezTo>
                    <a:pt x="3561" y="1"/>
                    <a:pt x="2146" y="206"/>
                    <a:pt x="1164" y="457"/>
                  </a:cubicBezTo>
                  <a:cubicBezTo>
                    <a:pt x="183" y="686"/>
                    <a:pt x="0" y="868"/>
                    <a:pt x="23" y="1028"/>
                  </a:cubicBezTo>
                  <a:cubicBezTo>
                    <a:pt x="69" y="1188"/>
                    <a:pt x="297" y="1279"/>
                    <a:pt x="1278" y="1028"/>
                  </a:cubicBezTo>
                  <a:cubicBezTo>
                    <a:pt x="2260" y="800"/>
                    <a:pt x="3629" y="321"/>
                    <a:pt x="3584"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5"/>
            <p:cNvSpPr/>
            <p:nvPr/>
          </p:nvSpPr>
          <p:spPr>
            <a:xfrm>
              <a:off x="948962" y="4295811"/>
              <a:ext cx="151569" cy="104724"/>
            </a:xfrm>
            <a:custGeom>
              <a:rect b="b" l="l" r="r" t="t"/>
              <a:pathLst>
                <a:path extrusionOk="0" h="5410" w="7830">
                  <a:moveTo>
                    <a:pt x="4452" y="0"/>
                  </a:moveTo>
                  <a:cubicBezTo>
                    <a:pt x="4543" y="1963"/>
                    <a:pt x="4680" y="2351"/>
                    <a:pt x="4155" y="2945"/>
                  </a:cubicBezTo>
                  <a:cubicBezTo>
                    <a:pt x="3630" y="3561"/>
                    <a:pt x="1" y="5410"/>
                    <a:pt x="1" y="5410"/>
                  </a:cubicBezTo>
                  <a:cubicBezTo>
                    <a:pt x="1" y="5410"/>
                    <a:pt x="3584" y="3561"/>
                    <a:pt x="4543" y="3447"/>
                  </a:cubicBezTo>
                  <a:cubicBezTo>
                    <a:pt x="5502" y="3355"/>
                    <a:pt x="7830" y="3652"/>
                    <a:pt x="7830" y="3652"/>
                  </a:cubicBezTo>
                  <a:cubicBezTo>
                    <a:pt x="7830" y="3652"/>
                    <a:pt x="5228" y="3150"/>
                    <a:pt x="5022" y="2716"/>
                  </a:cubicBezTo>
                  <a:cubicBezTo>
                    <a:pt x="4817" y="2305"/>
                    <a:pt x="4452" y="0"/>
                    <a:pt x="445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5"/>
            <p:cNvSpPr/>
            <p:nvPr/>
          </p:nvSpPr>
          <p:spPr>
            <a:xfrm>
              <a:off x="1066507" y="4296682"/>
              <a:ext cx="97213" cy="42432"/>
            </a:xfrm>
            <a:custGeom>
              <a:rect b="b" l="l" r="r" t="t"/>
              <a:pathLst>
                <a:path extrusionOk="0" h="2192" w="5022">
                  <a:moveTo>
                    <a:pt x="92" y="1987"/>
                  </a:moveTo>
                  <a:cubicBezTo>
                    <a:pt x="0" y="1781"/>
                    <a:pt x="1803" y="937"/>
                    <a:pt x="3150" y="480"/>
                  </a:cubicBezTo>
                  <a:cubicBezTo>
                    <a:pt x="4474" y="1"/>
                    <a:pt x="4816" y="92"/>
                    <a:pt x="4931" y="298"/>
                  </a:cubicBezTo>
                  <a:cubicBezTo>
                    <a:pt x="5022" y="503"/>
                    <a:pt x="4816" y="777"/>
                    <a:pt x="3493" y="1233"/>
                  </a:cubicBezTo>
                  <a:cubicBezTo>
                    <a:pt x="2169" y="1713"/>
                    <a:pt x="206" y="2192"/>
                    <a:pt x="92" y="198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5"/>
            <p:cNvSpPr/>
            <p:nvPr/>
          </p:nvSpPr>
          <p:spPr>
            <a:xfrm>
              <a:off x="1075335" y="4321422"/>
              <a:ext cx="89722" cy="26094"/>
            </a:xfrm>
            <a:custGeom>
              <a:rect b="b" l="l" r="r" t="t"/>
              <a:pathLst>
                <a:path extrusionOk="0" h="1348" w="4635">
                  <a:moveTo>
                    <a:pt x="1" y="1142"/>
                  </a:moveTo>
                  <a:cubicBezTo>
                    <a:pt x="1" y="914"/>
                    <a:pt x="1804" y="435"/>
                    <a:pt x="3082" y="206"/>
                  </a:cubicBezTo>
                  <a:cubicBezTo>
                    <a:pt x="4360" y="1"/>
                    <a:pt x="4634" y="138"/>
                    <a:pt x="4634" y="343"/>
                  </a:cubicBezTo>
                  <a:cubicBezTo>
                    <a:pt x="4634" y="572"/>
                    <a:pt x="4360" y="777"/>
                    <a:pt x="3082" y="1005"/>
                  </a:cubicBezTo>
                  <a:cubicBezTo>
                    <a:pt x="1804" y="1234"/>
                    <a:pt x="1" y="1348"/>
                    <a:pt x="1" y="11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5"/>
            <p:cNvSpPr/>
            <p:nvPr/>
          </p:nvSpPr>
          <p:spPr>
            <a:xfrm>
              <a:off x="1083736" y="4347943"/>
              <a:ext cx="68951" cy="14150"/>
            </a:xfrm>
            <a:custGeom>
              <a:rect b="b" l="l" r="r" t="t"/>
              <a:pathLst>
                <a:path extrusionOk="0" h="731" w="3562">
                  <a:moveTo>
                    <a:pt x="92" y="252"/>
                  </a:moveTo>
                  <a:cubicBezTo>
                    <a:pt x="183" y="69"/>
                    <a:pt x="1575" y="1"/>
                    <a:pt x="2511" y="69"/>
                  </a:cubicBezTo>
                  <a:cubicBezTo>
                    <a:pt x="3424" y="115"/>
                    <a:pt x="3561" y="252"/>
                    <a:pt x="3470" y="434"/>
                  </a:cubicBezTo>
                  <a:cubicBezTo>
                    <a:pt x="3379" y="617"/>
                    <a:pt x="3128" y="731"/>
                    <a:pt x="2192" y="685"/>
                  </a:cubicBezTo>
                  <a:cubicBezTo>
                    <a:pt x="1256" y="640"/>
                    <a:pt x="0" y="434"/>
                    <a:pt x="92"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5"/>
            <p:cNvSpPr/>
            <p:nvPr/>
          </p:nvSpPr>
          <p:spPr>
            <a:xfrm>
              <a:off x="1063855" y="4277691"/>
              <a:ext cx="83973" cy="49052"/>
            </a:xfrm>
            <a:custGeom>
              <a:rect b="b" l="l" r="r" t="t"/>
              <a:pathLst>
                <a:path extrusionOk="0" h="2534" w="4338">
                  <a:moveTo>
                    <a:pt x="183" y="2374"/>
                  </a:moveTo>
                  <a:cubicBezTo>
                    <a:pt x="366" y="2534"/>
                    <a:pt x="2055" y="1781"/>
                    <a:pt x="3150" y="1164"/>
                  </a:cubicBezTo>
                  <a:cubicBezTo>
                    <a:pt x="4246" y="571"/>
                    <a:pt x="4337" y="320"/>
                    <a:pt x="4155" y="160"/>
                  </a:cubicBezTo>
                  <a:cubicBezTo>
                    <a:pt x="3972" y="0"/>
                    <a:pt x="3607" y="0"/>
                    <a:pt x="2511" y="617"/>
                  </a:cubicBezTo>
                  <a:cubicBezTo>
                    <a:pt x="1415" y="1210"/>
                    <a:pt x="0" y="2214"/>
                    <a:pt x="183" y="23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5"/>
            <p:cNvSpPr/>
            <p:nvPr/>
          </p:nvSpPr>
          <p:spPr>
            <a:xfrm>
              <a:off x="1063410" y="4267528"/>
              <a:ext cx="52594" cy="44638"/>
            </a:xfrm>
            <a:custGeom>
              <a:rect b="b" l="l" r="r" t="t"/>
              <a:pathLst>
                <a:path extrusionOk="0" h="2306" w="2717">
                  <a:moveTo>
                    <a:pt x="206" y="2237"/>
                  </a:moveTo>
                  <a:cubicBezTo>
                    <a:pt x="411" y="2306"/>
                    <a:pt x="1461" y="1507"/>
                    <a:pt x="2078" y="913"/>
                  </a:cubicBezTo>
                  <a:cubicBezTo>
                    <a:pt x="2717" y="320"/>
                    <a:pt x="2671" y="137"/>
                    <a:pt x="2466" y="69"/>
                  </a:cubicBezTo>
                  <a:cubicBezTo>
                    <a:pt x="2283" y="0"/>
                    <a:pt x="1986" y="69"/>
                    <a:pt x="1347" y="662"/>
                  </a:cubicBezTo>
                  <a:cubicBezTo>
                    <a:pt x="731" y="1256"/>
                    <a:pt x="0" y="2169"/>
                    <a:pt x="206" y="22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5"/>
            <p:cNvSpPr/>
            <p:nvPr/>
          </p:nvSpPr>
          <p:spPr>
            <a:xfrm>
              <a:off x="1017007" y="4383292"/>
              <a:ext cx="38909" cy="61441"/>
            </a:xfrm>
            <a:custGeom>
              <a:rect b="b" l="l" r="r" t="t"/>
              <a:pathLst>
                <a:path extrusionOk="0" h="3174" w="2010">
                  <a:moveTo>
                    <a:pt x="343" y="115"/>
                  </a:moveTo>
                  <a:cubicBezTo>
                    <a:pt x="708" y="1"/>
                    <a:pt x="1416" y="1073"/>
                    <a:pt x="1713" y="1872"/>
                  </a:cubicBezTo>
                  <a:cubicBezTo>
                    <a:pt x="2009" y="2694"/>
                    <a:pt x="1781" y="2945"/>
                    <a:pt x="1416" y="3059"/>
                  </a:cubicBezTo>
                  <a:cubicBezTo>
                    <a:pt x="1051" y="3173"/>
                    <a:pt x="708" y="3105"/>
                    <a:pt x="412" y="2283"/>
                  </a:cubicBezTo>
                  <a:cubicBezTo>
                    <a:pt x="115" y="1461"/>
                    <a:pt x="1" y="229"/>
                    <a:pt x="343"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5"/>
            <p:cNvSpPr/>
            <p:nvPr/>
          </p:nvSpPr>
          <p:spPr>
            <a:xfrm>
              <a:off x="991822" y="4390803"/>
              <a:ext cx="26539" cy="60550"/>
            </a:xfrm>
            <a:custGeom>
              <a:rect b="b" l="l" r="r" t="t"/>
              <a:pathLst>
                <a:path extrusionOk="0" h="3128" w="1371">
                  <a:moveTo>
                    <a:pt x="868" y="46"/>
                  </a:moveTo>
                  <a:cubicBezTo>
                    <a:pt x="1188" y="1"/>
                    <a:pt x="1370" y="1142"/>
                    <a:pt x="1302" y="1986"/>
                  </a:cubicBezTo>
                  <a:cubicBezTo>
                    <a:pt x="1233" y="2808"/>
                    <a:pt x="937" y="3036"/>
                    <a:pt x="594" y="3082"/>
                  </a:cubicBezTo>
                  <a:cubicBezTo>
                    <a:pt x="252" y="3128"/>
                    <a:pt x="1" y="2991"/>
                    <a:pt x="69" y="2146"/>
                  </a:cubicBezTo>
                  <a:cubicBezTo>
                    <a:pt x="138" y="1324"/>
                    <a:pt x="526" y="92"/>
                    <a:pt x="868"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5"/>
            <p:cNvSpPr/>
            <p:nvPr/>
          </p:nvSpPr>
          <p:spPr>
            <a:xfrm>
              <a:off x="956918" y="4400521"/>
              <a:ext cx="38463" cy="46419"/>
            </a:xfrm>
            <a:custGeom>
              <a:rect b="b" l="l" r="r" t="t"/>
              <a:pathLst>
                <a:path extrusionOk="0" h="2398" w="1987">
                  <a:moveTo>
                    <a:pt x="1735" y="24"/>
                  </a:moveTo>
                  <a:cubicBezTo>
                    <a:pt x="1986" y="46"/>
                    <a:pt x="1644" y="982"/>
                    <a:pt x="1256" y="1644"/>
                  </a:cubicBezTo>
                  <a:cubicBezTo>
                    <a:pt x="868" y="2283"/>
                    <a:pt x="594" y="2397"/>
                    <a:pt x="366" y="2375"/>
                  </a:cubicBezTo>
                  <a:cubicBezTo>
                    <a:pt x="115" y="2352"/>
                    <a:pt x="1" y="2192"/>
                    <a:pt x="389" y="1553"/>
                  </a:cubicBezTo>
                  <a:cubicBezTo>
                    <a:pt x="754" y="891"/>
                    <a:pt x="1507" y="1"/>
                    <a:pt x="1735"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5"/>
            <p:cNvSpPr/>
            <p:nvPr/>
          </p:nvSpPr>
          <p:spPr>
            <a:xfrm>
              <a:off x="1036017" y="4379324"/>
              <a:ext cx="56137" cy="49942"/>
            </a:xfrm>
            <a:custGeom>
              <a:rect b="b" l="l" r="r" t="t"/>
              <a:pathLst>
                <a:path extrusionOk="0" h="2580" w="2900">
                  <a:moveTo>
                    <a:pt x="297" y="160"/>
                  </a:moveTo>
                  <a:cubicBezTo>
                    <a:pt x="0" y="320"/>
                    <a:pt x="617" y="1324"/>
                    <a:pt x="1210" y="1940"/>
                  </a:cubicBezTo>
                  <a:cubicBezTo>
                    <a:pt x="1804" y="2579"/>
                    <a:pt x="2169" y="2579"/>
                    <a:pt x="2465" y="2420"/>
                  </a:cubicBezTo>
                  <a:cubicBezTo>
                    <a:pt x="2762" y="2260"/>
                    <a:pt x="2899" y="2009"/>
                    <a:pt x="2306" y="1392"/>
                  </a:cubicBezTo>
                  <a:cubicBezTo>
                    <a:pt x="1689" y="753"/>
                    <a:pt x="594" y="0"/>
                    <a:pt x="297"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5"/>
            <p:cNvSpPr/>
            <p:nvPr/>
          </p:nvSpPr>
          <p:spPr>
            <a:xfrm>
              <a:off x="1058551" y="4376672"/>
              <a:ext cx="57898" cy="28727"/>
            </a:xfrm>
            <a:custGeom>
              <a:rect b="b" l="l" r="r" t="t"/>
              <a:pathLst>
                <a:path extrusionOk="0" h="1484" w="2991">
                  <a:moveTo>
                    <a:pt x="183" y="160"/>
                  </a:moveTo>
                  <a:cubicBezTo>
                    <a:pt x="0" y="297"/>
                    <a:pt x="891" y="868"/>
                    <a:pt x="1598" y="1164"/>
                  </a:cubicBezTo>
                  <a:cubicBezTo>
                    <a:pt x="2329" y="1484"/>
                    <a:pt x="2625" y="1415"/>
                    <a:pt x="2808" y="1256"/>
                  </a:cubicBezTo>
                  <a:cubicBezTo>
                    <a:pt x="2991" y="1096"/>
                    <a:pt x="2991" y="913"/>
                    <a:pt x="2260" y="616"/>
                  </a:cubicBezTo>
                  <a:cubicBezTo>
                    <a:pt x="1530" y="297"/>
                    <a:pt x="366" y="0"/>
                    <a:pt x="183"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5"/>
            <p:cNvSpPr/>
            <p:nvPr/>
          </p:nvSpPr>
          <p:spPr>
            <a:xfrm>
              <a:off x="1226022" y="4294475"/>
              <a:ext cx="236839" cy="185600"/>
            </a:xfrm>
            <a:custGeom>
              <a:rect b="b" l="l" r="r" t="t"/>
              <a:pathLst>
                <a:path extrusionOk="0" h="9588" w="12235">
                  <a:moveTo>
                    <a:pt x="10591" y="7510"/>
                  </a:moveTo>
                  <a:cubicBezTo>
                    <a:pt x="11732" y="6962"/>
                    <a:pt x="12235" y="5593"/>
                    <a:pt x="11687" y="4452"/>
                  </a:cubicBezTo>
                  <a:cubicBezTo>
                    <a:pt x="11664" y="4360"/>
                    <a:pt x="11618" y="4292"/>
                    <a:pt x="11573" y="4200"/>
                  </a:cubicBezTo>
                  <a:cubicBezTo>
                    <a:pt x="11869" y="3904"/>
                    <a:pt x="11961" y="3447"/>
                    <a:pt x="11755" y="3036"/>
                  </a:cubicBezTo>
                  <a:cubicBezTo>
                    <a:pt x="11618" y="2717"/>
                    <a:pt x="11322" y="2511"/>
                    <a:pt x="11002" y="2443"/>
                  </a:cubicBezTo>
                  <a:cubicBezTo>
                    <a:pt x="11025" y="2101"/>
                    <a:pt x="10979" y="1758"/>
                    <a:pt x="10819" y="1416"/>
                  </a:cubicBezTo>
                  <a:cubicBezTo>
                    <a:pt x="10363" y="434"/>
                    <a:pt x="9176" y="1"/>
                    <a:pt x="8172" y="480"/>
                  </a:cubicBezTo>
                  <a:cubicBezTo>
                    <a:pt x="7510" y="777"/>
                    <a:pt x="7099" y="1393"/>
                    <a:pt x="7030" y="2078"/>
                  </a:cubicBezTo>
                  <a:cubicBezTo>
                    <a:pt x="6802" y="2078"/>
                    <a:pt x="6574" y="2146"/>
                    <a:pt x="6346" y="2238"/>
                  </a:cubicBezTo>
                  <a:cubicBezTo>
                    <a:pt x="6300" y="2283"/>
                    <a:pt x="6232" y="2306"/>
                    <a:pt x="6186" y="2329"/>
                  </a:cubicBezTo>
                  <a:cubicBezTo>
                    <a:pt x="5592" y="2032"/>
                    <a:pt x="4862" y="1986"/>
                    <a:pt x="4223" y="2283"/>
                  </a:cubicBezTo>
                  <a:cubicBezTo>
                    <a:pt x="3881" y="2443"/>
                    <a:pt x="3607" y="2671"/>
                    <a:pt x="3401" y="2945"/>
                  </a:cubicBezTo>
                  <a:cubicBezTo>
                    <a:pt x="2922" y="2306"/>
                    <a:pt x="2054" y="2078"/>
                    <a:pt x="1301" y="2420"/>
                  </a:cubicBezTo>
                  <a:cubicBezTo>
                    <a:pt x="457" y="2831"/>
                    <a:pt x="69" y="3858"/>
                    <a:pt x="480" y="4725"/>
                  </a:cubicBezTo>
                  <a:cubicBezTo>
                    <a:pt x="525" y="4817"/>
                    <a:pt x="571" y="4908"/>
                    <a:pt x="616" y="4977"/>
                  </a:cubicBezTo>
                  <a:cubicBezTo>
                    <a:pt x="114" y="5730"/>
                    <a:pt x="0" y="6734"/>
                    <a:pt x="411" y="7647"/>
                  </a:cubicBezTo>
                  <a:cubicBezTo>
                    <a:pt x="1050" y="8994"/>
                    <a:pt x="2671" y="9587"/>
                    <a:pt x="4017" y="8948"/>
                  </a:cubicBezTo>
                  <a:cubicBezTo>
                    <a:pt x="4428" y="8766"/>
                    <a:pt x="4748" y="8492"/>
                    <a:pt x="4999" y="8172"/>
                  </a:cubicBezTo>
                  <a:cubicBezTo>
                    <a:pt x="5524" y="8994"/>
                    <a:pt x="6597" y="9336"/>
                    <a:pt x="7510" y="8902"/>
                  </a:cubicBezTo>
                  <a:cubicBezTo>
                    <a:pt x="8103" y="8629"/>
                    <a:pt x="8491" y="8081"/>
                    <a:pt x="8605" y="7487"/>
                  </a:cubicBezTo>
                  <a:cubicBezTo>
                    <a:pt x="9199" y="7784"/>
                    <a:pt x="9929" y="7807"/>
                    <a:pt x="10591"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5"/>
            <p:cNvSpPr/>
            <p:nvPr/>
          </p:nvSpPr>
          <p:spPr>
            <a:xfrm>
              <a:off x="1254731" y="4356345"/>
              <a:ext cx="214326" cy="190013"/>
            </a:xfrm>
            <a:custGeom>
              <a:rect b="b" l="l" r="r" t="t"/>
              <a:pathLst>
                <a:path extrusionOk="0" h="9816" w="11072">
                  <a:moveTo>
                    <a:pt x="6164" y="0"/>
                  </a:moveTo>
                  <a:cubicBezTo>
                    <a:pt x="6232" y="4132"/>
                    <a:pt x="6301" y="4017"/>
                    <a:pt x="6848" y="4702"/>
                  </a:cubicBezTo>
                  <a:cubicBezTo>
                    <a:pt x="7191" y="5159"/>
                    <a:pt x="8446" y="5821"/>
                    <a:pt x="9245" y="6323"/>
                  </a:cubicBezTo>
                  <a:cubicBezTo>
                    <a:pt x="11071" y="7510"/>
                    <a:pt x="7807" y="9815"/>
                    <a:pt x="7191" y="9815"/>
                  </a:cubicBezTo>
                  <a:cubicBezTo>
                    <a:pt x="5730" y="9792"/>
                    <a:pt x="4840" y="6163"/>
                    <a:pt x="4246" y="5387"/>
                  </a:cubicBezTo>
                  <a:cubicBezTo>
                    <a:pt x="3630" y="4611"/>
                    <a:pt x="1" y="3082"/>
                    <a:pt x="183" y="3013"/>
                  </a:cubicBezTo>
                  <a:cubicBezTo>
                    <a:pt x="366" y="2922"/>
                    <a:pt x="960" y="2374"/>
                    <a:pt x="1119" y="2534"/>
                  </a:cubicBezTo>
                  <a:cubicBezTo>
                    <a:pt x="1279" y="2694"/>
                    <a:pt x="5137" y="5022"/>
                    <a:pt x="5388" y="4520"/>
                  </a:cubicBezTo>
                  <a:cubicBezTo>
                    <a:pt x="5639" y="4040"/>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5"/>
            <p:cNvSpPr/>
            <p:nvPr/>
          </p:nvSpPr>
          <p:spPr>
            <a:xfrm>
              <a:off x="1290080" y="4431902"/>
              <a:ext cx="170578" cy="114461"/>
            </a:xfrm>
            <a:custGeom>
              <a:rect b="b" l="l" r="r" t="t"/>
              <a:pathLst>
                <a:path extrusionOk="0" h="5913" w="8812">
                  <a:moveTo>
                    <a:pt x="7716" y="2694"/>
                  </a:moveTo>
                  <a:cubicBezTo>
                    <a:pt x="8811" y="3903"/>
                    <a:pt x="5935" y="5912"/>
                    <a:pt x="5365" y="5912"/>
                  </a:cubicBezTo>
                  <a:cubicBezTo>
                    <a:pt x="3904" y="5889"/>
                    <a:pt x="3014" y="2260"/>
                    <a:pt x="2420" y="1484"/>
                  </a:cubicBezTo>
                  <a:cubicBezTo>
                    <a:pt x="2101" y="1096"/>
                    <a:pt x="982" y="480"/>
                    <a:pt x="1" y="0"/>
                  </a:cubicBezTo>
                  <a:cubicBezTo>
                    <a:pt x="275" y="92"/>
                    <a:pt x="594" y="206"/>
                    <a:pt x="960" y="343"/>
                  </a:cubicBezTo>
                  <a:cubicBezTo>
                    <a:pt x="2352" y="913"/>
                    <a:pt x="2945" y="1484"/>
                    <a:pt x="3516" y="2694"/>
                  </a:cubicBezTo>
                  <a:cubicBezTo>
                    <a:pt x="4087" y="3881"/>
                    <a:pt x="4840" y="5456"/>
                    <a:pt x="5182" y="5182"/>
                  </a:cubicBezTo>
                  <a:cubicBezTo>
                    <a:pt x="5547" y="4931"/>
                    <a:pt x="5730" y="3812"/>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5"/>
            <p:cNvSpPr/>
            <p:nvPr/>
          </p:nvSpPr>
          <p:spPr>
            <a:xfrm>
              <a:off x="1169901" y="4232624"/>
              <a:ext cx="291640" cy="229774"/>
            </a:xfrm>
            <a:custGeom>
              <a:rect b="b" l="l" r="r" t="t"/>
              <a:pathLst>
                <a:path extrusionOk="0" h="11870" w="15066">
                  <a:moveTo>
                    <a:pt x="10409" y="274"/>
                  </a:moveTo>
                  <a:cubicBezTo>
                    <a:pt x="11915" y="0"/>
                    <a:pt x="13330" y="1004"/>
                    <a:pt x="13604" y="2511"/>
                  </a:cubicBezTo>
                  <a:cubicBezTo>
                    <a:pt x="13627" y="2602"/>
                    <a:pt x="13627" y="2716"/>
                    <a:pt x="13650" y="2830"/>
                  </a:cubicBezTo>
                  <a:cubicBezTo>
                    <a:pt x="14152" y="2922"/>
                    <a:pt x="14563" y="3310"/>
                    <a:pt x="14654" y="3835"/>
                  </a:cubicBezTo>
                  <a:cubicBezTo>
                    <a:pt x="14723" y="4268"/>
                    <a:pt x="14586" y="4656"/>
                    <a:pt x="14312" y="4953"/>
                  </a:cubicBezTo>
                  <a:cubicBezTo>
                    <a:pt x="14586" y="5250"/>
                    <a:pt x="14768" y="5638"/>
                    <a:pt x="14837" y="6072"/>
                  </a:cubicBezTo>
                  <a:cubicBezTo>
                    <a:pt x="15065" y="7373"/>
                    <a:pt x="14198" y="8628"/>
                    <a:pt x="12897" y="8856"/>
                  </a:cubicBezTo>
                  <a:cubicBezTo>
                    <a:pt x="12052" y="8993"/>
                    <a:pt x="11208" y="8674"/>
                    <a:pt x="10683" y="8057"/>
                  </a:cubicBezTo>
                  <a:cubicBezTo>
                    <a:pt x="10432" y="8194"/>
                    <a:pt x="10180" y="8309"/>
                    <a:pt x="9884" y="8377"/>
                  </a:cubicBezTo>
                  <a:cubicBezTo>
                    <a:pt x="9792" y="8377"/>
                    <a:pt x="9724" y="8400"/>
                    <a:pt x="9633" y="8400"/>
                  </a:cubicBezTo>
                  <a:cubicBezTo>
                    <a:pt x="9290" y="9107"/>
                    <a:pt x="8606" y="9655"/>
                    <a:pt x="7761" y="9815"/>
                  </a:cubicBezTo>
                  <a:cubicBezTo>
                    <a:pt x="7327" y="9883"/>
                    <a:pt x="6894" y="9861"/>
                    <a:pt x="6506" y="9724"/>
                  </a:cubicBezTo>
                  <a:cubicBezTo>
                    <a:pt x="6460" y="10682"/>
                    <a:pt x="5775" y="11504"/>
                    <a:pt x="4794" y="11664"/>
                  </a:cubicBezTo>
                  <a:cubicBezTo>
                    <a:pt x="3675" y="11869"/>
                    <a:pt x="2602" y="11116"/>
                    <a:pt x="2397" y="9998"/>
                  </a:cubicBezTo>
                  <a:cubicBezTo>
                    <a:pt x="2374" y="9883"/>
                    <a:pt x="2374" y="9769"/>
                    <a:pt x="2374" y="9655"/>
                  </a:cubicBezTo>
                  <a:cubicBezTo>
                    <a:pt x="1347" y="9244"/>
                    <a:pt x="525" y="8331"/>
                    <a:pt x="320" y="7167"/>
                  </a:cubicBezTo>
                  <a:cubicBezTo>
                    <a:pt x="0" y="5410"/>
                    <a:pt x="1187" y="3721"/>
                    <a:pt x="2968" y="3401"/>
                  </a:cubicBezTo>
                  <a:cubicBezTo>
                    <a:pt x="3470" y="3310"/>
                    <a:pt x="3995" y="3333"/>
                    <a:pt x="4451" y="3470"/>
                  </a:cubicBezTo>
                  <a:cubicBezTo>
                    <a:pt x="4383" y="2305"/>
                    <a:pt x="5227" y="1233"/>
                    <a:pt x="6414" y="1027"/>
                  </a:cubicBezTo>
                  <a:cubicBezTo>
                    <a:pt x="7190" y="890"/>
                    <a:pt x="7944" y="1141"/>
                    <a:pt x="8469" y="1666"/>
                  </a:cubicBezTo>
                  <a:cubicBezTo>
                    <a:pt x="8857" y="959"/>
                    <a:pt x="9564" y="411"/>
                    <a:pt x="10409" y="274"/>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5"/>
            <p:cNvSpPr/>
            <p:nvPr/>
          </p:nvSpPr>
          <p:spPr>
            <a:xfrm>
              <a:off x="1366527" y="4419086"/>
              <a:ext cx="62331" cy="61441"/>
            </a:xfrm>
            <a:custGeom>
              <a:rect b="b" l="l" r="r" t="t"/>
              <a:pathLst>
                <a:path extrusionOk="0" h="3174" w="3220">
                  <a:moveTo>
                    <a:pt x="252" y="0"/>
                  </a:moveTo>
                  <a:cubicBezTo>
                    <a:pt x="412" y="1233"/>
                    <a:pt x="389" y="1416"/>
                    <a:pt x="1165" y="2032"/>
                  </a:cubicBezTo>
                  <a:cubicBezTo>
                    <a:pt x="1941" y="2648"/>
                    <a:pt x="3219" y="3173"/>
                    <a:pt x="3128" y="3150"/>
                  </a:cubicBezTo>
                  <a:cubicBezTo>
                    <a:pt x="3014" y="3127"/>
                    <a:pt x="1530" y="2717"/>
                    <a:pt x="777" y="2100"/>
                  </a:cubicBezTo>
                  <a:cubicBezTo>
                    <a:pt x="1" y="1461"/>
                    <a:pt x="138" y="480"/>
                    <a:pt x="252"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5"/>
            <p:cNvSpPr/>
            <p:nvPr/>
          </p:nvSpPr>
          <p:spPr>
            <a:xfrm>
              <a:off x="1344439" y="4241452"/>
              <a:ext cx="97659" cy="83528"/>
            </a:xfrm>
            <a:custGeom>
              <a:rect b="b" l="l" r="r" t="t"/>
              <a:pathLst>
                <a:path extrusionOk="0" h="4315" w="5045">
                  <a:moveTo>
                    <a:pt x="4543" y="4315"/>
                  </a:moveTo>
                  <a:cubicBezTo>
                    <a:pt x="5045" y="3333"/>
                    <a:pt x="4406" y="2808"/>
                    <a:pt x="3972" y="2762"/>
                  </a:cubicBezTo>
                  <a:cubicBezTo>
                    <a:pt x="3561" y="2694"/>
                    <a:pt x="4200" y="1165"/>
                    <a:pt x="2420" y="594"/>
                  </a:cubicBezTo>
                  <a:cubicBezTo>
                    <a:pt x="662" y="1"/>
                    <a:pt x="0" y="1576"/>
                    <a:pt x="0" y="1576"/>
                  </a:cubicBezTo>
                  <a:cubicBezTo>
                    <a:pt x="0" y="1576"/>
                    <a:pt x="1735" y="275"/>
                    <a:pt x="2557" y="1416"/>
                  </a:cubicBezTo>
                  <a:cubicBezTo>
                    <a:pt x="3379" y="2580"/>
                    <a:pt x="3219" y="3287"/>
                    <a:pt x="3219" y="3287"/>
                  </a:cubicBezTo>
                  <a:cubicBezTo>
                    <a:pt x="3219" y="3287"/>
                    <a:pt x="4292" y="2808"/>
                    <a:pt x="4543" y="43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5"/>
            <p:cNvSpPr/>
            <p:nvPr/>
          </p:nvSpPr>
          <p:spPr>
            <a:xfrm>
              <a:off x="1223370" y="4279008"/>
              <a:ext cx="79985" cy="103853"/>
            </a:xfrm>
            <a:custGeom>
              <a:rect b="b" l="l" r="r" t="t"/>
              <a:pathLst>
                <a:path extrusionOk="0" h="5365" w="4132">
                  <a:moveTo>
                    <a:pt x="822" y="5365"/>
                  </a:moveTo>
                  <a:cubicBezTo>
                    <a:pt x="0" y="4634"/>
                    <a:pt x="411" y="3904"/>
                    <a:pt x="799" y="3698"/>
                  </a:cubicBezTo>
                  <a:cubicBezTo>
                    <a:pt x="1187" y="3516"/>
                    <a:pt x="46" y="2283"/>
                    <a:pt x="1507" y="1142"/>
                  </a:cubicBezTo>
                  <a:cubicBezTo>
                    <a:pt x="2968" y="1"/>
                    <a:pt x="4132" y="1233"/>
                    <a:pt x="4132" y="1233"/>
                  </a:cubicBezTo>
                  <a:cubicBezTo>
                    <a:pt x="4132" y="1233"/>
                    <a:pt x="2055" y="594"/>
                    <a:pt x="1689" y="1964"/>
                  </a:cubicBezTo>
                  <a:cubicBezTo>
                    <a:pt x="1324" y="3333"/>
                    <a:pt x="1689" y="3950"/>
                    <a:pt x="1689" y="3950"/>
                  </a:cubicBezTo>
                  <a:cubicBezTo>
                    <a:pt x="1689" y="3950"/>
                    <a:pt x="525" y="3858"/>
                    <a:pt x="822" y="536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5"/>
            <p:cNvSpPr/>
            <p:nvPr/>
          </p:nvSpPr>
          <p:spPr>
            <a:xfrm>
              <a:off x="1193325" y="4276355"/>
              <a:ext cx="219611" cy="159525"/>
            </a:xfrm>
            <a:custGeom>
              <a:rect b="b" l="l" r="r" t="t"/>
              <a:pathLst>
                <a:path extrusionOk="0" h="8241" w="11345">
                  <a:moveTo>
                    <a:pt x="8560" y="1233"/>
                  </a:moveTo>
                  <a:cubicBezTo>
                    <a:pt x="8331" y="1279"/>
                    <a:pt x="8194" y="1484"/>
                    <a:pt x="8240" y="1690"/>
                  </a:cubicBezTo>
                  <a:cubicBezTo>
                    <a:pt x="8263" y="1918"/>
                    <a:pt x="8468" y="2055"/>
                    <a:pt x="8697" y="2032"/>
                  </a:cubicBezTo>
                  <a:cubicBezTo>
                    <a:pt x="8925" y="1987"/>
                    <a:pt x="9062" y="1781"/>
                    <a:pt x="9016" y="1553"/>
                  </a:cubicBezTo>
                  <a:cubicBezTo>
                    <a:pt x="8993" y="1348"/>
                    <a:pt x="8765" y="1188"/>
                    <a:pt x="8560" y="1233"/>
                  </a:cubicBezTo>
                  <a:close/>
                  <a:moveTo>
                    <a:pt x="10842" y="3037"/>
                  </a:moveTo>
                  <a:cubicBezTo>
                    <a:pt x="10637" y="3082"/>
                    <a:pt x="10500" y="3288"/>
                    <a:pt x="10523" y="3493"/>
                  </a:cubicBezTo>
                  <a:cubicBezTo>
                    <a:pt x="10568" y="3721"/>
                    <a:pt x="10774" y="3858"/>
                    <a:pt x="11002" y="3835"/>
                  </a:cubicBezTo>
                  <a:cubicBezTo>
                    <a:pt x="11207" y="3790"/>
                    <a:pt x="11344" y="3584"/>
                    <a:pt x="11321" y="3356"/>
                  </a:cubicBezTo>
                  <a:cubicBezTo>
                    <a:pt x="11276" y="3151"/>
                    <a:pt x="11070" y="2991"/>
                    <a:pt x="10842" y="3037"/>
                  </a:cubicBezTo>
                  <a:close/>
                  <a:moveTo>
                    <a:pt x="8537" y="2420"/>
                  </a:moveTo>
                  <a:cubicBezTo>
                    <a:pt x="8445" y="2420"/>
                    <a:pt x="8400" y="2512"/>
                    <a:pt x="8400" y="2603"/>
                  </a:cubicBezTo>
                  <a:cubicBezTo>
                    <a:pt x="8423" y="2694"/>
                    <a:pt x="8514" y="2740"/>
                    <a:pt x="8582" y="2717"/>
                  </a:cubicBezTo>
                  <a:cubicBezTo>
                    <a:pt x="8674" y="2717"/>
                    <a:pt x="8742" y="2626"/>
                    <a:pt x="8719" y="2534"/>
                  </a:cubicBezTo>
                  <a:cubicBezTo>
                    <a:pt x="8697" y="2466"/>
                    <a:pt x="8628" y="2397"/>
                    <a:pt x="8537" y="2420"/>
                  </a:cubicBezTo>
                  <a:close/>
                  <a:moveTo>
                    <a:pt x="5684" y="24"/>
                  </a:moveTo>
                  <a:cubicBezTo>
                    <a:pt x="5843" y="1"/>
                    <a:pt x="6003" y="115"/>
                    <a:pt x="6026" y="275"/>
                  </a:cubicBezTo>
                  <a:cubicBezTo>
                    <a:pt x="6072" y="434"/>
                    <a:pt x="5958" y="571"/>
                    <a:pt x="5798" y="617"/>
                  </a:cubicBezTo>
                  <a:cubicBezTo>
                    <a:pt x="5638" y="640"/>
                    <a:pt x="5478" y="526"/>
                    <a:pt x="5455" y="366"/>
                  </a:cubicBezTo>
                  <a:cubicBezTo>
                    <a:pt x="5433" y="206"/>
                    <a:pt x="5524" y="69"/>
                    <a:pt x="5684" y="24"/>
                  </a:cubicBezTo>
                  <a:close/>
                  <a:moveTo>
                    <a:pt x="320" y="3653"/>
                  </a:moveTo>
                  <a:cubicBezTo>
                    <a:pt x="525" y="3607"/>
                    <a:pt x="708" y="3744"/>
                    <a:pt x="753" y="3927"/>
                  </a:cubicBezTo>
                  <a:cubicBezTo>
                    <a:pt x="776" y="4132"/>
                    <a:pt x="639" y="4315"/>
                    <a:pt x="457" y="4360"/>
                  </a:cubicBezTo>
                  <a:cubicBezTo>
                    <a:pt x="251" y="4406"/>
                    <a:pt x="69" y="4269"/>
                    <a:pt x="23" y="4064"/>
                  </a:cubicBezTo>
                  <a:cubicBezTo>
                    <a:pt x="0" y="3858"/>
                    <a:pt x="114" y="3676"/>
                    <a:pt x="320" y="3653"/>
                  </a:cubicBezTo>
                  <a:close/>
                  <a:moveTo>
                    <a:pt x="867" y="4908"/>
                  </a:moveTo>
                  <a:cubicBezTo>
                    <a:pt x="731" y="4931"/>
                    <a:pt x="616" y="5068"/>
                    <a:pt x="662" y="5228"/>
                  </a:cubicBezTo>
                  <a:cubicBezTo>
                    <a:pt x="685" y="5365"/>
                    <a:pt x="822" y="5456"/>
                    <a:pt x="959" y="5433"/>
                  </a:cubicBezTo>
                  <a:cubicBezTo>
                    <a:pt x="1096" y="5410"/>
                    <a:pt x="1187" y="5273"/>
                    <a:pt x="1164" y="5114"/>
                  </a:cubicBezTo>
                  <a:cubicBezTo>
                    <a:pt x="1141" y="4977"/>
                    <a:pt x="1004" y="4885"/>
                    <a:pt x="867" y="4908"/>
                  </a:cubicBezTo>
                  <a:close/>
                  <a:moveTo>
                    <a:pt x="1256" y="2717"/>
                  </a:moveTo>
                  <a:cubicBezTo>
                    <a:pt x="1164" y="2717"/>
                    <a:pt x="1096" y="2808"/>
                    <a:pt x="1119" y="2900"/>
                  </a:cubicBezTo>
                  <a:cubicBezTo>
                    <a:pt x="1119" y="2991"/>
                    <a:pt x="1210" y="3059"/>
                    <a:pt x="1301" y="3037"/>
                  </a:cubicBezTo>
                  <a:cubicBezTo>
                    <a:pt x="1415" y="3037"/>
                    <a:pt x="1461" y="2945"/>
                    <a:pt x="1461" y="2854"/>
                  </a:cubicBezTo>
                  <a:cubicBezTo>
                    <a:pt x="1438" y="2763"/>
                    <a:pt x="1347" y="2694"/>
                    <a:pt x="1256" y="2717"/>
                  </a:cubicBezTo>
                  <a:close/>
                  <a:moveTo>
                    <a:pt x="3447" y="7008"/>
                  </a:moveTo>
                  <a:cubicBezTo>
                    <a:pt x="3127" y="7077"/>
                    <a:pt x="2899" y="7373"/>
                    <a:pt x="2967" y="7693"/>
                  </a:cubicBezTo>
                  <a:cubicBezTo>
                    <a:pt x="3013" y="8012"/>
                    <a:pt x="3333" y="8241"/>
                    <a:pt x="3652" y="8172"/>
                  </a:cubicBezTo>
                  <a:cubicBezTo>
                    <a:pt x="3972" y="8127"/>
                    <a:pt x="4200" y="7807"/>
                    <a:pt x="4132" y="7487"/>
                  </a:cubicBezTo>
                  <a:cubicBezTo>
                    <a:pt x="4086" y="7168"/>
                    <a:pt x="3766" y="6963"/>
                    <a:pt x="3447" y="7008"/>
                  </a:cubicBezTo>
                  <a:close/>
                  <a:moveTo>
                    <a:pt x="4132" y="6050"/>
                  </a:moveTo>
                  <a:cubicBezTo>
                    <a:pt x="4040" y="6072"/>
                    <a:pt x="3972" y="6164"/>
                    <a:pt x="3995" y="6255"/>
                  </a:cubicBezTo>
                  <a:cubicBezTo>
                    <a:pt x="4017" y="6369"/>
                    <a:pt x="4109" y="6438"/>
                    <a:pt x="4200" y="6415"/>
                  </a:cubicBezTo>
                  <a:cubicBezTo>
                    <a:pt x="4291" y="6392"/>
                    <a:pt x="4360" y="6301"/>
                    <a:pt x="4337" y="6209"/>
                  </a:cubicBezTo>
                  <a:cubicBezTo>
                    <a:pt x="4314" y="6095"/>
                    <a:pt x="4223" y="6050"/>
                    <a:pt x="4132" y="6050"/>
                  </a:cubicBezTo>
                  <a:close/>
                  <a:moveTo>
                    <a:pt x="5433" y="5502"/>
                  </a:moveTo>
                  <a:cubicBezTo>
                    <a:pt x="5204" y="5547"/>
                    <a:pt x="5045" y="5776"/>
                    <a:pt x="5067" y="6004"/>
                  </a:cubicBezTo>
                  <a:cubicBezTo>
                    <a:pt x="5113" y="6255"/>
                    <a:pt x="5341" y="6415"/>
                    <a:pt x="5592" y="6369"/>
                  </a:cubicBezTo>
                  <a:cubicBezTo>
                    <a:pt x="5821" y="6323"/>
                    <a:pt x="5980" y="6095"/>
                    <a:pt x="5935" y="5867"/>
                  </a:cubicBezTo>
                  <a:cubicBezTo>
                    <a:pt x="5889" y="5616"/>
                    <a:pt x="5661" y="5456"/>
                    <a:pt x="5433" y="5502"/>
                  </a:cubicBezTo>
                  <a:close/>
                  <a:moveTo>
                    <a:pt x="6368" y="3425"/>
                  </a:moveTo>
                  <a:cubicBezTo>
                    <a:pt x="6094" y="3470"/>
                    <a:pt x="5912" y="3721"/>
                    <a:pt x="5958" y="3995"/>
                  </a:cubicBezTo>
                  <a:cubicBezTo>
                    <a:pt x="6003" y="4246"/>
                    <a:pt x="6277" y="4429"/>
                    <a:pt x="6528" y="4383"/>
                  </a:cubicBezTo>
                  <a:cubicBezTo>
                    <a:pt x="6802" y="4338"/>
                    <a:pt x="6962" y="4087"/>
                    <a:pt x="6916" y="3813"/>
                  </a:cubicBezTo>
                  <a:cubicBezTo>
                    <a:pt x="6871" y="3562"/>
                    <a:pt x="6619" y="3379"/>
                    <a:pt x="6368" y="342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5"/>
            <p:cNvSpPr/>
            <p:nvPr/>
          </p:nvSpPr>
          <p:spPr>
            <a:xfrm>
              <a:off x="2476491" y="4378878"/>
              <a:ext cx="101201" cy="101201"/>
            </a:xfrm>
            <a:custGeom>
              <a:rect b="b" l="l" r="r" t="t"/>
              <a:pathLst>
                <a:path extrusionOk="0" h="5228" w="5228">
                  <a:moveTo>
                    <a:pt x="2603" y="0"/>
                  </a:moveTo>
                  <a:cubicBezTo>
                    <a:pt x="1165" y="0"/>
                    <a:pt x="1" y="1164"/>
                    <a:pt x="1" y="2602"/>
                  </a:cubicBezTo>
                  <a:cubicBezTo>
                    <a:pt x="1" y="4063"/>
                    <a:pt x="1165" y="5227"/>
                    <a:pt x="2603" y="5227"/>
                  </a:cubicBezTo>
                  <a:cubicBezTo>
                    <a:pt x="4041" y="5227"/>
                    <a:pt x="5228" y="4063"/>
                    <a:pt x="5228" y="2602"/>
                  </a:cubicBezTo>
                  <a:cubicBezTo>
                    <a:pt x="5228" y="1164"/>
                    <a:pt x="4041" y="0"/>
                    <a:pt x="260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5"/>
            <p:cNvSpPr/>
            <p:nvPr/>
          </p:nvSpPr>
          <p:spPr>
            <a:xfrm>
              <a:off x="2476936" y="4382847"/>
              <a:ext cx="85734" cy="84418"/>
            </a:xfrm>
            <a:custGeom>
              <a:rect b="b" l="l" r="r" t="t"/>
              <a:pathLst>
                <a:path extrusionOk="0" h="4361" w="4429">
                  <a:moveTo>
                    <a:pt x="3698" y="754"/>
                  </a:moveTo>
                  <a:cubicBezTo>
                    <a:pt x="2968" y="1"/>
                    <a:pt x="1713" y="24"/>
                    <a:pt x="891" y="822"/>
                  </a:cubicBezTo>
                  <a:cubicBezTo>
                    <a:pt x="69" y="1598"/>
                    <a:pt x="1" y="2854"/>
                    <a:pt x="731" y="3607"/>
                  </a:cubicBezTo>
                  <a:cubicBezTo>
                    <a:pt x="1461" y="4360"/>
                    <a:pt x="2717" y="4337"/>
                    <a:pt x="3539" y="3561"/>
                  </a:cubicBezTo>
                  <a:cubicBezTo>
                    <a:pt x="4360" y="2763"/>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5"/>
            <p:cNvSpPr/>
            <p:nvPr/>
          </p:nvSpPr>
          <p:spPr>
            <a:xfrm>
              <a:off x="2485338" y="4387261"/>
              <a:ext cx="50833" cy="49516"/>
            </a:xfrm>
            <a:custGeom>
              <a:rect b="b" l="l" r="r" t="t"/>
              <a:pathLst>
                <a:path extrusionOk="0" h="2558" w="2626">
                  <a:moveTo>
                    <a:pt x="822" y="594"/>
                  </a:moveTo>
                  <a:cubicBezTo>
                    <a:pt x="0" y="1256"/>
                    <a:pt x="23" y="2557"/>
                    <a:pt x="594" y="2124"/>
                  </a:cubicBezTo>
                  <a:cubicBezTo>
                    <a:pt x="662" y="2055"/>
                    <a:pt x="822" y="1599"/>
                    <a:pt x="1370" y="1256"/>
                  </a:cubicBezTo>
                  <a:cubicBezTo>
                    <a:pt x="1758" y="1005"/>
                    <a:pt x="2580" y="891"/>
                    <a:pt x="2580" y="640"/>
                  </a:cubicBezTo>
                  <a:cubicBezTo>
                    <a:pt x="2625" y="1"/>
                    <a:pt x="1347" y="161"/>
                    <a:pt x="822"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5"/>
            <p:cNvSpPr/>
            <p:nvPr/>
          </p:nvSpPr>
          <p:spPr>
            <a:xfrm>
              <a:off x="2553829" y="4465043"/>
              <a:ext cx="83973" cy="83953"/>
            </a:xfrm>
            <a:custGeom>
              <a:rect b="b" l="l" r="r" t="t"/>
              <a:pathLst>
                <a:path extrusionOk="0" h="4337" w="4338">
                  <a:moveTo>
                    <a:pt x="2169" y="0"/>
                  </a:moveTo>
                  <a:cubicBezTo>
                    <a:pt x="982" y="0"/>
                    <a:pt x="0" y="982"/>
                    <a:pt x="0" y="2169"/>
                  </a:cubicBezTo>
                  <a:cubicBezTo>
                    <a:pt x="0" y="3378"/>
                    <a:pt x="982" y="4337"/>
                    <a:pt x="2169" y="4337"/>
                  </a:cubicBezTo>
                  <a:cubicBezTo>
                    <a:pt x="3378" y="4337"/>
                    <a:pt x="4337" y="3378"/>
                    <a:pt x="4337" y="2169"/>
                  </a:cubicBezTo>
                  <a:cubicBezTo>
                    <a:pt x="4337" y="982"/>
                    <a:pt x="3378" y="0"/>
                    <a:pt x="216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5"/>
            <p:cNvSpPr/>
            <p:nvPr/>
          </p:nvSpPr>
          <p:spPr>
            <a:xfrm>
              <a:off x="2554700" y="4468567"/>
              <a:ext cx="70713" cy="69842"/>
            </a:xfrm>
            <a:custGeom>
              <a:rect b="b" l="l" r="r" t="t"/>
              <a:pathLst>
                <a:path extrusionOk="0" h="3608" w="3653">
                  <a:moveTo>
                    <a:pt x="3059" y="617"/>
                  </a:moveTo>
                  <a:cubicBezTo>
                    <a:pt x="2443" y="1"/>
                    <a:pt x="1416" y="24"/>
                    <a:pt x="731" y="663"/>
                  </a:cubicBezTo>
                  <a:cubicBezTo>
                    <a:pt x="47" y="1325"/>
                    <a:pt x="1" y="2352"/>
                    <a:pt x="594" y="2991"/>
                  </a:cubicBezTo>
                  <a:cubicBezTo>
                    <a:pt x="1211" y="3607"/>
                    <a:pt x="2238" y="3607"/>
                    <a:pt x="2923" y="2945"/>
                  </a:cubicBezTo>
                  <a:cubicBezTo>
                    <a:pt x="3607" y="2283"/>
                    <a:pt x="3653"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5"/>
            <p:cNvSpPr/>
            <p:nvPr/>
          </p:nvSpPr>
          <p:spPr>
            <a:xfrm>
              <a:off x="2561785" y="4472109"/>
              <a:ext cx="41541" cy="41115"/>
            </a:xfrm>
            <a:custGeom>
              <a:rect b="b" l="l" r="r" t="t"/>
              <a:pathLst>
                <a:path extrusionOk="0" h="2124" w="2146">
                  <a:moveTo>
                    <a:pt x="662" y="503"/>
                  </a:moveTo>
                  <a:cubicBezTo>
                    <a:pt x="0" y="1050"/>
                    <a:pt x="0" y="2123"/>
                    <a:pt x="457" y="1758"/>
                  </a:cubicBezTo>
                  <a:cubicBezTo>
                    <a:pt x="548" y="1712"/>
                    <a:pt x="685" y="1324"/>
                    <a:pt x="1119" y="1050"/>
                  </a:cubicBezTo>
                  <a:cubicBezTo>
                    <a:pt x="1438" y="845"/>
                    <a:pt x="2123" y="731"/>
                    <a:pt x="2123" y="525"/>
                  </a:cubicBezTo>
                  <a:cubicBezTo>
                    <a:pt x="2146" y="0"/>
                    <a:pt x="1119" y="137"/>
                    <a:pt x="662" y="50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5"/>
            <p:cNvSpPr/>
            <p:nvPr/>
          </p:nvSpPr>
          <p:spPr>
            <a:xfrm>
              <a:off x="2951067" y="4392565"/>
              <a:ext cx="83953" cy="83973"/>
            </a:xfrm>
            <a:custGeom>
              <a:rect b="b" l="l" r="r" t="t"/>
              <a:pathLst>
                <a:path extrusionOk="0" h="4338" w="4337">
                  <a:moveTo>
                    <a:pt x="2169" y="1"/>
                  </a:moveTo>
                  <a:cubicBezTo>
                    <a:pt x="959" y="1"/>
                    <a:pt x="0" y="982"/>
                    <a:pt x="0" y="2169"/>
                  </a:cubicBezTo>
                  <a:cubicBezTo>
                    <a:pt x="0" y="3379"/>
                    <a:pt x="959" y="4338"/>
                    <a:pt x="2169" y="4338"/>
                  </a:cubicBezTo>
                  <a:cubicBezTo>
                    <a:pt x="3356" y="4338"/>
                    <a:pt x="4337" y="3379"/>
                    <a:pt x="4337" y="2169"/>
                  </a:cubicBezTo>
                  <a:cubicBezTo>
                    <a:pt x="4337" y="982"/>
                    <a:pt x="3356" y="1"/>
                    <a:pt x="216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5"/>
            <p:cNvSpPr/>
            <p:nvPr/>
          </p:nvSpPr>
          <p:spPr>
            <a:xfrm>
              <a:off x="2951513" y="4396108"/>
              <a:ext cx="71139" cy="69823"/>
            </a:xfrm>
            <a:custGeom>
              <a:rect b="b" l="l" r="r" t="t"/>
              <a:pathLst>
                <a:path extrusionOk="0" h="3607" w="3675">
                  <a:moveTo>
                    <a:pt x="3059" y="617"/>
                  </a:moveTo>
                  <a:cubicBezTo>
                    <a:pt x="2465" y="0"/>
                    <a:pt x="1415" y="23"/>
                    <a:pt x="753" y="662"/>
                  </a:cubicBezTo>
                  <a:cubicBezTo>
                    <a:pt x="69" y="1324"/>
                    <a:pt x="0" y="2351"/>
                    <a:pt x="616" y="2991"/>
                  </a:cubicBezTo>
                  <a:cubicBezTo>
                    <a:pt x="1233" y="3607"/>
                    <a:pt x="2260" y="3607"/>
                    <a:pt x="2944" y="2945"/>
                  </a:cubicBezTo>
                  <a:cubicBezTo>
                    <a:pt x="3606" y="2283"/>
                    <a:pt x="3675"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5"/>
            <p:cNvSpPr/>
            <p:nvPr/>
          </p:nvSpPr>
          <p:spPr>
            <a:xfrm>
              <a:off x="2958578" y="4399650"/>
              <a:ext cx="41986" cy="41096"/>
            </a:xfrm>
            <a:custGeom>
              <a:rect b="b" l="l" r="r" t="t"/>
              <a:pathLst>
                <a:path extrusionOk="0" h="2123" w="2169">
                  <a:moveTo>
                    <a:pt x="685" y="502"/>
                  </a:moveTo>
                  <a:cubicBezTo>
                    <a:pt x="0" y="1050"/>
                    <a:pt x="0" y="2123"/>
                    <a:pt x="480" y="1758"/>
                  </a:cubicBezTo>
                  <a:cubicBezTo>
                    <a:pt x="548" y="1712"/>
                    <a:pt x="685" y="1324"/>
                    <a:pt x="1141" y="1050"/>
                  </a:cubicBezTo>
                  <a:cubicBezTo>
                    <a:pt x="1461" y="822"/>
                    <a:pt x="2123" y="730"/>
                    <a:pt x="2146" y="525"/>
                  </a:cubicBezTo>
                  <a:cubicBezTo>
                    <a:pt x="2169" y="0"/>
                    <a:pt x="1119" y="137"/>
                    <a:pt x="685" y="50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95"/>
          <p:cNvGrpSpPr/>
          <p:nvPr/>
        </p:nvGrpSpPr>
        <p:grpSpPr>
          <a:xfrm rot="-6300016">
            <a:off x="1127769" y="956040"/>
            <a:ext cx="670564" cy="599545"/>
            <a:chOff x="4846596" y="3983288"/>
            <a:chExt cx="926630" cy="828491"/>
          </a:xfrm>
        </p:grpSpPr>
        <p:sp>
          <p:nvSpPr>
            <p:cNvPr id="3305" name="Google Shape;3305;p95"/>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5"/>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5"/>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5"/>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5"/>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5"/>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5"/>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5"/>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5"/>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5"/>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5"/>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5"/>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5"/>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5"/>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5"/>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5"/>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96"/>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Implementation Progress</a:t>
            </a:r>
            <a:endParaRPr/>
          </a:p>
        </p:txBody>
      </p:sp>
      <p:grpSp>
        <p:nvGrpSpPr>
          <p:cNvPr id="3326" name="Google Shape;3326;p96"/>
          <p:cNvGrpSpPr/>
          <p:nvPr/>
        </p:nvGrpSpPr>
        <p:grpSpPr>
          <a:xfrm>
            <a:off x="6709200" y="1546459"/>
            <a:ext cx="1678961" cy="3060300"/>
            <a:chOff x="6709200" y="1546459"/>
            <a:chExt cx="1678961" cy="3060300"/>
          </a:xfrm>
        </p:grpSpPr>
        <p:sp>
          <p:nvSpPr>
            <p:cNvPr id="3327" name="Google Shape;3327;p96"/>
            <p:cNvSpPr/>
            <p:nvPr/>
          </p:nvSpPr>
          <p:spPr>
            <a:xfrm>
              <a:off x="6709200"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28" name="Google Shape;3328;p96"/>
            <p:cNvSpPr/>
            <p:nvPr/>
          </p:nvSpPr>
          <p:spPr>
            <a:xfrm>
              <a:off x="6709361" y="2802043"/>
              <a:ext cx="1678800" cy="456600"/>
            </a:xfrm>
            <a:prstGeom prst="rect">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329" name="Google Shape;3329;p96"/>
          <p:cNvGrpSpPr/>
          <p:nvPr/>
        </p:nvGrpSpPr>
        <p:grpSpPr>
          <a:xfrm>
            <a:off x="6709276" y="2858105"/>
            <a:ext cx="1679009" cy="1374699"/>
            <a:chOff x="6729235" y="2868297"/>
            <a:chExt cx="1694770" cy="1366772"/>
          </a:xfrm>
        </p:grpSpPr>
        <p:sp>
          <p:nvSpPr>
            <p:cNvPr id="3330" name="Google Shape;3330;p96"/>
            <p:cNvSpPr txBox="1"/>
            <p:nvPr/>
          </p:nvSpPr>
          <p:spPr>
            <a:xfrm>
              <a:off x="6729235"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Until we’re confident and happy with our product.</a:t>
              </a:r>
              <a:endParaRPr b="1" sz="1200">
                <a:solidFill>
                  <a:schemeClr val="dk2"/>
                </a:solidFill>
                <a:latin typeface="Anaheim"/>
                <a:ea typeface="Anaheim"/>
                <a:cs typeface="Anaheim"/>
                <a:sym typeface="Anaheim"/>
              </a:endParaRPr>
            </a:p>
          </p:txBody>
        </p:sp>
        <p:sp>
          <p:nvSpPr>
            <p:cNvPr id="3331" name="Google Shape;3331;p96"/>
            <p:cNvSpPr txBox="1"/>
            <p:nvPr/>
          </p:nvSpPr>
          <p:spPr>
            <a:xfrm>
              <a:off x="6729305"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Test &amp; Iterate!</a:t>
              </a:r>
              <a:endParaRPr b="1" sz="1800">
                <a:solidFill>
                  <a:schemeClr val="dk1"/>
                </a:solidFill>
                <a:latin typeface="Anaheim"/>
                <a:ea typeface="Anaheim"/>
                <a:cs typeface="Anaheim"/>
                <a:sym typeface="Anaheim"/>
              </a:endParaRPr>
            </a:p>
          </p:txBody>
        </p:sp>
      </p:grpSp>
      <p:grpSp>
        <p:nvGrpSpPr>
          <p:cNvPr id="3332" name="Google Shape;3332;p96"/>
          <p:cNvGrpSpPr/>
          <p:nvPr/>
        </p:nvGrpSpPr>
        <p:grpSpPr>
          <a:xfrm flipH="1" rot="4037202">
            <a:off x="7166442" y="1650436"/>
            <a:ext cx="955839" cy="998505"/>
            <a:chOff x="4089572" y="4154721"/>
            <a:chExt cx="964885" cy="1007955"/>
          </a:xfrm>
        </p:grpSpPr>
        <p:sp>
          <p:nvSpPr>
            <p:cNvPr id="3333" name="Google Shape;3333;p96"/>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6"/>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6"/>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6"/>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6"/>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6"/>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6"/>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96"/>
          <p:cNvGrpSpPr/>
          <p:nvPr/>
        </p:nvGrpSpPr>
        <p:grpSpPr>
          <a:xfrm>
            <a:off x="4724825" y="1546459"/>
            <a:ext cx="1981232" cy="3060300"/>
            <a:chOff x="4724825" y="1546459"/>
            <a:chExt cx="1981232" cy="3060300"/>
          </a:xfrm>
        </p:grpSpPr>
        <p:sp>
          <p:nvSpPr>
            <p:cNvPr id="3341" name="Google Shape;3341;p96"/>
            <p:cNvSpPr/>
            <p:nvPr/>
          </p:nvSpPr>
          <p:spPr>
            <a:xfrm>
              <a:off x="4724825"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42" name="Google Shape;3342;p96"/>
            <p:cNvSpPr/>
            <p:nvPr/>
          </p:nvSpPr>
          <p:spPr>
            <a:xfrm>
              <a:off x="4724857"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343" name="Google Shape;3343;p96"/>
          <p:cNvGrpSpPr/>
          <p:nvPr/>
        </p:nvGrpSpPr>
        <p:grpSpPr>
          <a:xfrm>
            <a:off x="4724781" y="2858105"/>
            <a:ext cx="1679005" cy="1374699"/>
            <a:chOff x="4726112" y="2868297"/>
            <a:chExt cx="1694767" cy="1366772"/>
          </a:xfrm>
        </p:grpSpPr>
        <p:sp>
          <p:nvSpPr>
            <p:cNvPr id="3344" name="Google Shape;3344;p96"/>
            <p:cNvSpPr txBox="1"/>
            <p:nvPr/>
          </p:nvSpPr>
          <p:spPr>
            <a:xfrm>
              <a:off x="4726112"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Code up and refine the rest of our implementation, source the </a:t>
              </a:r>
              <a:r>
                <a:rPr b="1" lang="en" sz="1200">
                  <a:solidFill>
                    <a:schemeClr val="dk2"/>
                  </a:solidFill>
                  <a:latin typeface="Anaheim"/>
                  <a:ea typeface="Anaheim"/>
                  <a:cs typeface="Anaheim"/>
                  <a:sym typeface="Anaheim"/>
                </a:rPr>
                <a:t>backend</a:t>
              </a:r>
              <a:r>
                <a:rPr b="1" lang="en" sz="1200">
                  <a:solidFill>
                    <a:schemeClr val="dk2"/>
                  </a:solidFill>
                  <a:latin typeface="Anaheim"/>
                  <a:ea typeface="Anaheim"/>
                  <a:cs typeface="Anaheim"/>
                  <a:sym typeface="Anaheim"/>
                </a:rPr>
                <a:t>.</a:t>
              </a:r>
              <a:endParaRPr b="1" sz="1200">
                <a:solidFill>
                  <a:schemeClr val="dk2"/>
                </a:solidFill>
                <a:latin typeface="Anaheim"/>
                <a:ea typeface="Anaheim"/>
                <a:cs typeface="Anaheim"/>
                <a:sym typeface="Anaheim"/>
              </a:endParaRPr>
            </a:p>
          </p:txBody>
        </p:sp>
        <p:sp>
          <p:nvSpPr>
            <p:cNvPr id="3345" name="Google Shape;3345;p96"/>
            <p:cNvSpPr txBox="1"/>
            <p:nvPr/>
          </p:nvSpPr>
          <p:spPr>
            <a:xfrm>
              <a:off x="4726178"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Dev pt. 2</a:t>
              </a:r>
              <a:endParaRPr b="1" sz="1800">
                <a:solidFill>
                  <a:schemeClr val="dk1"/>
                </a:solidFill>
                <a:latin typeface="Anaheim"/>
                <a:ea typeface="Anaheim"/>
                <a:cs typeface="Anaheim"/>
                <a:sym typeface="Anaheim"/>
              </a:endParaRPr>
            </a:p>
          </p:txBody>
        </p:sp>
      </p:grpSp>
      <p:grpSp>
        <p:nvGrpSpPr>
          <p:cNvPr id="3346" name="Google Shape;3346;p96"/>
          <p:cNvGrpSpPr/>
          <p:nvPr/>
        </p:nvGrpSpPr>
        <p:grpSpPr>
          <a:xfrm rot="158">
            <a:off x="5166306" y="1714539"/>
            <a:ext cx="795753" cy="960472"/>
            <a:chOff x="1907900" y="2408850"/>
            <a:chExt cx="365125" cy="440725"/>
          </a:xfrm>
        </p:grpSpPr>
        <p:sp>
          <p:nvSpPr>
            <p:cNvPr id="3347" name="Google Shape;3347;p96"/>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6"/>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6"/>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6"/>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6"/>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6"/>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6"/>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6"/>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6"/>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6"/>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6"/>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6"/>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6"/>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96"/>
          <p:cNvGrpSpPr/>
          <p:nvPr/>
        </p:nvGrpSpPr>
        <p:grpSpPr>
          <a:xfrm>
            <a:off x="2740375" y="1546459"/>
            <a:ext cx="1981254" cy="3060300"/>
            <a:chOff x="2740375" y="1546459"/>
            <a:chExt cx="1981254" cy="3060300"/>
          </a:xfrm>
        </p:grpSpPr>
        <p:sp>
          <p:nvSpPr>
            <p:cNvPr id="3364" name="Google Shape;3364;p96"/>
            <p:cNvSpPr/>
            <p:nvPr/>
          </p:nvSpPr>
          <p:spPr>
            <a:xfrm>
              <a:off x="2740375"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65" name="Google Shape;3365;p96"/>
            <p:cNvSpPr/>
            <p:nvPr/>
          </p:nvSpPr>
          <p:spPr>
            <a:xfrm>
              <a:off x="2740429"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366" name="Google Shape;3366;p96"/>
          <p:cNvGrpSpPr/>
          <p:nvPr/>
        </p:nvGrpSpPr>
        <p:grpSpPr>
          <a:xfrm>
            <a:off x="2737470" y="2858105"/>
            <a:ext cx="1681890" cy="1374699"/>
            <a:chOff x="2720145" y="2868297"/>
            <a:chExt cx="1697678" cy="1366772"/>
          </a:xfrm>
        </p:grpSpPr>
        <p:sp>
          <p:nvSpPr>
            <p:cNvPr id="3367" name="Google Shape;3367;p96"/>
            <p:cNvSpPr txBox="1"/>
            <p:nvPr/>
          </p:nvSpPr>
          <p:spPr>
            <a:xfrm>
              <a:off x="2720145"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Code our first task flow, which is scanning.</a:t>
              </a:r>
              <a:endParaRPr b="1" sz="1200">
                <a:solidFill>
                  <a:schemeClr val="dk2"/>
                </a:solidFill>
                <a:latin typeface="Anaheim"/>
                <a:ea typeface="Anaheim"/>
                <a:cs typeface="Anaheim"/>
                <a:sym typeface="Anaheim"/>
              </a:endParaRPr>
            </a:p>
          </p:txBody>
        </p:sp>
        <p:sp>
          <p:nvSpPr>
            <p:cNvPr id="3368" name="Google Shape;3368;p96"/>
            <p:cNvSpPr txBox="1"/>
            <p:nvPr/>
          </p:nvSpPr>
          <p:spPr>
            <a:xfrm>
              <a:off x="2723124"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Dev pt. 1</a:t>
              </a:r>
              <a:endParaRPr b="1" sz="1800">
                <a:solidFill>
                  <a:schemeClr val="dk1"/>
                </a:solidFill>
                <a:latin typeface="Anaheim"/>
                <a:ea typeface="Anaheim"/>
                <a:cs typeface="Anaheim"/>
                <a:sym typeface="Anaheim"/>
              </a:endParaRPr>
            </a:p>
          </p:txBody>
        </p:sp>
      </p:grpSp>
      <p:grpSp>
        <p:nvGrpSpPr>
          <p:cNvPr id="3369" name="Google Shape;3369;p96"/>
          <p:cNvGrpSpPr/>
          <p:nvPr/>
        </p:nvGrpSpPr>
        <p:grpSpPr>
          <a:xfrm rot="-6300112">
            <a:off x="3058994" y="1750196"/>
            <a:ext cx="1038855" cy="928830"/>
            <a:chOff x="4846596" y="3983288"/>
            <a:chExt cx="926630" cy="828491"/>
          </a:xfrm>
        </p:grpSpPr>
        <p:sp>
          <p:nvSpPr>
            <p:cNvPr id="3370" name="Google Shape;3370;p96"/>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6"/>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6"/>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6"/>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6"/>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6"/>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6"/>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6"/>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6"/>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6"/>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6"/>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6"/>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6"/>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6"/>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6"/>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6"/>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96"/>
          <p:cNvGrpSpPr/>
          <p:nvPr/>
        </p:nvGrpSpPr>
        <p:grpSpPr>
          <a:xfrm>
            <a:off x="755972" y="1546459"/>
            <a:ext cx="1981200" cy="3060300"/>
            <a:chOff x="755972" y="1546459"/>
            <a:chExt cx="1981200" cy="3060300"/>
          </a:xfrm>
        </p:grpSpPr>
        <p:sp>
          <p:nvSpPr>
            <p:cNvPr id="3387" name="Google Shape;3387;p96"/>
            <p:cNvSpPr/>
            <p:nvPr/>
          </p:nvSpPr>
          <p:spPr>
            <a:xfrm>
              <a:off x="755987"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88" name="Google Shape;3388;p96"/>
            <p:cNvSpPr/>
            <p:nvPr/>
          </p:nvSpPr>
          <p:spPr>
            <a:xfrm>
              <a:off x="755972"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p:txBody>
        </p:sp>
      </p:grpSp>
      <p:grpSp>
        <p:nvGrpSpPr>
          <p:cNvPr id="3389" name="Google Shape;3389;p96"/>
          <p:cNvGrpSpPr/>
          <p:nvPr/>
        </p:nvGrpSpPr>
        <p:grpSpPr>
          <a:xfrm>
            <a:off x="755901" y="2858105"/>
            <a:ext cx="1679002" cy="1374028"/>
            <a:chOff x="719975" y="2868297"/>
            <a:chExt cx="1694764" cy="1366105"/>
          </a:xfrm>
        </p:grpSpPr>
        <p:sp>
          <p:nvSpPr>
            <p:cNvPr id="3390" name="Google Shape;3390;p96"/>
            <p:cNvSpPr txBox="1"/>
            <p:nvPr/>
          </p:nvSpPr>
          <p:spPr>
            <a:xfrm>
              <a:off x="719975" y="3521602"/>
              <a:ext cx="1694700" cy="7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Revise and prepare to code.</a:t>
              </a:r>
              <a:endParaRPr b="1" sz="1200">
                <a:solidFill>
                  <a:schemeClr val="dk2"/>
                </a:solidFill>
                <a:latin typeface="Anaheim"/>
                <a:ea typeface="Anaheim"/>
                <a:cs typeface="Anaheim"/>
                <a:sym typeface="Anaheim"/>
              </a:endParaRPr>
            </a:p>
          </p:txBody>
        </p:sp>
        <p:sp>
          <p:nvSpPr>
            <p:cNvPr id="3391" name="Google Shape;3391;p96"/>
            <p:cNvSpPr txBox="1"/>
            <p:nvPr/>
          </p:nvSpPr>
          <p:spPr>
            <a:xfrm>
              <a:off x="720039"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Design</a:t>
              </a:r>
              <a:endParaRPr b="1" sz="1800">
                <a:solidFill>
                  <a:schemeClr val="dk1"/>
                </a:solidFill>
                <a:latin typeface="Anaheim"/>
                <a:ea typeface="Anaheim"/>
                <a:cs typeface="Anaheim"/>
                <a:sym typeface="Anaheim"/>
              </a:endParaRPr>
            </a:p>
          </p:txBody>
        </p:sp>
      </p:grpSp>
      <p:grpSp>
        <p:nvGrpSpPr>
          <p:cNvPr id="3392" name="Google Shape;3392;p96"/>
          <p:cNvGrpSpPr/>
          <p:nvPr/>
        </p:nvGrpSpPr>
        <p:grpSpPr>
          <a:xfrm rot="3024106">
            <a:off x="1144870" y="1805216"/>
            <a:ext cx="899648" cy="812563"/>
            <a:chOff x="2188475" y="3168025"/>
            <a:chExt cx="557600" cy="503625"/>
          </a:xfrm>
        </p:grpSpPr>
        <p:sp>
          <p:nvSpPr>
            <p:cNvPr id="3393" name="Google Shape;3393;p96"/>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6"/>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6"/>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6"/>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6"/>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6"/>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6"/>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6"/>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6"/>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6"/>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6"/>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6"/>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6"/>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96"/>
          <p:cNvSpPr txBox="1"/>
          <p:nvPr/>
        </p:nvSpPr>
        <p:spPr>
          <a:xfrm>
            <a:off x="6139413" y="937850"/>
            <a:ext cx="11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We are here!</a:t>
            </a:r>
            <a:endParaRPr b="1">
              <a:solidFill>
                <a:schemeClr val="dk1"/>
              </a:solidFill>
              <a:latin typeface="Barlow Semi Condensed"/>
              <a:ea typeface="Barlow Semi Condensed"/>
              <a:cs typeface="Barlow Semi Condensed"/>
              <a:sym typeface="Barlow Semi Condensed"/>
            </a:endParaRPr>
          </a:p>
        </p:txBody>
      </p:sp>
      <p:cxnSp>
        <p:nvCxnSpPr>
          <p:cNvPr id="3407" name="Google Shape;3407;p96"/>
          <p:cNvCxnSpPr>
            <a:stCxn id="3406" idx="2"/>
          </p:cNvCxnSpPr>
          <p:nvPr/>
        </p:nvCxnSpPr>
        <p:spPr>
          <a:xfrm flipH="1">
            <a:off x="6381363" y="1338050"/>
            <a:ext cx="357900" cy="17277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97"/>
          <p:cNvSpPr txBox="1"/>
          <p:nvPr>
            <p:ph type="title"/>
          </p:nvPr>
        </p:nvSpPr>
        <p:spPr>
          <a:xfrm>
            <a:off x="1534500" y="1336000"/>
            <a:ext cx="6075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Appen-dish</a:t>
            </a:r>
            <a:endParaRPr sz="8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sp>
        <p:nvSpPr>
          <p:cNvPr id="3417" name="Google Shape;3417;p9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 prototypes</a:t>
            </a:r>
            <a:endParaRPr/>
          </a:p>
        </p:txBody>
      </p:sp>
      <p:pic>
        <p:nvPicPr>
          <p:cNvPr id="3418" name="Google Shape;3418;p98"/>
          <p:cNvPicPr preferRelativeResize="0"/>
          <p:nvPr/>
        </p:nvPicPr>
        <p:blipFill>
          <a:blip r:embed="rId3">
            <a:alphaModFix/>
          </a:blip>
          <a:stretch>
            <a:fillRect/>
          </a:stretch>
        </p:blipFill>
        <p:spPr>
          <a:xfrm>
            <a:off x="152400" y="1030925"/>
            <a:ext cx="8839200" cy="38859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54"/>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Dishcover? (Concept video)</a:t>
            </a:r>
            <a:endParaRPr/>
          </a:p>
        </p:txBody>
      </p:sp>
      <p:pic>
        <p:nvPicPr>
          <p:cNvPr id="1452" name="Google Shape;1452;p54" title="Dishcovery - UPDATED copy.mp4">
            <a:hlinkClick r:id="rId3"/>
          </p:cNvPr>
          <p:cNvPicPr preferRelativeResize="0"/>
          <p:nvPr/>
        </p:nvPicPr>
        <p:blipFill>
          <a:blip r:embed="rId4">
            <a:alphaModFix/>
          </a:blip>
          <a:stretch>
            <a:fillRect/>
          </a:stretch>
        </p:blipFill>
        <p:spPr>
          <a:xfrm>
            <a:off x="1051850" y="987450"/>
            <a:ext cx="7040309" cy="3960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99"/>
          <p:cNvSpPr txBox="1"/>
          <p:nvPr>
            <p:ph type="title"/>
          </p:nvPr>
        </p:nvSpPr>
        <p:spPr>
          <a:xfrm>
            <a:off x="813650" y="3005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Progress Towards Usability Goals</a:t>
            </a:r>
            <a:endParaRPr b="1">
              <a:latin typeface="Space Grotesk"/>
              <a:ea typeface="Space Grotesk"/>
              <a:cs typeface="Space Grotesk"/>
              <a:sym typeface="Space Grotesk"/>
            </a:endParaRPr>
          </a:p>
        </p:txBody>
      </p:sp>
      <p:grpSp>
        <p:nvGrpSpPr>
          <p:cNvPr id="3424" name="Google Shape;3424;p99"/>
          <p:cNvGrpSpPr/>
          <p:nvPr/>
        </p:nvGrpSpPr>
        <p:grpSpPr>
          <a:xfrm>
            <a:off x="755875" y="1452625"/>
            <a:ext cx="7632250" cy="3067075"/>
            <a:chOff x="755875" y="1546525"/>
            <a:chExt cx="7632250" cy="3067075"/>
          </a:xfrm>
        </p:grpSpPr>
        <p:sp>
          <p:nvSpPr>
            <p:cNvPr id="3425" name="Google Shape;3425;p99"/>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9"/>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9"/>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9"/>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9" name="Google Shape;3429;p99"/>
            <p:cNvGrpSpPr/>
            <p:nvPr/>
          </p:nvGrpSpPr>
          <p:grpSpPr>
            <a:xfrm>
              <a:off x="3349293" y="1841777"/>
              <a:ext cx="2446159" cy="2446159"/>
              <a:chOff x="4809600" y="1679825"/>
              <a:chExt cx="2396550" cy="2396550"/>
            </a:xfrm>
          </p:grpSpPr>
          <p:sp>
            <p:nvSpPr>
              <p:cNvPr id="3430" name="Google Shape;3430;p99"/>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9"/>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9"/>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9"/>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9"/>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9"/>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9"/>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9"/>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9"/>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9"/>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9"/>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9"/>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9"/>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9"/>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9"/>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9"/>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9"/>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9"/>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9"/>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9"/>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9"/>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9"/>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9"/>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9"/>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9"/>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9"/>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9"/>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9"/>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9"/>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9"/>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9"/>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9"/>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9"/>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9"/>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9"/>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9"/>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9"/>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9"/>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9"/>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9" name="Google Shape;3469;p99"/>
          <p:cNvGrpSpPr/>
          <p:nvPr/>
        </p:nvGrpSpPr>
        <p:grpSpPr>
          <a:xfrm>
            <a:off x="903083" y="1452625"/>
            <a:ext cx="2816717" cy="1093029"/>
            <a:chOff x="768774" y="2796833"/>
            <a:chExt cx="1272000" cy="1046161"/>
          </a:xfrm>
        </p:grpSpPr>
        <p:sp>
          <p:nvSpPr>
            <p:cNvPr id="3470" name="Google Shape;3470;p99"/>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Increasing relevance of recipes</a:t>
              </a:r>
              <a:endParaRPr b="1">
                <a:solidFill>
                  <a:schemeClr val="lt1"/>
                </a:solidFill>
                <a:latin typeface="Anaheim"/>
                <a:ea typeface="Anaheim"/>
                <a:cs typeface="Anaheim"/>
                <a:sym typeface="Anaheim"/>
              </a:endParaRPr>
            </a:p>
          </p:txBody>
        </p:sp>
        <p:sp>
          <p:nvSpPr>
            <p:cNvPr id="3471" name="Google Shape;3471;p99"/>
            <p:cNvSpPr txBox="1"/>
            <p:nvPr/>
          </p:nvSpPr>
          <p:spPr>
            <a:xfrm flipH="1">
              <a:off x="768831" y="3466794"/>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Improved the options provided in preferences and the filtering flow. The user can also calculate ingredients required depending on serving size.</a:t>
              </a:r>
              <a:endParaRPr b="1" sz="1200">
                <a:solidFill>
                  <a:schemeClr val="dk2"/>
                </a:solidFill>
                <a:latin typeface="Barlow Semi Condensed"/>
                <a:ea typeface="Barlow Semi Condensed"/>
                <a:cs typeface="Barlow Semi Condensed"/>
                <a:sym typeface="Barlow Semi Condensed"/>
              </a:endParaRPr>
            </a:p>
          </p:txBody>
        </p:sp>
      </p:grpSp>
      <p:grpSp>
        <p:nvGrpSpPr>
          <p:cNvPr id="3472" name="Google Shape;3472;p99"/>
          <p:cNvGrpSpPr/>
          <p:nvPr/>
        </p:nvGrpSpPr>
        <p:grpSpPr>
          <a:xfrm>
            <a:off x="903211" y="3264200"/>
            <a:ext cx="2628714" cy="948604"/>
            <a:chOff x="768764" y="2644483"/>
            <a:chExt cx="1187100" cy="907929"/>
          </a:xfrm>
        </p:grpSpPr>
        <p:sp>
          <p:nvSpPr>
            <p:cNvPr id="3473" name="Google Shape;3473;p99"/>
            <p:cNvSpPr txBox="1"/>
            <p:nvPr/>
          </p:nvSpPr>
          <p:spPr>
            <a:xfrm flipH="1">
              <a:off x="768764" y="2644483"/>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Guiding the user’s eyes quicker through design </a:t>
              </a:r>
              <a:endParaRPr b="1">
                <a:solidFill>
                  <a:schemeClr val="lt1"/>
                </a:solidFill>
                <a:latin typeface="Anaheim"/>
                <a:ea typeface="Anaheim"/>
                <a:cs typeface="Anaheim"/>
                <a:sym typeface="Anaheim"/>
              </a:endParaRPr>
            </a:p>
          </p:txBody>
        </p:sp>
        <p:sp>
          <p:nvSpPr>
            <p:cNvPr id="3474" name="Google Shape;3474;p99"/>
            <p:cNvSpPr txBox="1"/>
            <p:nvPr/>
          </p:nvSpPr>
          <p:spPr>
            <a:xfrm flipH="1">
              <a:off x="768764" y="3176212"/>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Ease of use in navigating recipe with consistent fonts/coloring, added bar navigation inside the recipe itself.</a:t>
              </a:r>
              <a:endParaRPr b="1" sz="1200">
                <a:solidFill>
                  <a:schemeClr val="dk2"/>
                </a:solidFill>
                <a:latin typeface="Barlow Semi Condensed"/>
                <a:ea typeface="Barlow Semi Condensed"/>
                <a:cs typeface="Barlow Semi Condensed"/>
                <a:sym typeface="Barlow Semi Condensed"/>
              </a:endParaRPr>
            </a:p>
          </p:txBody>
        </p:sp>
      </p:grpSp>
      <p:grpSp>
        <p:nvGrpSpPr>
          <p:cNvPr id="3475" name="Google Shape;3475;p99"/>
          <p:cNvGrpSpPr/>
          <p:nvPr/>
        </p:nvGrpSpPr>
        <p:grpSpPr>
          <a:xfrm>
            <a:off x="5690002" y="1467175"/>
            <a:ext cx="2597348" cy="956404"/>
            <a:chOff x="720598" y="2706959"/>
            <a:chExt cx="1172935" cy="915394"/>
          </a:xfrm>
        </p:grpSpPr>
        <p:sp>
          <p:nvSpPr>
            <p:cNvPr id="3476" name="Google Shape;3476;p99"/>
            <p:cNvSpPr txBox="1"/>
            <p:nvPr/>
          </p:nvSpPr>
          <p:spPr>
            <a:xfrm flipH="1">
              <a:off x="720598" y="2706959"/>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Anaheim"/>
                  <a:ea typeface="Anaheim"/>
                  <a:cs typeface="Anaheim"/>
                  <a:sym typeface="Anaheim"/>
                </a:rPr>
                <a:t>Scan results organization</a:t>
              </a:r>
              <a:endParaRPr b="1">
                <a:solidFill>
                  <a:schemeClr val="lt1"/>
                </a:solidFill>
                <a:latin typeface="Anaheim"/>
                <a:ea typeface="Anaheim"/>
                <a:cs typeface="Anaheim"/>
                <a:sym typeface="Anaheim"/>
              </a:endParaRPr>
            </a:p>
          </p:txBody>
        </p:sp>
        <p:sp>
          <p:nvSpPr>
            <p:cNvPr id="3477" name="Google Shape;3477;p99"/>
            <p:cNvSpPr txBox="1"/>
            <p:nvPr/>
          </p:nvSpPr>
          <p:spPr>
            <a:xfrm flipH="1">
              <a:off x="748733" y="3246154"/>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Prototype only presents the most likely ingredient prominently.</a:t>
              </a:r>
              <a:endParaRPr b="1" sz="1100">
                <a:solidFill>
                  <a:schemeClr val="dk2"/>
                </a:solidFill>
                <a:latin typeface="Barlow Semi Condensed"/>
                <a:ea typeface="Barlow Semi Condensed"/>
                <a:cs typeface="Barlow Semi Condensed"/>
                <a:sym typeface="Barlow Semi Condensed"/>
              </a:endParaRPr>
            </a:p>
          </p:txBody>
        </p:sp>
      </p:grpSp>
      <p:grpSp>
        <p:nvGrpSpPr>
          <p:cNvPr id="3478" name="Google Shape;3478;p99"/>
          <p:cNvGrpSpPr/>
          <p:nvPr/>
        </p:nvGrpSpPr>
        <p:grpSpPr>
          <a:xfrm>
            <a:off x="5550414" y="3156675"/>
            <a:ext cx="2876510" cy="991104"/>
            <a:chOff x="658137" y="2756921"/>
            <a:chExt cx="1299002" cy="948606"/>
          </a:xfrm>
        </p:grpSpPr>
        <p:sp>
          <p:nvSpPr>
            <p:cNvPr id="3479" name="Google Shape;3479;p99"/>
            <p:cNvSpPr txBox="1"/>
            <p:nvPr/>
          </p:nvSpPr>
          <p:spPr>
            <a:xfrm flipH="1">
              <a:off x="685139" y="2756921"/>
              <a:ext cx="12720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Anaheim"/>
                  <a:ea typeface="Anaheim"/>
                  <a:cs typeface="Anaheim"/>
                  <a:sym typeface="Anaheim"/>
                </a:rPr>
                <a:t>Easy access to cultural context </a:t>
              </a:r>
              <a:endParaRPr b="1" sz="1300">
                <a:solidFill>
                  <a:schemeClr val="lt1"/>
                </a:solidFill>
                <a:latin typeface="Anaheim"/>
                <a:ea typeface="Anaheim"/>
                <a:cs typeface="Anaheim"/>
                <a:sym typeface="Anaheim"/>
              </a:endParaRPr>
            </a:p>
          </p:txBody>
        </p:sp>
        <p:sp>
          <p:nvSpPr>
            <p:cNvPr id="3480" name="Google Shape;3480;p99"/>
            <p:cNvSpPr txBox="1"/>
            <p:nvPr/>
          </p:nvSpPr>
          <p:spPr>
            <a:xfrm flipH="1">
              <a:off x="658137" y="3329327"/>
              <a:ext cx="12153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The user can access cultural context of a specific ingredient after scanning, as well as the cultural context of the selected dish after recipe selection.</a:t>
              </a:r>
              <a:endParaRPr b="1" sz="1200">
                <a:solidFill>
                  <a:schemeClr val="dk2"/>
                </a:solidFill>
                <a:latin typeface="Barlow Semi Condensed"/>
                <a:ea typeface="Barlow Semi Condensed"/>
                <a:cs typeface="Barlow Semi Condensed"/>
                <a:sym typeface="Barlow Semi Condensed"/>
              </a:endParaRPr>
            </a:p>
          </p:txBody>
        </p:sp>
      </p:grpSp>
      <p:sp>
        <p:nvSpPr>
          <p:cNvPr id="3481" name="Google Shape;3481;p99"/>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Efficiency</a:t>
            </a:r>
            <a:endParaRPr/>
          </a:p>
        </p:txBody>
      </p:sp>
      <p:sp>
        <p:nvSpPr>
          <p:cNvPr id="3482" name="Google Shape;3482;p99"/>
          <p:cNvSpPr txBox="1"/>
          <p:nvPr/>
        </p:nvSpPr>
        <p:spPr>
          <a:xfrm>
            <a:off x="5286075" y="1066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Learnability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100"/>
          <p:cNvSpPr txBox="1"/>
          <p:nvPr>
            <p:ph type="title"/>
          </p:nvPr>
        </p:nvSpPr>
        <p:spPr>
          <a:xfrm>
            <a:off x="766450"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Addressing Heuristic Evaluation</a:t>
            </a:r>
            <a:endParaRPr/>
          </a:p>
        </p:txBody>
      </p:sp>
      <p:grpSp>
        <p:nvGrpSpPr>
          <p:cNvPr id="3488" name="Google Shape;3488;p100"/>
          <p:cNvGrpSpPr/>
          <p:nvPr/>
        </p:nvGrpSpPr>
        <p:grpSpPr>
          <a:xfrm>
            <a:off x="669339" y="3643375"/>
            <a:ext cx="2735238" cy="814917"/>
            <a:chOff x="-2682655" y="3633637"/>
            <a:chExt cx="2580900" cy="895907"/>
          </a:xfrm>
        </p:grpSpPr>
        <p:sp>
          <p:nvSpPr>
            <p:cNvPr id="3489" name="Google Shape;3489;p100"/>
            <p:cNvSpPr txBox="1"/>
            <p:nvPr/>
          </p:nvSpPr>
          <p:spPr>
            <a:xfrm>
              <a:off x="-2682655" y="3633637"/>
              <a:ext cx="2580900" cy="34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Anaheim"/>
                  <a:ea typeface="Anaheim"/>
                  <a:cs typeface="Anaheim"/>
                  <a:sym typeface="Anaheim"/>
                </a:rPr>
                <a:t>H5: Error Prevention</a:t>
              </a:r>
              <a:endParaRPr b="1" sz="1800">
                <a:solidFill>
                  <a:schemeClr val="lt1"/>
                </a:solidFill>
                <a:latin typeface="Anaheim"/>
                <a:ea typeface="Anaheim"/>
                <a:cs typeface="Anaheim"/>
                <a:sym typeface="Anaheim"/>
              </a:endParaRPr>
            </a:p>
          </p:txBody>
        </p:sp>
        <p:sp>
          <p:nvSpPr>
            <p:cNvPr id="3490" name="Google Shape;3490;p100"/>
            <p:cNvSpPr txBox="1"/>
            <p:nvPr/>
          </p:nvSpPr>
          <p:spPr>
            <a:xfrm>
              <a:off x="-1827380" y="3911244"/>
              <a:ext cx="1725300" cy="61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Confirmations add to help users avoid mistakes.</a:t>
              </a:r>
              <a:endParaRPr b="1" sz="1200">
                <a:solidFill>
                  <a:schemeClr val="dk2"/>
                </a:solidFill>
                <a:latin typeface="Barlow Semi Condensed"/>
                <a:ea typeface="Barlow Semi Condensed"/>
                <a:cs typeface="Barlow Semi Condensed"/>
                <a:sym typeface="Barlow Semi Condensed"/>
              </a:endParaRPr>
            </a:p>
          </p:txBody>
        </p:sp>
      </p:grpSp>
      <p:grpSp>
        <p:nvGrpSpPr>
          <p:cNvPr id="3491" name="Google Shape;3491;p100"/>
          <p:cNvGrpSpPr/>
          <p:nvPr/>
        </p:nvGrpSpPr>
        <p:grpSpPr>
          <a:xfrm>
            <a:off x="849828" y="2516253"/>
            <a:ext cx="1828221" cy="879494"/>
            <a:chOff x="-2082435" y="2525828"/>
            <a:chExt cx="1980309" cy="966902"/>
          </a:xfrm>
        </p:grpSpPr>
        <p:sp>
          <p:nvSpPr>
            <p:cNvPr id="3492" name="Google Shape;3492;p100"/>
            <p:cNvSpPr txBox="1"/>
            <p:nvPr/>
          </p:nvSpPr>
          <p:spPr>
            <a:xfrm>
              <a:off x="-2082427" y="2525828"/>
              <a:ext cx="1980300" cy="34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Anaheim"/>
                  <a:ea typeface="Anaheim"/>
                  <a:cs typeface="Anaheim"/>
                  <a:sym typeface="Anaheim"/>
                </a:rPr>
                <a:t>H12: Inclusion</a:t>
              </a:r>
              <a:endParaRPr b="1" sz="1800">
                <a:solidFill>
                  <a:schemeClr val="lt1"/>
                </a:solidFill>
                <a:latin typeface="Anaheim"/>
                <a:ea typeface="Anaheim"/>
                <a:cs typeface="Anaheim"/>
                <a:sym typeface="Anaheim"/>
              </a:endParaRPr>
            </a:p>
          </p:txBody>
        </p:sp>
        <p:sp>
          <p:nvSpPr>
            <p:cNvPr id="3493" name="Google Shape;3493;p100"/>
            <p:cNvSpPr txBox="1"/>
            <p:nvPr/>
          </p:nvSpPr>
          <p:spPr>
            <a:xfrm>
              <a:off x="-2082435" y="2874430"/>
              <a:ext cx="1980300" cy="61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More nutrition settings to be more inclusive of religious preferences.</a:t>
              </a:r>
              <a:endParaRPr b="1" sz="1200">
                <a:solidFill>
                  <a:schemeClr val="dk2"/>
                </a:solidFill>
                <a:latin typeface="Barlow Semi Condensed"/>
                <a:ea typeface="Barlow Semi Condensed"/>
                <a:cs typeface="Barlow Semi Condensed"/>
                <a:sym typeface="Barlow Semi Condensed"/>
              </a:endParaRPr>
            </a:p>
          </p:txBody>
        </p:sp>
      </p:grpSp>
      <p:grpSp>
        <p:nvGrpSpPr>
          <p:cNvPr id="3494" name="Google Shape;3494;p100"/>
          <p:cNvGrpSpPr/>
          <p:nvPr/>
        </p:nvGrpSpPr>
        <p:grpSpPr>
          <a:xfrm>
            <a:off x="275713" y="1388975"/>
            <a:ext cx="3129969" cy="1003258"/>
            <a:chOff x="190985" y="1597884"/>
            <a:chExt cx="3084017" cy="988529"/>
          </a:xfrm>
        </p:grpSpPr>
        <p:sp>
          <p:nvSpPr>
            <p:cNvPr id="3495" name="Google Shape;3495;p100"/>
            <p:cNvSpPr txBox="1"/>
            <p:nvPr/>
          </p:nvSpPr>
          <p:spPr>
            <a:xfrm>
              <a:off x="190985" y="1597884"/>
              <a:ext cx="3082500" cy="31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H8 and H11: Accessible and Minimalist Design</a:t>
              </a:r>
              <a:endParaRPr b="1" sz="1800">
                <a:solidFill>
                  <a:schemeClr val="lt1"/>
                </a:solidFill>
                <a:latin typeface="Anaheim"/>
                <a:ea typeface="Anaheim"/>
                <a:cs typeface="Anaheim"/>
                <a:sym typeface="Anaheim"/>
              </a:endParaRPr>
            </a:p>
          </p:txBody>
        </p:sp>
        <p:sp>
          <p:nvSpPr>
            <p:cNvPr id="3496" name="Google Shape;3496;p100"/>
            <p:cNvSpPr txBox="1"/>
            <p:nvPr/>
          </p:nvSpPr>
          <p:spPr>
            <a:xfrm>
              <a:off x="1473502" y="2032313"/>
              <a:ext cx="1801500" cy="55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Fewer colours and higher contrast for ease of reading.</a:t>
              </a:r>
              <a:endParaRPr b="1" sz="1200">
                <a:solidFill>
                  <a:schemeClr val="dk2"/>
                </a:solidFill>
                <a:latin typeface="Barlow Semi Condensed"/>
                <a:ea typeface="Barlow Semi Condensed"/>
                <a:cs typeface="Barlow Semi Condensed"/>
                <a:sym typeface="Barlow Semi Condensed"/>
              </a:endParaRPr>
            </a:p>
          </p:txBody>
        </p:sp>
      </p:grpSp>
      <p:grpSp>
        <p:nvGrpSpPr>
          <p:cNvPr id="3497" name="Google Shape;3497;p100"/>
          <p:cNvGrpSpPr/>
          <p:nvPr/>
        </p:nvGrpSpPr>
        <p:grpSpPr>
          <a:xfrm>
            <a:off x="6289625" y="3643475"/>
            <a:ext cx="2151714" cy="814919"/>
            <a:chOff x="9246128" y="3633635"/>
            <a:chExt cx="2330713" cy="895910"/>
          </a:xfrm>
        </p:grpSpPr>
        <p:sp>
          <p:nvSpPr>
            <p:cNvPr id="3498" name="Google Shape;3498;p100"/>
            <p:cNvSpPr txBox="1"/>
            <p:nvPr/>
          </p:nvSpPr>
          <p:spPr>
            <a:xfrm>
              <a:off x="9246141" y="3633635"/>
              <a:ext cx="23307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H4: Consistency</a:t>
              </a:r>
              <a:endParaRPr b="1" sz="1800">
                <a:solidFill>
                  <a:schemeClr val="lt1"/>
                </a:solidFill>
                <a:latin typeface="Anaheim"/>
                <a:ea typeface="Anaheim"/>
                <a:cs typeface="Anaheim"/>
                <a:sym typeface="Anaheim"/>
              </a:endParaRPr>
            </a:p>
          </p:txBody>
        </p:sp>
        <p:sp>
          <p:nvSpPr>
            <p:cNvPr id="3499" name="Google Shape;3499;p100"/>
            <p:cNvSpPr txBox="1"/>
            <p:nvPr/>
          </p:nvSpPr>
          <p:spPr>
            <a:xfrm>
              <a:off x="9246128" y="3911245"/>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solidFill>
                    <a:schemeClr val="dk2"/>
                  </a:solidFill>
                  <a:latin typeface="Barlow Semi Condensed"/>
                  <a:ea typeface="Barlow Semi Condensed"/>
                  <a:cs typeface="Barlow Semi Condensed"/>
                  <a:sym typeface="Barlow Semi Condensed"/>
                </a:rPr>
                <a:t>Standardising fonts, sizes, punctuation and names.</a:t>
              </a:r>
              <a:endParaRPr b="1" sz="1200">
                <a:solidFill>
                  <a:schemeClr val="dk2"/>
                </a:solidFill>
                <a:latin typeface="Barlow Semi Condensed"/>
                <a:ea typeface="Barlow Semi Condensed"/>
                <a:cs typeface="Barlow Semi Condensed"/>
                <a:sym typeface="Barlow Semi Condensed"/>
              </a:endParaRPr>
            </a:p>
          </p:txBody>
        </p:sp>
      </p:grpSp>
      <p:grpSp>
        <p:nvGrpSpPr>
          <p:cNvPr id="3500" name="Google Shape;3500;p100"/>
          <p:cNvGrpSpPr/>
          <p:nvPr/>
        </p:nvGrpSpPr>
        <p:grpSpPr>
          <a:xfrm>
            <a:off x="6789899" y="2516251"/>
            <a:ext cx="1828233" cy="816045"/>
            <a:chOff x="9246126" y="2525828"/>
            <a:chExt cx="1980322" cy="897147"/>
          </a:xfrm>
        </p:grpSpPr>
        <p:sp>
          <p:nvSpPr>
            <p:cNvPr id="3501" name="Google Shape;3501;p100"/>
            <p:cNvSpPr txBox="1"/>
            <p:nvPr/>
          </p:nvSpPr>
          <p:spPr>
            <a:xfrm>
              <a:off x="9246148" y="2525828"/>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H7: Efficiency</a:t>
              </a:r>
              <a:endParaRPr b="1" sz="1800">
                <a:solidFill>
                  <a:schemeClr val="lt1"/>
                </a:solidFill>
                <a:latin typeface="Anaheim"/>
                <a:ea typeface="Anaheim"/>
                <a:cs typeface="Anaheim"/>
                <a:sym typeface="Anaheim"/>
              </a:endParaRPr>
            </a:p>
          </p:txBody>
        </p:sp>
        <p:sp>
          <p:nvSpPr>
            <p:cNvPr id="3502" name="Google Shape;3502;p100"/>
            <p:cNvSpPr txBox="1"/>
            <p:nvPr/>
          </p:nvSpPr>
          <p:spPr>
            <a:xfrm>
              <a:off x="9246126" y="2804675"/>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8A0B01"/>
                  </a:solidFill>
                  <a:latin typeface="Barlow Semi Condensed"/>
                  <a:ea typeface="Barlow Semi Condensed"/>
                  <a:cs typeface="Barlow Semi Condensed"/>
                  <a:sym typeface="Barlow Semi Condensed"/>
                </a:rPr>
                <a:t>Making all buttons fully functional.</a:t>
              </a:r>
              <a:endParaRPr b="1" sz="1200">
                <a:solidFill>
                  <a:srgbClr val="8A0B01"/>
                </a:solidFill>
                <a:latin typeface="Barlow Semi Condensed"/>
                <a:ea typeface="Barlow Semi Condensed"/>
                <a:cs typeface="Barlow Semi Condensed"/>
                <a:sym typeface="Barlow Semi Condensed"/>
              </a:endParaRPr>
            </a:p>
          </p:txBody>
        </p:sp>
      </p:grpSp>
      <p:grpSp>
        <p:nvGrpSpPr>
          <p:cNvPr id="3503" name="Google Shape;3503;p100"/>
          <p:cNvGrpSpPr/>
          <p:nvPr/>
        </p:nvGrpSpPr>
        <p:grpSpPr>
          <a:xfrm>
            <a:off x="6289625" y="1389051"/>
            <a:ext cx="1828230" cy="816029"/>
            <a:chOff x="9246130" y="1418025"/>
            <a:chExt cx="1980318" cy="897129"/>
          </a:xfrm>
        </p:grpSpPr>
        <p:sp>
          <p:nvSpPr>
            <p:cNvPr id="3504" name="Google Shape;3504;p100"/>
            <p:cNvSpPr txBox="1"/>
            <p:nvPr/>
          </p:nvSpPr>
          <p:spPr>
            <a:xfrm>
              <a:off x="9246148" y="1418025"/>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H1: Visibility</a:t>
              </a:r>
              <a:endParaRPr b="1" sz="1800">
                <a:solidFill>
                  <a:schemeClr val="lt1"/>
                </a:solidFill>
                <a:latin typeface="Anaheim"/>
                <a:ea typeface="Anaheim"/>
                <a:cs typeface="Anaheim"/>
                <a:sym typeface="Anaheim"/>
              </a:endParaRPr>
            </a:p>
          </p:txBody>
        </p:sp>
        <p:sp>
          <p:nvSpPr>
            <p:cNvPr id="3505" name="Google Shape;3505;p100"/>
            <p:cNvSpPr txBox="1"/>
            <p:nvPr/>
          </p:nvSpPr>
          <p:spPr>
            <a:xfrm>
              <a:off x="9246130" y="1696854"/>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Letting the user know the status and result of the scan.</a:t>
              </a:r>
              <a:endParaRPr b="1" sz="1200">
                <a:solidFill>
                  <a:schemeClr val="dk2"/>
                </a:solidFill>
                <a:latin typeface="Barlow Semi Condensed"/>
                <a:ea typeface="Barlow Semi Condensed"/>
                <a:cs typeface="Barlow Semi Condensed"/>
                <a:sym typeface="Barlow Semi Condensed"/>
              </a:endParaRPr>
            </a:p>
          </p:txBody>
        </p:sp>
      </p:grpSp>
      <p:grpSp>
        <p:nvGrpSpPr>
          <p:cNvPr id="3506" name="Google Shape;3506;p100"/>
          <p:cNvGrpSpPr/>
          <p:nvPr/>
        </p:nvGrpSpPr>
        <p:grpSpPr>
          <a:xfrm>
            <a:off x="3142375" y="1354840"/>
            <a:ext cx="3428228" cy="3087949"/>
            <a:chOff x="2866663" y="1518590"/>
            <a:chExt cx="3428228" cy="3087949"/>
          </a:xfrm>
        </p:grpSpPr>
        <p:sp>
          <p:nvSpPr>
            <p:cNvPr id="3507" name="Google Shape;3507;p100"/>
            <p:cNvSpPr/>
            <p:nvPr/>
          </p:nvSpPr>
          <p:spPr>
            <a:xfrm>
              <a:off x="3181197" y="1651516"/>
              <a:ext cx="2799900" cy="2799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0"/>
            <p:cNvSpPr/>
            <p:nvPr/>
          </p:nvSpPr>
          <p:spPr>
            <a:xfrm>
              <a:off x="5488888" y="2097484"/>
              <a:ext cx="68511" cy="68625"/>
            </a:xfrm>
            <a:custGeom>
              <a:rect b="b" l="l" r="r" t="t"/>
              <a:pathLst>
                <a:path extrusionOk="0" h="604" w="603">
                  <a:moveTo>
                    <a:pt x="304" y="0"/>
                  </a:moveTo>
                  <a:cubicBezTo>
                    <a:pt x="135" y="0"/>
                    <a:pt x="0" y="135"/>
                    <a:pt x="0" y="300"/>
                  </a:cubicBezTo>
                  <a:cubicBezTo>
                    <a:pt x="0" y="469"/>
                    <a:pt x="135" y="603"/>
                    <a:pt x="304" y="603"/>
                  </a:cubicBezTo>
                  <a:cubicBezTo>
                    <a:pt x="469" y="603"/>
                    <a:pt x="603" y="469"/>
                    <a:pt x="603" y="300"/>
                  </a:cubicBezTo>
                  <a:cubicBezTo>
                    <a:pt x="603" y="135"/>
                    <a:pt x="469" y="0"/>
                    <a:pt x="304"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0"/>
            <p:cNvSpPr/>
            <p:nvPr/>
          </p:nvSpPr>
          <p:spPr>
            <a:xfrm>
              <a:off x="4253389" y="4136965"/>
              <a:ext cx="48856" cy="49310"/>
            </a:xfrm>
            <a:custGeom>
              <a:rect b="b" l="l" r="r" t="t"/>
              <a:pathLst>
                <a:path extrusionOk="0" h="434" w="430">
                  <a:moveTo>
                    <a:pt x="213" y="0"/>
                  </a:moveTo>
                  <a:cubicBezTo>
                    <a:pt x="96" y="0"/>
                    <a:pt x="0" y="100"/>
                    <a:pt x="0" y="217"/>
                  </a:cubicBezTo>
                  <a:cubicBezTo>
                    <a:pt x="0" y="334"/>
                    <a:pt x="96" y="434"/>
                    <a:pt x="213" y="434"/>
                  </a:cubicBezTo>
                  <a:cubicBezTo>
                    <a:pt x="334" y="434"/>
                    <a:pt x="430" y="334"/>
                    <a:pt x="430" y="217"/>
                  </a:cubicBezTo>
                  <a:cubicBezTo>
                    <a:pt x="430" y="100"/>
                    <a:pt x="334" y="0"/>
                    <a:pt x="213"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0"/>
            <p:cNvSpPr/>
            <p:nvPr/>
          </p:nvSpPr>
          <p:spPr>
            <a:xfrm>
              <a:off x="3359772" y="3385254"/>
              <a:ext cx="57718" cy="57718"/>
            </a:xfrm>
            <a:custGeom>
              <a:rect b="b" l="l" r="r" t="t"/>
              <a:pathLst>
                <a:path extrusionOk="0" h="508" w="508">
                  <a:moveTo>
                    <a:pt x="256" y="0"/>
                  </a:moveTo>
                  <a:cubicBezTo>
                    <a:pt x="113" y="0"/>
                    <a:pt x="0" y="113"/>
                    <a:pt x="0" y="251"/>
                  </a:cubicBezTo>
                  <a:cubicBezTo>
                    <a:pt x="0" y="395"/>
                    <a:pt x="113" y="507"/>
                    <a:pt x="256" y="507"/>
                  </a:cubicBezTo>
                  <a:cubicBezTo>
                    <a:pt x="395" y="507"/>
                    <a:pt x="508" y="395"/>
                    <a:pt x="508" y="251"/>
                  </a:cubicBezTo>
                  <a:cubicBezTo>
                    <a:pt x="508" y="113"/>
                    <a:pt x="395" y="0"/>
                    <a:pt x="256"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0"/>
            <p:cNvSpPr/>
            <p:nvPr/>
          </p:nvSpPr>
          <p:spPr>
            <a:xfrm>
              <a:off x="4159312" y="1842748"/>
              <a:ext cx="65557" cy="65671"/>
            </a:xfrm>
            <a:custGeom>
              <a:rect b="b" l="l" r="r" t="t"/>
              <a:pathLst>
                <a:path extrusionOk="0" h="578" w="577">
                  <a:moveTo>
                    <a:pt x="291" y="1"/>
                  </a:moveTo>
                  <a:cubicBezTo>
                    <a:pt x="130" y="1"/>
                    <a:pt x="0" y="127"/>
                    <a:pt x="0" y="287"/>
                  </a:cubicBezTo>
                  <a:cubicBezTo>
                    <a:pt x="0" y="447"/>
                    <a:pt x="130" y="578"/>
                    <a:pt x="291" y="578"/>
                  </a:cubicBezTo>
                  <a:cubicBezTo>
                    <a:pt x="447" y="578"/>
                    <a:pt x="577" y="447"/>
                    <a:pt x="577" y="287"/>
                  </a:cubicBezTo>
                  <a:cubicBezTo>
                    <a:pt x="577" y="127"/>
                    <a:pt x="447" y="1"/>
                    <a:pt x="291" y="1"/>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0"/>
            <p:cNvSpPr/>
            <p:nvPr/>
          </p:nvSpPr>
          <p:spPr>
            <a:xfrm>
              <a:off x="5491274" y="2649678"/>
              <a:ext cx="803617" cy="803617"/>
            </a:xfrm>
            <a:custGeom>
              <a:rect b="b" l="l" r="r" t="t"/>
              <a:pathLst>
                <a:path extrusionOk="0" h="7073" w="7073">
                  <a:moveTo>
                    <a:pt x="3539" y="1"/>
                  </a:moveTo>
                  <a:cubicBezTo>
                    <a:pt x="1583" y="1"/>
                    <a:pt x="1" y="1583"/>
                    <a:pt x="1" y="3539"/>
                  </a:cubicBezTo>
                  <a:cubicBezTo>
                    <a:pt x="1" y="5490"/>
                    <a:pt x="1583" y="7072"/>
                    <a:pt x="3539" y="7072"/>
                  </a:cubicBezTo>
                  <a:cubicBezTo>
                    <a:pt x="5490" y="7072"/>
                    <a:pt x="7073" y="5490"/>
                    <a:pt x="7073" y="3539"/>
                  </a:cubicBezTo>
                  <a:cubicBezTo>
                    <a:pt x="7073" y="1583"/>
                    <a:pt x="5490" y="1"/>
                    <a:pt x="3539"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0"/>
            <p:cNvSpPr/>
            <p:nvPr/>
          </p:nvSpPr>
          <p:spPr>
            <a:xfrm>
              <a:off x="4768654" y="1518590"/>
              <a:ext cx="917802" cy="803844"/>
            </a:xfrm>
            <a:custGeom>
              <a:rect b="b" l="l" r="r" t="t"/>
              <a:pathLst>
                <a:path extrusionOk="0" h="7075" w="8078">
                  <a:moveTo>
                    <a:pt x="4043" y="0"/>
                  </a:moveTo>
                  <a:cubicBezTo>
                    <a:pt x="2820" y="0"/>
                    <a:pt x="1631" y="635"/>
                    <a:pt x="976" y="1770"/>
                  </a:cubicBezTo>
                  <a:cubicBezTo>
                    <a:pt x="0" y="3461"/>
                    <a:pt x="577" y="5624"/>
                    <a:pt x="2272" y="6600"/>
                  </a:cubicBezTo>
                  <a:cubicBezTo>
                    <a:pt x="2830" y="6921"/>
                    <a:pt x="3438" y="7074"/>
                    <a:pt x="4038" y="7074"/>
                  </a:cubicBezTo>
                  <a:cubicBezTo>
                    <a:pt x="5258" y="7074"/>
                    <a:pt x="6445" y="6442"/>
                    <a:pt x="7102" y="5308"/>
                  </a:cubicBezTo>
                  <a:cubicBezTo>
                    <a:pt x="8078" y="3613"/>
                    <a:pt x="7497" y="1453"/>
                    <a:pt x="5806" y="474"/>
                  </a:cubicBezTo>
                  <a:cubicBezTo>
                    <a:pt x="5250" y="153"/>
                    <a:pt x="4643" y="0"/>
                    <a:pt x="4043" y="0"/>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0"/>
            <p:cNvSpPr/>
            <p:nvPr/>
          </p:nvSpPr>
          <p:spPr>
            <a:xfrm>
              <a:off x="3456348" y="1529724"/>
              <a:ext cx="917802" cy="803957"/>
            </a:xfrm>
            <a:custGeom>
              <a:rect b="b" l="l" r="r" t="t"/>
              <a:pathLst>
                <a:path extrusionOk="0" h="7076" w="8078">
                  <a:moveTo>
                    <a:pt x="4036" y="1"/>
                  </a:moveTo>
                  <a:cubicBezTo>
                    <a:pt x="3435" y="1"/>
                    <a:pt x="2826" y="154"/>
                    <a:pt x="2268" y="475"/>
                  </a:cubicBezTo>
                  <a:cubicBezTo>
                    <a:pt x="577" y="1451"/>
                    <a:pt x="0" y="3614"/>
                    <a:pt x="976" y="5305"/>
                  </a:cubicBezTo>
                  <a:cubicBezTo>
                    <a:pt x="1630" y="6440"/>
                    <a:pt x="2820" y="7075"/>
                    <a:pt x="4043" y="7075"/>
                  </a:cubicBezTo>
                  <a:cubicBezTo>
                    <a:pt x="4642" y="7075"/>
                    <a:pt x="5249" y="6923"/>
                    <a:pt x="5806" y="6602"/>
                  </a:cubicBezTo>
                  <a:cubicBezTo>
                    <a:pt x="7497" y="5622"/>
                    <a:pt x="8078" y="3463"/>
                    <a:pt x="7102" y="1767"/>
                  </a:cubicBezTo>
                  <a:cubicBezTo>
                    <a:pt x="6445" y="634"/>
                    <a:pt x="5258" y="1"/>
                    <a:pt x="4036"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0"/>
            <p:cNvSpPr/>
            <p:nvPr/>
          </p:nvSpPr>
          <p:spPr>
            <a:xfrm>
              <a:off x="2866663" y="2671834"/>
              <a:ext cx="803503" cy="803617"/>
            </a:xfrm>
            <a:custGeom>
              <a:rect b="b" l="l" r="r" t="t"/>
              <a:pathLst>
                <a:path extrusionOk="0" h="7073" w="7072">
                  <a:moveTo>
                    <a:pt x="3538" y="1"/>
                  </a:moveTo>
                  <a:cubicBezTo>
                    <a:pt x="1583" y="1"/>
                    <a:pt x="0" y="1583"/>
                    <a:pt x="0" y="3539"/>
                  </a:cubicBezTo>
                  <a:cubicBezTo>
                    <a:pt x="0" y="5490"/>
                    <a:pt x="1583" y="7072"/>
                    <a:pt x="3538" y="7072"/>
                  </a:cubicBezTo>
                  <a:cubicBezTo>
                    <a:pt x="5489" y="7072"/>
                    <a:pt x="7072" y="5490"/>
                    <a:pt x="7072" y="3539"/>
                  </a:cubicBezTo>
                  <a:cubicBezTo>
                    <a:pt x="7072" y="1583"/>
                    <a:pt x="5489" y="1"/>
                    <a:pt x="3538"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00"/>
            <p:cNvSpPr/>
            <p:nvPr/>
          </p:nvSpPr>
          <p:spPr>
            <a:xfrm>
              <a:off x="3475550" y="3802808"/>
              <a:ext cx="917802" cy="803730"/>
            </a:xfrm>
            <a:custGeom>
              <a:rect b="b" l="l" r="r" t="t"/>
              <a:pathLst>
                <a:path extrusionOk="0" h="7074" w="8078">
                  <a:moveTo>
                    <a:pt x="4043" y="1"/>
                  </a:moveTo>
                  <a:cubicBezTo>
                    <a:pt x="2820" y="1"/>
                    <a:pt x="1630" y="636"/>
                    <a:pt x="976" y="1771"/>
                  </a:cubicBezTo>
                  <a:cubicBezTo>
                    <a:pt x="0" y="3462"/>
                    <a:pt x="577" y="5625"/>
                    <a:pt x="2268" y="6601"/>
                  </a:cubicBezTo>
                  <a:cubicBezTo>
                    <a:pt x="2824" y="6921"/>
                    <a:pt x="3431" y="7074"/>
                    <a:pt x="4030" y="7074"/>
                  </a:cubicBezTo>
                  <a:cubicBezTo>
                    <a:pt x="5253" y="7074"/>
                    <a:pt x="6443" y="6439"/>
                    <a:pt x="7098" y="5304"/>
                  </a:cubicBezTo>
                  <a:cubicBezTo>
                    <a:pt x="8078" y="3613"/>
                    <a:pt x="7497" y="1454"/>
                    <a:pt x="5806" y="474"/>
                  </a:cubicBezTo>
                  <a:cubicBezTo>
                    <a:pt x="5250" y="153"/>
                    <a:pt x="4642" y="1"/>
                    <a:pt x="4043"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00"/>
            <p:cNvSpPr/>
            <p:nvPr/>
          </p:nvSpPr>
          <p:spPr>
            <a:xfrm>
              <a:off x="4787855" y="3791901"/>
              <a:ext cx="917802" cy="803730"/>
            </a:xfrm>
            <a:custGeom>
              <a:rect b="b" l="l" r="r" t="t"/>
              <a:pathLst>
                <a:path extrusionOk="0" h="7074" w="8078">
                  <a:moveTo>
                    <a:pt x="4037" y="0"/>
                  </a:moveTo>
                  <a:cubicBezTo>
                    <a:pt x="3436" y="0"/>
                    <a:pt x="2827" y="153"/>
                    <a:pt x="2268" y="475"/>
                  </a:cubicBezTo>
                  <a:cubicBezTo>
                    <a:pt x="577" y="1450"/>
                    <a:pt x="1" y="3614"/>
                    <a:pt x="976" y="5305"/>
                  </a:cubicBezTo>
                  <a:cubicBezTo>
                    <a:pt x="1630" y="6439"/>
                    <a:pt x="2818" y="7073"/>
                    <a:pt x="4040" y="7073"/>
                  </a:cubicBezTo>
                  <a:cubicBezTo>
                    <a:pt x="4640" y="7073"/>
                    <a:pt x="5249" y="6920"/>
                    <a:pt x="5806" y="6597"/>
                  </a:cubicBezTo>
                  <a:cubicBezTo>
                    <a:pt x="7497" y="5621"/>
                    <a:pt x="8078" y="3458"/>
                    <a:pt x="7102" y="1767"/>
                  </a:cubicBezTo>
                  <a:cubicBezTo>
                    <a:pt x="6446" y="633"/>
                    <a:pt x="5258" y="0"/>
                    <a:pt x="4037" y="0"/>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100"/>
          <p:cNvGrpSpPr/>
          <p:nvPr/>
        </p:nvGrpSpPr>
        <p:grpSpPr>
          <a:xfrm>
            <a:off x="4075872" y="2152413"/>
            <a:ext cx="1543578" cy="1543520"/>
            <a:chOff x="7208150" y="310250"/>
            <a:chExt cx="1415347" cy="1415294"/>
          </a:xfrm>
        </p:grpSpPr>
        <p:sp>
          <p:nvSpPr>
            <p:cNvPr id="3519" name="Google Shape;3519;p100"/>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00"/>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00"/>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00"/>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00"/>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00"/>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00"/>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0"/>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00"/>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00"/>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00"/>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00"/>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00"/>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00"/>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00"/>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00"/>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00"/>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00"/>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00"/>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00"/>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00"/>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0"/>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00"/>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00"/>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00"/>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00"/>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00"/>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00"/>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0"/>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00"/>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00"/>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00"/>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00"/>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00"/>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00"/>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0"/>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00"/>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00"/>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00"/>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00"/>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00"/>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00"/>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00"/>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00"/>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00"/>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00"/>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00"/>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00"/>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00"/>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00"/>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00"/>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00"/>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00"/>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00"/>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00"/>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00"/>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00"/>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00"/>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00"/>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00"/>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00"/>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00"/>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00"/>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00"/>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00"/>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00"/>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00"/>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00"/>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00"/>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00"/>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0"/>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00"/>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00"/>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0"/>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00"/>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00"/>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0"/>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00"/>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00"/>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00"/>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00"/>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00"/>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00"/>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00"/>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0"/>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00"/>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00"/>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0"/>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00"/>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00"/>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00"/>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0"/>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00"/>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0"/>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00"/>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00"/>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0"/>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00"/>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00"/>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00"/>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00"/>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00"/>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0"/>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00"/>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00"/>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0"/>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00"/>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00"/>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00"/>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00"/>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00"/>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0"/>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0"/>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00"/>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00"/>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00"/>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00"/>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0"/>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00"/>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00"/>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00"/>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00"/>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00"/>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00"/>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00"/>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00"/>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00"/>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00"/>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00"/>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00"/>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00"/>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00"/>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00"/>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00"/>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0"/>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00"/>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00"/>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00"/>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00"/>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00"/>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00"/>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0"/>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00"/>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00"/>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00"/>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00"/>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00"/>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00"/>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0"/>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00"/>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00"/>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00"/>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00"/>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00"/>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00"/>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00"/>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00"/>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0"/>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00"/>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00"/>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0"/>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00"/>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00"/>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00"/>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0"/>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0"/>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0"/>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00"/>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00"/>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0"/>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00"/>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00"/>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00"/>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00"/>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00"/>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00"/>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00"/>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00"/>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00"/>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100"/>
          <p:cNvGrpSpPr/>
          <p:nvPr/>
        </p:nvGrpSpPr>
        <p:grpSpPr>
          <a:xfrm>
            <a:off x="3965356" y="1550234"/>
            <a:ext cx="451252" cy="435639"/>
            <a:chOff x="4461925" y="2251050"/>
            <a:chExt cx="385850" cy="372500"/>
          </a:xfrm>
        </p:grpSpPr>
        <p:sp>
          <p:nvSpPr>
            <p:cNvPr id="3699" name="Google Shape;3699;p100"/>
            <p:cNvSpPr/>
            <p:nvPr/>
          </p:nvSpPr>
          <p:spPr>
            <a:xfrm>
              <a:off x="4461925" y="2487475"/>
              <a:ext cx="138300" cy="136075"/>
            </a:xfrm>
            <a:custGeom>
              <a:rect b="b" l="l" r="r" t="t"/>
              <a:pathLst>
                <a:path extrusionOk="0" h="5443" w="5532">
                  <a:moveTo>
                    <a:pt x="3979" y="1"/>
                  </a:moveTo>
                  <a:lnTo>
                    <a:pt x="1981" y="1999"/>
                  </a:lnTo>
                  <a:cubicBezTo>
                    <a:pt x="1766" y="1785"/>
                    <a:pt x="1485" y="1678"/>
                    <a:pt x="1204" y="1678"/>
                  </a:cubicBezTo>
                  <a:cubicBezTo>
                    <a:pt x="923" y="1678"/>
                    <a:pt x="642" y="1785"/>
                    <a:pt x="428" y="1999"/>
                  </a:cubicBezTo>
                  <a:cubicBezTo>
                    <a:pt x="0" y="2427"/>
                    <a:pt x="0" y="3123"/>
                    <a:pt x="428" y="3569"/>
                  </a:cubicBezTo>
                  <a:cubicBezTo>
                    <a:pt x="642" y="3783"/>
                    <a:pt x="923" y="3890"/>
                    <a:pt x="1204" y="3890"/>
                  </a:cubicBezTo>
                  <a:cubicBezTo>
                    <a:pt x="1485" y="3890"/>
                    <a:pt x="1766" y="3783"/>
                    <a:pt x="1980" y="3569"/>
                  </a:cubicBezTo>
                  <a:lnTo>
                    <a:pt x="1980" y="3569"/>
                  </a:lnTo>
                  <a:cubicBezTo>
                    <a:pt x="1552" y="3997"/>
                    <a:pt x="1552" y="4693"/>
                    <a:pt x="1981" y="5121"/>
                  </a:cubicBezTo>
                  <a:cubicBezTo>
                    <a:pt x="2195" y="5335"/>
                    <a:pt x="2476" y="5443"/>
                    <a:pt x="2757" y="5443"/>
                  </a:cubicBezTo>
                  <a:cubicBezTo>
                    <a:pt x="3038" y="5443"/>
                    <a:pt x="3319" y="5335"/>
                    <a:pt x="3533" y="5121"/>
                  </a:cubicBezTo>
                  <a:cubicBezTo>
                    <a:pt x="3961" y="4693"/>
                    <a:pt x="3961" y="3997"/>
                    <a:pt x="3533" y="3569"/>
                  </a:cubicBezTo>
                  <a:lnTo>
                    <a:pt x="5531" y="1571"/>
                  </a:lnTo>
                  <a:cubicBezTo>
                    <a:pt x="5210" y="1392"/>
                    <a:pt x="4907" y="1160"/>
                    <a:pt x="4639" y="893"/>
                  </a:cubicBezTo>
                  <a:cubicBezTo>
                    <a:pt x="4371" y="625"/>
                    <a:pt x="4157" y="340"/>
                    <a:pt x="3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00"/>
            <p:cNvSpPr/>
            <p:nvPr/>
          </p:nvSpPr>
          <p:spPr>
            <a:xfrm>
              <a:off x="4564500" y="2251050"/>
              <a:ext cx="283275" cy="265325"/>
            </a:xfrm>
            <a:custGeom>
              <a:rect b="b" l="l" r="r" t="t"/>
              <a:pathLst>
                <a:path extrusionOk="0" h="10613" w="11331">
                  <a:moveTo>
                    <a:pt x="7067" y="2445"/>
                  </a:moveTo>
                  <a:lnTo>
                    <a:pt x="7067" y="3302"/>
                  </a:lnTo>
                  <a:lnTo>
                    <a:pt x="6192" y="3302"/>
                  </a:lnTo>
                  <a:lnTo>
                    <a:pt x="6192" y="2445"/>
                  </a:lnTo>
                  <a:close/>
                  <a:moveTo>
                    <a:pt x="5764" y="5853"/>
                  </a:moveTo>
                  <a:lnTo>
                    <a:pt x="5764" y="6728"/>
                  </a:lnTo>
                  <a:lnTo>
                    <a:pt x="4890" y="6728"/>
                  </a:lnTo>
                  <a:lnTo>
                    <a:pt x="4890" y="5853"/>
                  </a:lnTo>
                  <a:close/>
                  <a:moveTo>
                    <a:pt x="6484" y="1"/>
                  </a:moveTo>
                  <a:cubicBezTo>
                    <a:pt x="5354" y="1"/>
                    <a:pt x="4221" y="429"/>
                    <a:pt x="3355" y="1286"/>
                  </a:cubicBezTo>
                  <a:cubicBezTo>
                    <a:pt x="2427" y="2213"/>
                    <a:pt x="1999" y="3445"/>
                    <a:pt x="2071" y="4640"/>
                  </a:cubicBezTo>
                  <a:lnTo>
                    <a:pt x="1161" y="5550"/>
                  </a:lnTo>
                  <a:cubicBezTo>
                    <a:pt x="1" y="6710"/>
                    <a:pt x="1" y="8583"/>
                    <a:pt x="1161" y="9743"/>
                  </a:cubicBezTo>
                  <a:cubicBezTo>
                    <a:pt x="1741" y="10323"/>
                    <a:pt x="2499" y="10613"/>
                    <a:pt x="3257" y="10613"/>
                  </a:cubicBezTo>
                  <a:cubicBezTo>
                    <a:pt x="4015" y="10613"/>
                    <a:pt x="4774" y="10323"/>
                    <a:pt x="5354" y="9743"/>
                  </a:cubicBezTo>
                  <a:lnTo>
                    <a:pt x="6246" y="8833"/>
                  </a:lnTo>
                  <a:cubicBezTo>
                    <a:pt x="6313" y="8836"/>
                    <a:pt x="6381" y="8838"/>
                    <a:pt x="6448" y="8838"/>
                  </a:cubicBezTo>
                  <a:cubicBezTo>
                    <a:pt x="7595" y="8838"/>
                    <a:pt x="8741" y="8408"/>
                    <a:pt x="9600" y="7548"/>
                  </a:cubicBezTo>
                  <a:cubicBezTo>
                    <a:pt x="11331" y="5818"/>
                    <a:pt x="11331" y="3016"/>
                    <a:pt x="9600" y="1286"/>
                  </a:cubicBezTo>
                  <a:cubicBezTo>
                    <a:pt x="8744" y="429"/>
                    <a:pt x="7615" y="1"/>
                    <a:pt x="6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100"/>
          <p:cNvGrpSpPr/>
          <p:nvPr/>
        </p:nvGrpSpPr>
        <p:grpSpPr>
          <a:xfrm>
            <a:off x="3353663" y="2729056"/>
            <a:ext cx="380950" cy="390225"/>
            <a:chOff x="1638325" y="3392200"/>
            <a:chExt cx="380950" cy="390225"/>
          </a:xfrm>
        </p:grpSpPr>
        <p:sp>
          <p:nvSpPr>
            <p:cNvPr id="3702" name="Google Shape;3702;p100"/>
            <p:cNvSpPr/>
            <p:nvPr/>
          </p:nvSpPr>
          <p:spPr>
            <a:xfrm>
              <a:off x="1638325" y="3392200"/>
              <a:ext cx="380950" cy="390225"/>
            </a:xfrm>
            <a:custGeom>
              <a:rect b="b" l="l" r="r" t="t"/>
              <a:pathLst>
                <a:path extrusionOk="0" h="15609" w="15238">
                  <a:moveTo>
                    <a:pt x="9082" y="5956"/>
                  </a:moveTo>
                  <a:cubicBezTo>
                    <a:pt x="10813" y="5956"/>
                    <a:pt x="12222" y="7348"/>
                    <a:pt x="12222" y="9078"/>
                  </a:cubicBezTo>
                  <a:cubicBezTo>
                    <a:pt x="12222" y="10827"/>
                    <a:pt x="10813" y="12219"/>
                    <a:pt x="9082" y="12219"/>
                  </a:cubicBezTo>
                  <a:cubicBezTo>
                    <a:pt x="7351" y="12219"/>
                    <a:pt x="5942" y="10827"/>
                    <a:pt x="5942" y="9078"/>
                  </a:cubicBezTo>
                  <a:cubicBezTo>
                    <a:pt x="5942" y="7348"/>
                    <a:pt x="7351" y="5956"/>
                    <a:pt x="9082" y="5956"/>
                  </a:cubicBezTo>
                  <a:close/>
                  <a:moveTo>
                    <a:pt x="8467" y="0"/>
                  </a:moveTo>
                  <a:cubicBezTo>
                    <a:pt x="7740" y="0"/>
                    <a:pt x="7071" y="155"/>
                    <a:pt x="6495" y="460"/>
                  </a:cubicBezTo>
                  <a:cubicBezTo>
                    <a:pt x="5656" y="906"/>
                    <a:pt x="5103" y="1620"/>
                    <a:pt x="4621" y="2262"/>
                  </a:cubicBezTo>
                  <a:cubicBezTo>
                    <a:pt x="4050" y="3012"/>
                    <a:pt x="3569" y="3654"/>
                    <a:pt x="2712" y="3833"/>
                  </a:cubicBezTo>
                  <a:cubicBezTo>
                    <a:pt x="1927" y="3993"/>
                    <a:pt x="1231" y="4600"/>
                    <a:pt x="714" y="5563"/>
                  </a:cubicBezTo>
                  <a:cubicBezTo>
                    <a:pt x="268" y="6402"/>
                    <a:pt x="0" y="7472"/>
                    <a:pt x="0" y="8489"/>
                  </a:cubicBezTo>
                  <a:cubicBezTo>
                    <a:pt x="0" y="10809"/>
                    <a:pt x="1445" y="11362"/>
                    <a:pt x="2712" y="11826"/>
                  </a:cubicBezTo>
                  <a:cubicBezTo>
                    <a:pt x="3123" y="11987"/>
                    <a:pt x="3569" y="12147"/>
                    <a:pt x="3943" y="12361"/>
                  </a:cubicBezTo>
                  <a:cubicBezTo>
                    <a:pt x="4443" y="12665"/>
                    <a:pt x="4782" y="13111"/>
                    <a:pt x="5139" y="13592"/>
                  </a:cubicBezTo>
                  <a:cubicBezTo>
                    <a:pt x="5585" y="14181"/>
                    <a:pt x="6049" y="14770"/>
                    <a:pt x="6834" y="15163"/>
                  </a:cubicBezTo>
                  <a:cubicBezTo>
                    <a:pt x="7458" y="15466"/>
                    <a:pt x="8226" y="15609"/>
                    <a:pt x="9046" y="15609"/>
                  </a:cubicBezTo>
                  <a:cubicBezTo>
                    <a:pt x="9582" y="15609"/>
                    <a:pt x="10153" y="15555"/>
                    <a:pt x="10706" y="15412"/>
                  </a:cubicBezTo>
                  <a:cubicBezTo>
                    <a:pt x="12133" y="15056"/>
                    <a:pt x="13329" y="14306"/>
                    <a:pt x="14007" y="13361"/>
                  </a:cubicBezTo>
                  <a:cubicBezTo>
                    <a:pt x="15238" y="11612"/>
                    <a:pt x="15131" y="9364"/>
                    <a:pt x="15024" y="7383"/>
                  </a:cubicBezTo>
                  <a:cubicBezTo>
                    <a:pt x="15024" y="7240"/>
                    <a:pt x="15006" y="7098"/>
                    <a:pt x="15006" y="6973"/>
                  </a:cubicBezTo>
                  <a:cubicBezTo>
                    <a:pt x="14917" y="5171"/>
                    <a:pt x="14595" y="2923"/>
                    <a:pt x="12775" y="1567"/>
                  </a:cubicBezTo>
                  <a:cubicBezTo>
                    <a:pt x="11865" y="906"/>
                    <a:pt x="10813" y="407"/>
                    <a:pt x="9778" y="157"/>
                  </a:cubicBezTo>
                  <a:cubicBezTo>
                    <a:pt x="9326" y="52"/>
                    <a:pt x="8887" y="0"/>
                    <a:pt x="8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00"/>
            <p:cNvSpPr/>
            <p:nvPr/>
          </p:nvSpPr>
          <p:spPr>
            <a:xfrm>
              <a:off x="1811400" y="3614250"/>
              <a:ext cx="54425" cy="56675"/>
            </a:xfrm>
            <a:custGeom>
              <a:rect b="b" l="l" r="r" t="t"/>
              <a:pathLst>
                <a:path extrusionOk="0" h="2267" w="2177">
                  <a:moveTo>
                    <a:pt x="946" y="0"/>
                  </a:moveTo>
                  <a:lnTo>
                    <a:pt x="0" y="161"/>
                  </a:lnTo>
                  <a:cubicBezTo>
                    <a:pt x="18" y="214"/>
                    <a:pt x="286" y="1749"/>
                    <a:pt x="1873" y="2266"/>
                  </a:cubicBezTo>
                  <a:lnTo>
                    <a:pt x="2177" y="1374"/>
                  </a:lnTo>
                  <a:cubicBezTo>
                    <a:pt x="1160" y="1035"/>
                    <a:pt x="964" y="71"/>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100"/>
          <p:cNvGrpSpPr/>
          <p:nvPr/>
        </p:nvGrpSpPr>
        <p:grpSpPr>
          <a:xfrm>
            <a:off x="5297347" y="1600209"/>
            <a:ext cx="411850" cy="313104"/>
            <a:chOff x="1072700" y="2271575"/>
            <a:chExt cx="392575" cy="298450"/>
          </a:xfrm>
        </p:grpSpPr>
        <p:sp>
          <p:nvSpPr>
            <p:cNvPr id="3705" name="Google Shape;3705;p100"/>
            <p:cNvSpPr/>
            <p:nvPr/>
          </p:nvSpPr>
          <p:spPr>
            <a:xfrm>
              <a:off x="1072700" y="2408975"/>
              <a:ext cx="392575" cy="161050"/>
            </a:xfrm>
            <a:custGeom>
              <a:rect b="b" l="l" r="r" t="t"/>
              <a:pathLst>
                <a:path extrusionOk="0" h="6442" w="15703">
                  <a:moveTo>
                    <a:pt x="15684" y="0"/>
                  </a:moveTo>
                  <a:cubicBezTo>
                    <a:pt x="15684" y="18"/>
                    <a:pt x="15666" y="36"/>
                    <a:pt x="15666" y="36"/>
                  </a:cubicBezTo>
                  <a:cubicBezTo>
                    <a:pt x="15524" y="268"/>
                    <a:pt x="15381" y="464"/>
                    <a:pt x="15203" y="643"/>
                  </a:cubicBezTo>
                  <a:cubicBezTo>
                    <a:pt x="15060" y="803"/>
                    <a:pt x="14881" y="964"/>
                    <a:pt x="14703" y="1106"/>
                  </a:cubicBezTo>
                  <a:cubicBezTo>
                    <a:pt x="13954" y="1677"/>
                    <a:pt x="12937" y="2034"/>
                    <a:pt x="11634" y="2159"/>
                  </a:cubicBezTo>
                  <a:cubicBezTo>
                    <a:pt x="10599" y="2266"/>
                    <a:pt x="10064" y="2373"/>
                    <a:pt x="9350" y="2730"/>
                  </a:cubicBezTo>
                  <a:cubicBezTo>
                    <a:pt x="9083" y="2873"/>
                    <a:pt x="8833" y="3016"/>
                    <a:pt x="8547" y="3176"/>
                  </a:cubicBezTo>
                  <a:cubicBezTo>
                    <a:pt x="7869" y="3569"/>
                    <a:pt x="7155" y="3979"/>
                    <a:pt x="6281" y="4211"/>
                  </a:cubicBezTo>
                  <a:cubicBezTo>
                    <a:pt x="5746" y="4354"/>
                    <a:pt x="5193" y="4443"/>
                    <a:pt x="4675" y="4443"/>
                  </a:cubicBezTo>
                  <a:cubicBezTo>
                    <a:pt x="3980" y="4443"/>
                    <a:pt x="3301" y="4300"/>
                    <a:pt x="2677" y="4033"/>
                  </a:cubicBezTo>
                  <a:cubicBezTo>
                    <a:pt x="2177" y="3819"/>
                    <a:pt x="1731" y="3515"/>
                    <a:pt x="1321" y="3141"/>
                  </a:cubicBezTo>
                  <a:cubicBezTo>
                    <a:pt x="1250" y="3087"/>
                    <a:pt x="1196" y="3033"/>
                    <a:pt x="1143" y="2962"/>
                  </a:cubicBezTo>
                  <a:cubicBezTo>
                    <a:pt x="946" y="2766"/>
                    <a:pt x="768" y="2552"/>
                    <a:pt x="607" y="2320"/>
                  </a:cubicBezTo>
                  <a:cubicBezTo>
                    <a:pt x="393" y="2034"/>
                    <a:pt x="215" y="1731"/>
                    <a:pt x="72" y="1410"/>
                  </a:cubicBezTo>
                  <a:lnTo>
                    <a:pt x="72" y="1410"/>
                  </a:lnTo>
                  <a:cubicBezTo>
                    <a:pt x="1" y="2873"/>
                    <a:pt x="625" y="4390"/>
                    <a:pt x="1731" y="5353"/>
                  </a:cubicBezTo>
                  <a:cubicBezTo>
                    <a:pt x="2552" y="6067"/>
                    <a:pt x="3569" y="6441"/>
                    <a:pt x="4675" y="6441"/>
                  </a:cubicBezTo>
                  <a:cubicBezTo>
                    <a:pt x="5157" y="6441"/>
                    <a:pt x="5657" y="6370"/>
                    <a:pt x="6156" y="6227"/>
                  </a:cubicBezTo>
                  <a:cubicBezTo>
                    <a:pt x="6977" y="6013"/>
                    <a:pt x="7655" y="5621"/>
                    <a:pt x="8315" y="5246"/>
                  </a:cubicBezTo>
                  <a:cubicBezTo>
                    <a:pt x="8601" y="5085"/>
                    <a:pt x="8868" y="4925"/>
                    <a:pt x="9136" y="4782"/>
                  </a:cubicBezTo>
                  <a:cubicBezTo>
                    <a:pt x="9975" y="4354"/>
                    <a:pt x="10653" y="4265"/>
                    <a:pt x="11580" y="4175"/>
                  </a:cubicBezTo>
                  <a:cubicBezTo>
                    <a:pt x="13383" y="3979"/>
                    <a:pt x="14578" y="3355"/>
                    <a:pt x="15256" y="2266"/>
                  </a:cubicBezTo>
                  <a:cubicBezTo>
                    <a:pt x="15559" y="1785"/>
                    <a:pt x="15702" y="1267"/>
                    <a:pt x="15684" y="767"/>
                  </a:cubicBezTo>
                  <a:lnTo>
                    <a:pt x="15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00"/>
            <p:cNvSpPr/>
            <p:nvPr/>
          </p:nvSpPr>
          <p:spPr>
            <a:xfrm>
              <a:off x="1109275" y="2271575"/>
              <a:ext cx="161050" cy="212800"/>
            </a:xfrm>
            <a:custGeom>
              <a:rect b="b" l="l" r="r" t="t"/>
              <a:pathLst>
                <a:path extrusionOk="0" h="8512" w="6442">
                  <a:moveTo>
                    <a:pt x="5211" y="1"/>
                  </a:moveTo>
                  <a:cubicBezTo>
                    <a:pt x="4943" y="1"/>
                    <a:pt x="4658" y="19"/>
                    <a:pt x="4372" y="36"/>
                  </a:cubicBezTo>
                  <a:cubicBezTo>
                    <a:pt x="4283" y="197"/>
                    <a:pt x="4194" y="358"/>
                    <a:pt x="4087" y="554"/>
                  </a:cubicBezTo>
                  <a:cubicBezTo>
                    <a:pt x="3087" y="2249"/>
                    <a:pt x="1446" y="4997"/>
                    <a:pt x="268" y="6941"/>
                  </a:cubicBezTo>
                  <a:cubicBezTo>
                    <a:pt x="179" y="7084"/>
                    <a:pt x="90" y="7245"/>
                    <a:pt x="1" y="7388"/>
                  </a:cubicBezTo>
                  <a:lnTo>
                    <a:pt x="19" y="7388"/>
                  </a:lnTo>
                  <a:cubicBezTo>
                    <a:pt x="19" y="7405"/>
                    <a:pt x="19" y="7405"/>
                    <a:pt x="19" y="7405"/>
                  </a:cubicBezTo>
                  <a:cubicBezTo>
                    <a:pt x="19" y="7405"/>
                    <a:pt x="36" y="7423"/>
                    <a:pt x="36" y="7423"/>
                  </a:cubicBezTo>
                  <a:cubicBezTo>
                    <a:pt x="54" y="7441"/>
                    <a:pt x="54" y="7459"/>
                    <a:pt x="72" y="7459"/>
                  </a:cubicBezTo>
                  <a:cubicBezTo>
                    <a:pt x="72" y="7477"/>
                    <a:pt x="72" y="7477"/>
                    <a:pt x="90" y="7495"/>
                  </a:cubicBezTo>
                  <a:cubicBezTo>
                    <a:pt x="108" y="7512"/>
                    <a:pt x="108" y="7530"/>
                    <a:pt x="126" y="7548"/>
                  </a:cubicBezTo>
                  <a:cubicBezTo>
                    <a:pt x="143" y="7548"/>
                    <a:pt x="143" y="7548"/>
                    <a:pt x="143" y="7566"/>
                  </a:cubicBezTo>
                  <a:cubicBezTo>
                    <a:pt x="161" y="7584"/>
                    <a:pt x="179" y="7602"/>
                    <a:pt x="197" y="7620"/>
                  </a:cubicBezTo>
                  <a:cubicBezTo>
                    <a:pt x="215" y="7637"/>
                    <a:pt x="215" y="7637"/>
                    <a:pt x="215" y="7637"/>
                  </a:cubicBezTo>
                  <a:cubicBezTo>
                    <a:pt x="233" y="7655"/>
                    <a:pt x="250" y="7673"/>
                    <a:pt x="268" y="7691"/>
                  </a:cubicBezTo>
                  <a:cubicBezTo>
                    <a:pt x="268" y="7691"/>
                    <a:pt x="268" y="7709"/>
                    <a:pt x="268" y="7709"/>
                  </a:cubicBezTo>
                  <a:cubicBezTo>
                    <a:pt x="286" y="7709"/>
                    <a:pt x="286" y="7709"/>
                    <a:pt x="286" y="7727"/>
                  </a:cubicBezTo>
                  <a:cubicBezTo>
                    <a:pt x="322" y="7744"/>
                    <a:pt x="340" y="7780"/>
                    <a:pt x="358" y="7798"/>
                  </a:cubicBezTo>
                  <a:cubicBezTo>
                    <a:pt x="375" y="7816"/>
                    <a:pt x="411" y="7834"/>
                    <a:pt x="429" y="7869"/>
                  </a:cubicBezTo>
                  <a:lnTo>
                    <a:pt x="447" y="7869"/>
                  </a:lnTo>
                  <a:cubicBezTo>
                    <a:pt x="465" y="7887"/>
                    <a:pt x="482" y="7905"/>
                    <a:pt x="500" y="7923"/>
                  </a:cubicBezTo>
                  <a:cubicBezTo>
                    <a:pt x="500" y="7941"/>
                    <a:pt x="518" y="7941"/>
                    <a:pt x="536" y="7959"/>
                  </a:cubicBezTo>
                  <a:cubicBezTo>
                    <a:pt x="554" y="7976"/>
                    <a:pt x="572" y="7994"/>
                    <a:pt x="607" y="8012"/>
                  </a:cubicBezTo>
                  <a:cubicBezTo>
                    <a:pt x="625" y="8048"/>
                    <a:pt x="661" y="8066"/>
                    <a:pt x="679" y="8083"/>
                  </a:cubicBezTo>
                  <a:cubicBezTo>
                    <a:pt x="697" y="8101"/>
                    <a:pt x="714" y="8119"/>
                    <a:pt x="732" y="8119"/>
                  </a:cubicBezTo>
                  <a:cubicBezTo>
                    <a:pt x="768" y="8155"/>
                    <a:pt x="804" y="8190"/>
                    <a:pt x="857" y="8226"/>
                  </a:cubicBezTo>
                  <a:cubicBezTo>
                    <a:pt x="857" y="8226"/>
                    <a:pt x="875" y="8244"/>
                    <a:pt x="875" y="8244"/>
                  </a:cubicBezTo>
                  <a:cubicBezTo>
                    <a:pt x="893" y="8244"/>
                    <a:pt x="893" y="8244"/>
                    <a:pt x="893" y="8262"/>
                  </a:cubicBezTo>
                  <a:cubicBezTo>
                    <a:pt x="929" y="8280"/>
                    <a:pt x="964" y="8298"/>
                    <a:pt x="1000" y="8315"/>
                  </a:cubicBezTo>
                  <a:cubicBezTo>
                    <a:pt x="1000" y="8333"/>
                    <a:pt x="1018" y="8333"/>
                    <a:pt x="1036" y="8351"/>
                  </a:cubicBezTo>
                  <a:lnTo>
                    <a:pt x="1053" y="8351"/>
                  </a:lnTo>
                  <a:cubicBezTo>
                    <a:pt x="1071" y="8369"/>
                    <a:pt x="1107" y="8387"/>
                    <a:pt x="1125" y="8405"/>
                  </a:cubicBezTo>
                  <a:cubicBezTo>
                    <a:pt x="1143" y="8422"/>
                    <a:pt x="1160" y="8422"/>
                    <a:pt x="1178" y="8440"/>
                  </a:cubicBezTo>
                  <a:cubicBezTo>
                    <a:pt x="1196" y="8440"/>
                    <a:pt x="1214" y="8458"/>
                    <a:pt x="1232" y="8458"/>
                  </a:cubicBezTo>
                  <a:cubicBezTo>
                    <a:pt x="1268" y="8476"/>
                    <a:pt x="1303" y="8494"/>
                    <a:pt x="1321" y="8512"/>
                  </a:cubicBezTo>
                  <a:cubicBezTo>
                    <a:pt x="1392" y="8405"/>
                    <a:pt x="1482" y="8262"/>
                    <a:pt x="1571" y="8119"/>
                  </a:cubicBezTo>
                  <a:cubicBezTo>
                    <a:pt x="2570" y="6478"/>
                    <a:pt x="4818" y="2784"/>
                    <a:pt x="6174" y="500"/>
                  </a:cubicBezTo>
                  <a:cubicBezTo>
                    <a:pt x="6263" y="340"/>
                    <a:pt x="6353" y="179"/>
                    <a:pt x="6442" y="36"/>
                  </a:cubicBezTo>
                  <a:cubicBezTo>
                    <a:pt x="6085" y="19"/>
                    <a:pt x="5746" y="1"/>
                    <a:pt x="5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0"/>
            <p:cNvSpPr/>
            <p:nvPr/>
          </p:nvSpPr>
          <p:spPr>
            <a:xfrm>
              <a:off x="1087425" y="2276925"/>
              <a:ext cx="101275" cy="155700"/>
            </a:xfrm>
            <a:custGeom>
              <a:rect b="b" l="l" r="r" t="t"/>
              <a:pathLst>
                <a:path extrusionOk="0" h="6228" w="4051">
                  <a:moveTo>
                    <a:pt x="4051" y="1"/>
                  </a:moveTo>
                  <a:cubicBezTo>
                    <a:pt x="2373" y="340"/>
                    <a:pt x="928" y="1143"/>
                    <a:pt x="357" y="2570"/>
                  </a:cubicBezTo>
                  <a:cubicBezTo>
                    <a:pt x="268" y="2784"/>
                    <a:pt x="179" y="2998"/>
                    <a:pt x="107" y="3213"/>
                  </a:cubicBezTo>
                  <a:cubicBezTo>
                    <a:pt x="36" y="3427"/>
                    <a:pt x="0" y="3659"/>
                    <a:pt x="0" y="3926"/>
                  </a:cubicBezTo>
                  <a:lnTo>
                    <a:pt x="0" y="4943"/>
                  </a:lnTo>
                  <a:lnTo>
                    <a:pt x="0" y="4979"/>
                  </a:lnTo>
                  <a:cubicBezTo>
                    <a:pt x="0" y="4997"/>
                    <a:pt x="0" y="5032"/>
                    <a:pt x="0" y="5050"/>
                  </a:cubicBezTo>
                  <a:cubicBezTo>
                    <a:pt x="0" y="5068"/>
                    <a:pt x="0" y="5086"/>
                    <a:pt x="18" y="5104"/>
                  </a:cubicBezTo>
                  <a:cubicBezTo>
                    <a:pt x="18" y="5122"/>
                    <a:pt x="18" y="5140"/>
                    <a:pt x="18" y="5157"/>
                  </a:cubicBezTo>
                  <a:cubicBezTo>
                    <a:pt x="18" y="5157"/>
                    <a:pt x="18" y="5157"/>
                    <a:pt x="18" y="5175"/>
                  </a:cubicBezTo>
                  <a:cubicBezTo>
                    <a:pt x="18" y="5193"/>
                    <a:pt x="36" y="5211"/>
                    <a:pt x="36" y="5247"/>
                  </a:cubicBezTo>
                  <a:cubicBezTo>
                    <a:pt x="36" y="5282"/>
                    <a:pt x="36" y="5300"/>
                    <a:pt x="54" y="5318"/>
                  </a:cubicBezTo>
                  <a:cubicBezTo>
                    <a:pt x="54" y="5336"/>
                    <a:pt x="54" y="5336"/>
                    <a:pt x="54" y="5354"/>
                  </a:cubicBezTo>
                  <a:cubicBezTo>
                    <a:pt x="54" y="5371"/>
                    <a:pt x="54" y="5371"/>
                    <a:pt x="72" y="5389"/>
                  </a:cubicBezTo>
                  <a:cubicBezTo>
                    <a:pt x="72" y="5389"/>
                    <a:pt x="72" y="5389"/>
                    <a:pt x="72" y="5407"/>
                  </a:cubicBezTo>
                  <a:cubicBezTo>
                    <a:pt x="72" y="5407"/>
                    <a:pt x="72" y="5425"/>
                    <a:pt x="72" y="5443"/>
                  </a:cubicBezTo>
                  <a:cubicBezTo>
                    <a:pt x="90" y="5479"/>
                    <a:pt x="90" y="5496"/>
                    <a:pt x="90" y="5532"/>
                  </a:cubicBezTo>
                  <a:cubicBezTo>
                    <a:pt x="107" y="5550"/>
                    <a:pt x="107" y="5550"/>
                    <a:pt x="107" y="5568"/>
                  </a:cubicBezTo>
                  <a:cubicBezTo>
                    <a:pt x="107" y="5586"/>
                    <a:pt x="125" y="5603"/>
                    <a:pt x="125" y="5621"/>
                  </a:cubicBezTo>
                  <a:cubicBezTo>
                    <a:pt x="125" y="5639"/>
                    <a:pt x="125" y="5657"/>
                    <a:pt x="125" y="5657"/>
                  </a:cubicBezTo>
                  <a:cubicBezTo>
                    <a:pt x="143" y="5693"/>
                    <a:pt x="143" y="5710"/>
                    <a:pt x="161" y="5746"/>
                  </a:cubicBezTo>
                  <a:cubicBezTo>
                    <a:pt x="161" y="5782"/>
                    <a:pt x="179" y="5818"/>
                    <a:pt x="197" y="5835"/>
                  </a:cubicBezTo>
                  <a:cubicBezTo>
                    <a:pt x="197" y="5871"/>
                    <a:pt x="197" y="5889"/>
                    <a:pt x="215" y="5925"/>
                  </a:cubicBezTo>
                  <a:cubicBezTo>
                    <a:pt x="215" y="5942"/>
                    <a:pt x="232" y="5978"/>
                    <a:pt x="250" y="5996"/>
                  </a:cubicBezTo>
                  <a:cubicBezTo>
                    <a:pt x="250" y="6014"/>
                    <a:pt x="250" y="6032"/>
                    <a:pt x="268" y="6049"/>
                  </a:cubicBezTo>
                  <a:cubicBezTo>
                    <a:pt x="268" y="6049"/>
                    <a:pt x="268" y="6067"/>
                    <a:pt x="268" y="6067"/>
                  </a:cubicBezTo>
                  <a:cubicBezTo>
                    <a:pt x="268" y="6067"/>
                    <a:pt x="268" y="6085"/>
                    <a:pt x="268" y="6085"/>
                  </a:cubicBezTo>
                  <a:cubicBezTo>
                    <a:pt x="286" y="6103"/>
                    <a:pt x="286" y="6121"/>
                    <a:pt x="304" y="6139"/>
                  </a:cubicBezTo>
                  <a:cubicBezTo>
                    <a:pt x="304" y="6139"/>
                    <a:pt x="304" y="6157"/>
                    <a:pt x="304" y="6157"/>
                  </a:cubicBezTo>
                  <a:cubicBezTo>
                    <a:pt x="304" y="6174"/>
                    <a:pt x="322" y="6174"/>
                    <a:pt x="322" y="6192"/>
                  </a:cubicBezTo>
                  <a:cubicBezTo>
                    <a:pt x="322" y="6210"/>
                    <a:pt x="322" y="6210"/>
                    <a:pt x="339" y="6228"/>
                  </a:cubicBezTo>
                  <a:lnTo>
                    <a:pt x="643" y="5710"/>
                  </a:lnTo>
                  <a:cubicBezTo>
                    <a:pt x="1624" y="4087"/>
                    <a:pt x="2820" y="2088"/>
                    <a:pt x="3712" y="572"/>
                  </a:cubicBezTo>
                  <a:cubicBezTo>
                    <a:pt x="3819" y="376"/>
                    <a:pt x="3944" y="179"/>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00"/>
            <p:cNvSpPr/>
            <p:nvPr/>
          </p:nvSpPr>
          <p:spPr>
            <a:xfrm>
              <a:off x="1165050" y="2274700"/>
              <a:ext cx="178000" cy="221275"/>
            </a:xfrm>
            <a:custGeom>
              <a:rect b="b" l="l" r="r" t="t"/>
              <a:pathLst>
                <a:path extrusionOk="0" h="8851" w="7120">
                  <a:moveTo>
                    <a:pt x="5264" y="1"/>
                  </a:moveTo>
                  <a:cubicBezTo>
                    <a:pt x="5192" y="143"/>
                    <a:pt x="5103" y="286"/>
                    <a:pt x="4996" y="447"/>
                  </a:cubicBezTo>
                  <a:cubicBezTo>
                    <a:pt x="3729" y="2623"/>
                    <a:pt x="1374" y="6495"/>
                    <a:pt x="268" y="8297"/>
                  </a:cubicBezTo>
                  <a:cubicBezTo>
                    <a:pt x="178" y="8458"/>
                    <a:pt x="89" y="8619"/>
                    <a:pt x="0" y="8744"/>
                  </a:cubicBezTo>
                  <a:cubicBezTo>
                    <a:pt x="36" y="8744"/>
                    <a:pt x="54" y="8744"/>
                    <a:pt x="71" y="8761"/>
                  </a:cubicBezTo>
                  <a:cubicBezTo>
                    <a:pt x="107" y="8761"/>
                    <a:pt x="143" y="8779"/>
                    <a:pt x="196" y="8779"/>
                  </a:cubicBezTo>
                  <a:cubicBezTo>
                    <a:pt x="214" y="8779"/>
                    <a:pt x="232" y="8779"/>
                    <a:pt x="268" y="8797"/>
                  </a:cubicBezTo>
                  <a:lnTo>
                    <a:pt x="303" y="8797"/>
                  </a:lnTo>
                  <a:cubicBezTo>
                    <a:pt x="321" y="8797"/>
                    <a:pt x="339" y="8797"/>
                    <a:pt x="357" y="8815"/>
                  </a:cubicBezTo>
                  <a:lnTo>
                    <a:pt x="446" y="8815"/>
                  </a:lnTo>
                  <a:cubicBezTo>
                    <a:pt x="464" y="8815"/>
                    <a:pt x="482" y="8815"/>
                    <a:pt x="500" y="8833"/>
                  </a:cubicBezTo>
                  <a:lnTo>
                    <a:pt x="660" y="8833"/>
                  </a:lnTo>
                  <a:cubicBezTo>
                    <a:pt x="696" y="8833"/>
                    <a:pt x="714" y="8851"/>
                    <a:pt x="732" y="8851"/>
                  </a:cubicBezTo>
                  <a:lnTo>
                    <a:pt x="1249" y="8851"/>
                  </a:lnTo>
                  <a:cubicBezTo>
                    <a:pt x="1267" y="8851"/>
                    <a:pt x="1285" y="8833"/>
                    <a:pt x="1303" y="8833"/>
                  </a:cubicBezTo>
                  <a:lnTo>
                    <a:pt x="1392" y="8833"/>
                  </a:lnTo>
                  <a:cubicBezTo>
                    <a:pt x="1445" y="8833"/>
                    <a:pt x="1499" y="8815"/>
                    <a:pt x="1552" y="8815"/>
                  </a:cubicBezTo>
                  <a:cubicBezTo>
                    <a:pt x="1588" y="8815"/>
                    <a:pt x="1606" y="8815"/>
                    <a:pt x="1642" y="8797"/>
                  </a:cubicBezTo>
                  <a:lnTo>
                    <a:pt x="1731" y="8797"/>
                  </a:lnTo>
                  <a:cubicBezTo>
                    <a:pt x="1749" y="8779"/>
                    <a:pt x="1784" y="8779"/>
                    <a:pt x="1802" y="8779"/>
                  </a:cubicBezTo>
                  <a:cubicBezTo>
                    <a:pt x="1820" y="8779"/>
                    <a:pt x="1838" y="8779"/>
                    <a:pt x="1856" y="8761"/>
                  </a:cubicBezTo>
                  <a:cubicBezTo>
                    <a:pt x="1891" y="8761"/>
                    <a:pt x="1927" y="8761"/>
                    <a:pt x="1963" y="8744"/>
                  </a:cubicBezTo>
                  <a:lnTo>
                    <a:pt x="2034" y="8744"/>
                  </a:lnTo>
                  <a:cubicBezTo>
                    <a:pt x="2034" y="8744"/>
                    <a:pt x="2034" y="8726"/>
                    <a:pt x="2052" y="8726"/>
                  </a:cubicBezTo>
                  <a:lnTo>
                    <a:pt x="2088" y="8690"/>
                  </a:lnTo>
                  <a:cubicBezTo>
                    <a:pt x="2159" y="8565"/>
                    <a:pt x="2266" y="8387"/>
                    <a:pt x="2427" y="8137"/>
                  </a:cubicBezTo>
                  <a:cubicBezTo>
                    <a:pt x="3337" y="6638"/>
                    <a:pt x="5442" y="3159"/>
                    <a:pt x="6869" y="786"/>
                  </a:cubicBezTo>
                  <a:cubicBezTo>
                    <a:pt x="6959" y="643"/>
                    <a:pt x="7048" y="500"/>
                    <a:pt x="7119" y="357"/>
                  </a:cubicBezTo>
                  <a:cubicBezTo>
                    <a:pt x="7084" y="357"/>
                    <a:pt x="7066" y="340"/>
                    <a:pt x="7030" y="340"/>
                  </a:cubicBezTo>
                  <a:cubicBezTo>
                    <a:pt x="6905" y="304"/>
                    <a:pt x="6798" y="268"/>
                    <a:pt x="6673" y="250"/>
                  </a:cubicBezTo>
                  <a:cubicBezTo>
                    <a:pt x="6566" y="233"/>
                    <a:pt x="6459" y="197"/>
                    <a:pt x="6352" y="179"/>
                  </a:cubicBezTo>
                  <a:cubicBezTo>
                    <a:pt x="6138" y="143"/>
                    <a:pt x="5906" y="90"/>
                    <a:pt x="5692" y="54"/>
                  </a:cubicBezTo>
                  <a:cubicBezTo>
                    <a:pt x="5620" y="54"/>
                    <a:pt x="5567" y="36"/>
                    <a:pt x="5513" y="36"/>
                  </a:cubicBezTo>
                  <a:cubicBezTo>
                    <a:pt x="5424" y="18"/>
                    <a:pt x="5353" y="18"/>
                    <a:pt x="5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00"/>
            <p:cNvSpPr/>
            <p:nvPr/>
          </p:nvSpPr>
          <p:spPr>
            <a:xfrm>
              <a:off x="1252475" y="2290750"/>
              <a:ext cx="155700" cy="189175"/>
            </a:xfrm>
            <a:custGeom>
              <a:rect b="b" l="l" r="r" t="t"/>
              <a:pathLst>
                <a:path extrusionOk="0" h="7567" w="6228">
                  <a:moveTo>
                    <a:pt x="4568" y="1"/>
                  </a:moveTo>
                  <a:cubicBezTo>
                    <a:pt x="4497" y="144"/>
                    <a:pt x="4407" y="269"/>
                    <a:pt x="4318" y="429"/>
                  </a:cubicBezTo>
                  <a:cubicBezTo>
                    <a:pt x="3212" y="2303"/>
                    <a:pt x="1588" y="4943"/>
                    <a:pt x="500" y="6745"/>
                  </a:cubicBezTo>
                  <a:cubicBezTo>
                    <a:pt x="321" y="7049"/>
                    <a:pt x="143" y="7316"/>
                    <a:pt x="0" y="7566"/>
                  </a:cubicBezTo>
                  <a:cubicBezTo>
                    <a:pt x="36" y="7531"/>
                    <a:pt x="89" y="7513"/>
                    <a:pt x="125" y="7495"/>
                  </a:cubicBezTo>
                  <a:cubicBezTo>
                    <a:pt x="161" y="7477"/>
                    <a:pt x="179" y="7459"/>
                    <a:pt x="214" y="7459"/>
                  </a:cubicBezTo>
                  <a:cubicBezTo>
                    <a:pt x="214" y="7459"/>
                    <a:pt x="214" y="7441"/>
                    <a:pt x="214" y="7441"/>
                  </a:cubicBezTo>
                  <a:cubicBezTo>
                    <a:pt x="250" y="7441"/>
                    <a:pt x="268" y="7423"/>
                    <a:pt x="304" y="7406"/>
                  </a:cubicBezTo>
                  <a:cubicBezTo>
                    <a:pt x="339" y="7388"/>
                    <a:pt x="357" y="7370"/>
                    <a:pt x="393" y="7352"/>
                  </a:cubicBezTo>
                  <a:cubicBezTo>
                    <a:pt x="446" y="7316"/>
                    <a:pt x="500" y="7299"/>
                    <a:pt x="571" y="7263"/>
                  </a:cubicBezTo>
                  <a:cubicBezTo>
                    <a:pt x="589" y="7245"/>
                    <a:pt x="625" y="7227"/>
                    <a:pt x="660" y="7209"/>
                  </a:cubicBezTo>
                  <a:cubicBezTo>
                    <a:pt x="785" y="7138"/>
                    <a:pt x="910" y="7067"/>
                    <a:pt x="1035" y="6995"/>
                  </a:cubicBezTo>
                  <a:cubicBezTo>
                    <a:pt x="1089" y="6960"/>
                    <a:pt x="1142" y="6924"/>
                    <a:pt x="1178" y="6906"/>
                  </a:cubicBezTo>
                  <a:cubicBezTo>
                    <a:pt x="1249" y="6870"/>
                    <a:pt x="1321" y="6835"/>
                    <a:pt x="1374" y="6799"/>
                  </a:cubicBezTo>
                  <a:cubicBezTo>
                    <a:pt x="1410" y="6781"/>
                    <a:pt x="1428" y="6763"/>
                    <a:pt x="1445" y="6763"/>
                  </a:cubicBezTo>
                  <a:cubicBezTo>
                    <a:pt x="1463" y="6745"/>
                    <a:pt x="1463" y="6745"/>
                    <a:pt x="1481" y="6745"/>
                  </a:cubicBezTo>
                  <a:cubicBezTo>
                    <a:pt x="1499" y="6728"/>
                    <a:pt x="1535" y="6710"/>
                    <a:pt x="1552" y="6692"/>
                  </a:cubicBezTo>
                  <a:cubicBezTo>
                    <a:pt x="1606" y="6674"/>
                    <a:pt x="1677" y="6638"/>
                    <a:pt x="1731" y="6603"/>
                  </a:cubicBezTo>
                  <a:cubicBezTo>
                    <a:pt x="1767" y="6585"/>
                    <a:pt x="1802" y="6567"/>
                    <a:pt x="1838" y="6549"/>
                  </a:cubicBezTo>
                  <a:cubicBezTo>
                    <a:pt x="1874" y="6531"/>
                    <a:pt x="1892" y="6531"/>
                    <a:pt x="1909" y="6514"/>
                  </a:cubicBezTo>
                  <a:cubicBezTo>
                    <a:pt x="1945" y="6496"/>
                    <a:pt x="1981" y="6496"/>
                    <a:pt x="1999" y="6478"/>
                  </a:cubicBezTo>
                  <a:cubicBezTo>
                    <a:pt x="2034" y="6460"/>
                    <a:pt x="2052" y="6442"/>
                    <a:pt x="2088" y="6442"/>
                  </a:cubicBezTo>
                  <a:cubicBezTo>
                    <a:pt x="2106" y="6424"/>
                    <a:pt x="2123" y="6424"/>
                    <a:pt x="2159" y="6406"/>
                  </a:cubicBezTo>
                  <a:cubicBezTo>
                    <a:pt x="2159" y="6406"/>
                    <a:pt x="2177" y="6406"/>
                    <a:pt x="2195" y="6389"/>
                  </a:cubicBezTo>
                  <a:lnTo>
                    <a:pt x="2213" y="6389"/>
                  </a:lnTo>
                  <a:cubicBezTo>
                    <a:pt x="2231" y="6371"/>
                    <a:pt x="2266" y="6371"/>
                    <a:pt x="2302" y="6353"/>
                  </a:cubicBezTo>
                  <a:cubicBezTo>
                    <a:pt x="2320" y="6353"/>
                    <a:pt x="2338" y="6335"/>
                    <a:pt x="2373" y="6335"/>
                  </a:cubicBezTo>
                  <a:cubicBezTo>
                    <a:pt x="2391" y="6317"/>
                    <a:pt x="2427" y="6317"/>
                    <a:pt x="2445" y="6299"/>
                  </a:cubicBezTo>
                  <a:cubicBezTo>
                    <a:pt x="2480" y="6282"/>
                    <a:pt x="2498" y="6282"/>
                    <a:pt x="2534" y="6264"/>
                  </a:cubicBezTo>
                  <a:cubicBezTo>
                    <a:pt x="2570" y="6264"/>
                    <a:pt x="2605" y="6246"/>
                    <a:pt x="2623" y="6246"/>
                  </a:cubicBezTo>
                  <a:cubicBezTo>
                    <a:pt x="2641" y="6228"/>
                    <a:pt x="2659" y="6228"/>
                    <a:pt x="2659" y="6228"/>
                  </a:cubicBezTo>
                  <a:cubicBezTo>
                    <a:pt x="2677" y="6228"/>
                    <a:pt x="2694" y="6228"/>
                    <a:pt x="2712" y="6210"/>
                  </a:cubicBezTo>
                  <a:cubicBezTo>
                    <a:pt x="2730" y="6210"/>
                    <a:pt x="2748" y="6210"/>
                    <a:pt x="2766" y="6192"/>
                  </a:cubicBezTo>
                  <a:lnTo>
                    <a:pt x="2819" y="6192"/>
                  </a:lnTo>
                  <a:cubicBezTo>
                    <a:pt x="2837" y="6174"/>
                    <a:pt x="2837" y="6174"/>
                    <a:pt x="2837" y="6174"/>
                  </a:cubicBezTo>
                  <a:lnTo>
                    <a:pt x="2855" y="6174"/>
                  </a:lnTo>
                  <a:cubicBezTo>
                    <a:pt x="2873" y="6174"/>
                    <a:pt x="2891" y="6174"/>
                    <a:pt x="2909" y="6157"/>
                  </a:cubicBezTo>
                  <a:cubicBezTo>
                    <a:pt x="2926" y="6157"/>
                    <a:pt x="2962" y="6157"/>
                    <a:pt x="2980" y="6139"/>
                  </a:cubicBezTo>
                  <a:lnTo>
                    <a:pt x="2998" y="6139"/>
                  </a:lnTo>
                  <a:lnTo>
                    <a:pt x="3051" y="6050"/>
                  </a:lnTo>
                  <a:cubicBezTo>
                    <a:pt x="3140" y="5907"/>
                    <a:pt x="3230" y="5764"/>
                    <a:pt x="3319" y="5586"/>
                  </a:cubicBezTo>
                  <a:cubicBezTo>
                    <a:pt x="4033" y="4426"/>
                    <a:pt x="5067" y="2677"/>
                    <a:pt x="5977" y="1143"/>
                  </a:cubicBezTo>
                  <a:cubicBezTo>
                    <a:pt x="6067" y="1000"/>
                    <a:pt x="6138" y="875"/>
                    <a:pt x="6227" y="732"/>
                  </a:cubicBezTo>
                  <a:cubicBezTo>
                    <a:pt x="6192" y="715"/>
                    <a:pt x="6156" y="697"/>
                    <a:pt x="6102" y="679"/>
                  </a:cubicBezTo>
                  <a:cubicBezTo>
                    <a:pt x="6049" y="643"/>
                    <a:pt x="5977" y="608"/>
                    <a:pt x="5924" y="572"/>
                  </a:cubicBezTo>
                  <a:cubicBezTo>
                    <a:pt x="5853" y="536"/>
                    <a:pt x="5799" y="518"/>
                    <a:pt x="5728" y="483"/>
                  </a:cubicBezTo>
                  <a:cubicBezTo>
                    <a:pt x="5674" y="447"/>
                    <a:pt x="5603" y="411"/>
                    <a:pt x="5549" y="393"/>
                  </a:cubicBezTo>
                  <a:cubicBezTo>
                    <a:pt x="5228" y="251"/>
                    <a:pt x="4907" y="108"/>
                    <a:pt x="4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00"/>
            <p:cNvSpPr/>
            <p:nvPr/>
          </p:nvSpPr>
          <p:spPr>
            <a:xfrm>
              <a:off x="1358175" y="2322425"/>
              <a:ext cx="94600" cy="117350"/>
            </a:xfrm>
            <a:custGeom>
              <a:rect b="b" l="l" r="r" t="t"/>
              <a:pathLst>
                <a:path extrusionOk="0" h="4694" w="3784">
                  <a:moveTo>
                    <a:pt x="2784" y="1"/>
                  </a:moveTo>
                  <a:cubicBezTo>
                    <a:pt x="2713" y="144"/>
                    <a:pt x="2624" y="286"/>
                    <a:pt x="2552" y="429"/>
                  </a:cubicBezTo>
                  <a:cubicBezTo>
                    <a:pt x="1803" y="1678"/>
                    <a:pt x="964" y="3070"/>
                    <a:pt x="304" y="4176"/>
                  </a:cubicBezTo>
                  <a:cubicBezTo>
                    <a:pt x="197" y="4354"/>
                    <a:pt x="90" y="4533"/>
                    <a:pt x="1" y="4693"/>
                  </a:cubicBezTo>
                  <a:cubicBezTo>
                    <a:pt x="37" y="4676"/>
                    <a:pt x="72" y="4676"/>
                    <a:pt x="108" y="4676"/>
                  </a:cubicBezTo>
                  <a:cubicBezTo>
                    <a:pt x="1518" y="4533"/>
                    <a:pt x="2749" y="4105"/>
                    <a:pt x="3427" y="2998"/>
                  </a:cubicBezTo>
                  <a:cubicBezTo>
                    <a:pt x="3659" y="2624"/>
                    <a:pt x="3766" y="2267"/>
                    <a:pt x="3784" y="1910"/>
                  </a:cubicBezTo>
                  <a:lnTo>
                    <a:pt x="3784" y="1749"/>
                  </a:lnTo>
                  <a:cubicBezTo>
                    <a:pt x="3766" y="1089"/>
                    <a:pt x="3373" y="500"/>
                    <a:pt x="2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00"/>
            <p:cNvSpPr/>
            <p:nvPr/>
          </p:nvSpPr>
          <p:spPr>
            <a:xfrm>
              <a:off x="1250675" y="2479900"/>
              <a:ext cx="1825" cy="900"/>
            </a:xfrm>
            <a:custGeom>
              <a:rect b="b" l="l" r="r" t="t"/>
              <a:pathLst>
                <a:path extrusionOk="0" h="36" w="73">
                  <a:moveTo>
                    <a:pt x="1" y="36"/>
                  </a:moveTo>
                  <a:cubicBezTo>
                    <a:pt x="36" y="18"/>
                    <a:pt x="54" y="0"/>
                    <a:pt x="72" y="0"/>
                  </a:cubicBezTo>
                  <a:lnTo>
                    <a:pt x="72" y="0"/>
                  </a:lnTo>
                  <a:cubicBezTo>
                    <a:pt x="54" y="0"/>
                    <a:pt x="36" y="18"/>
                    <a:pt x="1"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100"/>
          <p:cNvGrpSpPr/>
          <p:nvPr/>
        </p:nvGrpSpPr>
        <p:grpSpPr>
          <a:xfrm>
            <a:off x="5972936" y="2682982"/>
            <a:ext cx="391734" cy="409516"/>
            <a:chOff x="3325325" y="3368450"/>
            <a:chExt cx="373400" cy="390350"/>
          </a:xfrm>
        </p:grpSpPr>
        <p:sp>
          <p:nvSpPr>
            <p:cNvPr id="3713" name="Google Shape;3713;p100"/>
            <p:cNvSpPr/>
            <p:nvPr/>
          </p:nvSpPr>
          <p:spPr>
            <a:xfrm>
              <a:off x="3325325" y="3368450"/>
              <a:ext cx="373400" cy="232425"/>
            </a:xfrm>
            <a:custGeom>
              <a:rect b="b" l="l" r="r" t="t"/>
              <a:pathLst>
                <a:path extrusionOk="0" h="9297" w="14936">
                  <a:moveTo>
                    <a:pt x="7459" y="1"/>
                  </a:moveTo>
                  <a:cubicBezTo>
                    <a:pt x="7370" y="1"/>
                    <a:pt x="7281" y="1"/>
                    <a:pt x="7192" y="19"/>
                  </a:cubicBezTo>
                  <a:lnTo>
                    <a:pt x="7102" y="19"/>
                  </a:lnTo>
                  <a:cubicBezTo>
                    <a:pt x="7085" y="19"/>
                    <a:pt x="7049" y="36"/>
                    <a:pt x="7031" y="36"/>
                  </a:cubicBezTo>
                  <a:lnTo>
                    <a:pt x="6977" y="36"/>
                  </a:lnTo>
                  <a:cubicBezTo>
                    <a:pt x="6960" y="36"/>
                    <a:pt x="6924" y="54"/>
                    <a:pt x="6906" y="54"/>
                  </a:cubicBezTo>
                  <a:cubicBezTo>
                    <a:pt x="6870" y="54"/>
                    <a:pt x="6853" y="72"/>
                    <a:pt x="6817" y="72"/>
                  </a:cubicBezTo>
                  <a:cubicBezTo>
                    <a:pt x="6781" y="90"/>
                    <a:pt x="6728" y="90"/>
                    <a:pt x="6692" y="108"/>
                  </a:cubicBezTo>
                  <a:cubicBezTo>
                    <a:pt x="6674" y="108"/>
                    <a:pt x="6638" y="126"/>
                    <a:pt x="6621" y="126"/>
                  </a:cubicBezTo>
                  <a:cubicBezTo>
                    <a:pt x="6567" y="143"/>
                    <a:pt x="6514" y="161"/>
                    <a:pt x="6460" y="179"/>
                  </a:cubicBezTo>
                  <a:cubicBezTo>
                    <a:pt x="6424" y="197"/>
                    <a:pt x="6406" y="197"/>
                    <a:pt x="6371" y="215"/>
                  </a:cubicBezTo>
                  <a:cubicBezTo>
                    <a:pt x="6335" y="233"/>
                    <a:pt x="6282" y="251"/>
                    <a:pt x="6228" y="286"/>
                  </a:cubicBezTo>
                  <a:cubicBezTo>
                    <a:pt x="6210" y="286"/>
                    <a:pt x="6175" y="304"/>
                    <a:pt x="6157" y="322"/>
                  </a:cubicBezTo>
                  <a:cubicBezTo>
                    <a:pt x="6121" y="340"/>
                    <a:pt x="6085" y="358"/>
                    <a:pt x="6050" y="375"/>
                  </a:cubicBezTo>
                  <a:cubicBezTo>
                    <a:pt x="5943" y="447"/>
                    <a:pt x="5818" y="518"/>
                    <a:pt x="5711" y="607"/>
                  </a:cubicBezTo>
                  <a:cubicBezTo>
                    <a:pt x="5693" y="625"/>
                    <a:pt x="5657" y="643"/>
                    <a:pt x="5639" y="661"/>
                  </a:cubicBezTo>
                  <a:cubicBezTo>
                    <a:pt x="5604" y="697"/>
                    <a:pt x="5550" y="732"/>
                    <a:pt x="5514" y="768"/>
                  </a:cubicBezTo>
                  <a:cubicBezTo>
                    <a:pt x="5211" y="1053"/>
                    <a:pt x="4979" y="1410"/>
                    <a:pt x="4818" y="1803"/>
                  </a:cubicBezTo>
                  <a:cubicBezTo>
                    <a:pt x="4533" y="1660"/>
                    <a:pt x="4212" y="1589"/>
                    <a:pt x="3873" y="1589"/>
                  </a:cubicBezTo>
                  <a:cubicBezTo>
                    <a:pt x="2660" y="1589"/>
                    <a:pt x="1678" y="2570"/>
                    <a:pt x="1678" y="3766"/>
                  </a:cubicBezTo>
                  <a:cubicBezTo>
                    <a:pt x="1678" y="3837"/>
                    <a:pt x="1678" y="3908"/>
                    <a:pt x="1696" y="3980"/>
                  </a:cubicBezTo>
                  <a:lnTo>
                    <a:pt x="1678" y="3980"/>
                  </a:lnTo>
                  <a:cubicBezTo>
                    <a:pt x="750" y="3980"/>
                    <a:pt x="1" y="4747"/>
                    <a:pt x="1" y="5675"/>
                  </a:cubicBezTo>
                  <a:cubicBezTo>
                    <a:pt x="1" y="6603"/>
                    <a:pt x="750" y="7352"/>
                    <a:pt x="1678" y="7352"/>
                  </a:cubicBezTo>
                  <a:cubicBezTo>
                    <a:pt x="1964" y="7352"/>
                    <a:pt x="2231" y="7281"/>
                    <a:pt x="2463" y="7156"/>
                  </a:cubicBezTo>
                  <a:cubicBezTo>
                    <a:pt x="2517" y="7994"/>
                    <a:pt x="3034" y="8708"/>
                    <a:pt x="3748" y="9065"/>
                  </a:cubicBezTo>
                  <a:cubicBezTo>
                    <a:pt x="3962" y="9172"/>
                    <a:pt x="4194" y="9243"/>
                    <a:pt x="4444" y="9279"/>
                  </a:cubicBezTo>
                  <a:cubicBezTo>
                    <a:pt x="4533" y="9279"/>
                    <a:pt x="4640" y="9297"/>
                    <a:pt x="4747" y="9297"/>
                  </a:cubicBezTo>
                  <a:cubicBezTo>
                    <a:pt x="4908" y="9297"/>
                    <a:pt x="5068" y="9279"/>
                    <a:pt x="5229" y="9243"/>
                  </a:cubicBezTo>
                  <a:cubicBezTo>
                    <a:pt x="5175" y="9190"/>
                    <a:pt x="5140" y="9118"/>
                    <a:pt x="5086" y="9065"/>
                  </a:cubicBezTo>
                  <a:cubicBezTo>
                    <a:pt x="5033" y="8976"/>
                    <a:pt x="4979" y="8886"/>
                    <a:pt x="4926" y="8797"/>
                  </a:cubicBezTo>
                  <a:cubicBezTo>
                    <a:pt x="4747" y="8458"/>
                    <a:pt x="4622" y="8101"/>
                    <a:pt x="4587" y="7709"/>
                  </a:cubicBezTo>
                  <a:cubicBezTo>
                    <a:pt x="4515" y="7013"/>
                    <a:pt x="4694" y="6317"/>
                    <a:pt x="5104" y="5746"/>
                  </a:cubicBezTo>
                  <a:lnTo>
                    <a:pt x="5907" y="6317"/>
                  </a:lnTo>
                  <a:cubicBezTo>
                    <a:pt x="5639" y="6692"/>
                    <a:pt x="5514" y="7156"/>
                    <a:pt x="5568" y="7602"/>
                  </a:cubicBezTo>
                  <a:cubicBezTo>
                    <a:pt x="5604" y="7905"/>
                    <a:pt x="5693" y="8190"/>
                    <a:pt x="5853" y="8422"/>
                  </a:cubicBezTo>
                  <a:cubicBezTo>
                    <a:pt x="6014" y="8690"/>
                    <a:pt x="6264" y="8904"/>
                    <a:pt x="6531" y="9065"/>
                  </a:cubicBezTo>
                  <a:lnTo>
                    <a:pt x="6478" y="9065"/>
                  </a:lnTo>
                  <a:cubicBezTo>
                    <a:pt x="6567" y="9100"/>
                    <a:pt x="6638" y="9118"/>
                    <a:pt x="6728" y="9154"/>
                  </a:cubicBezTo>
                  <a:cubicBezTo>
                    <a:pt x="6960" y="9225"/>
                    <a:pt x="7209" y="9261"/>
                    <a:pt x="7459" y="9261"/>
                  </a:cubicBezTo>
                  <a:cubicBezTo>
                    <a:pt x="7816" y="9261"/>
                    <a:pt x="8137" y="9190"/>
                    <a:pt x="8441" y="9065"/>
                  </a:cubicBezTo>
                  <a:cubicBezTo>
                    <a:pt x="8565" y="8993"/>
                    <a:pt x="8708" y="8922"/>
                    <a:pt x="8815" y="8851"/>
                  </a:cubicBezTo>
                  <a:cubicBezTo>
                    <a:pt x="8940" y="8922"/>
                    <a:pt x="9047" y="8993"/>
                    <a:pt x="9172" y="9065"/>
                  </a:cubicBezTo>
                  <a:cubicBezTo>
                    <a:pt x="9475" y="9208"/>
                    <a:pt x="9814" y="9297"/>
                    <a:pt x="10171" y="9297"/>
                  </a:cubicBezTo>
                  <a:cubicBezTo>
                    <a:pt x="10278" y="9297"/>
                    <a:pt x="10385" y="9279"/>
                    <a:pt x="10492" y="9279"/>
                  </a:cubicBezTo>
                  <a:cubicBezTo>
                    <a:pt x="10724" y="9243"/>
                    <a:pt x="10974" y="9172"/>
                    <a:pt x="11188" y="9065"/>
                  </a:cubicBezTo>
                  <a:cubicBezTo>
                    <a:pt x="11902" y="8708"/>
                    <a:pt x="12402" y="7994"/>
                    <a:pt x="12455" y="7156"/>
                  </a:cubicBezTo>
                  <a:cubicBezTo>
                    <a:pt x="12687" y="7281"/>
                    <a:pt x="12955" y="7352"/>
                    <a:pt x="13240" y="7352"/>
                  </a:cubicBezTo>
                  <a:cubicBezTo>
                    <a:pt x="14168" y="7352"/>
                    <a:pt x="14935" y="6603"/>
                    <a:pt x="14935" y="5675"/>
                  </a:cubicBezTo>
                  <a:cubicBezTo>
                    <a:pt x="14935" y="4747"/>
                    <a:pt x="14168" y="3980"/>
                    <a:pt x="13240" y="3980"/>
                  </a:cubicBezTo>
                  <a:cubicBezTo>
                    <a:pt x="13240" y="3908"/>
                    <a:pt x="13240" y="3837"/>
                    <a:pt x="13240" y="3766"/>
                  </a:cubicBezTo>
                  <a:cubicBezTo>
                    <a:pt x="13240" y="2570"/>
                    <a:pt x="12259" y="1589"/>
                    <a:pt x="11063" y="1589"/>
                  </a:cubicBezTo>
                  <a:cubicBezTo>
                    <a:pt x="10707" y="1589"/>
                    <a:pt x="10385" y="1660"/>
                    <a:pt x="10100" y="1803"/>
                  </a:cubicBezTo>
                  <a:cubicBezTo>
                    <a:pt x="9957" y="1410"/>
                    <a:pt x="9707" y="1053"/>
                    <a:pt x="9404" y="768"/>
                  </a:cubicBezTo>
                  <a:cubicBezTo>
                    <a:pt x="9368" y="732"/>
                    <a:pt x="9333" y="697"/>
                    <a:pt x="9279" y="661"/>
                  </a:cubicBezTo>
                  <a:cubicBezTo>
                    <a:pt x="9261" y="643"/>
                    <a:pt x="9226" y="625"/>
                    <a:pt x="9208" y="607"/>
                  </a:cubicBezTo>
                  <a:cubicBezTo>
                    <a:pt x="9083" y="500"/>
                    <a:pt x="8958" y="429"/>
                    <a:pt x="8815" y="340"/>
                  </a:cubicBezTo>
                  <a:cubicBezTo>
                    <a:pt x="8797" y="322"/>
                    <a:pt x="8762" y="304"/>
                    <a:pt x="8726" y="286"/>
                  </a:cubicBezTo>
                  <a:cubicBezTo>
                    <a:pt x="8690" y="268"/>
                    <a:pt x="8655" y="268"/>
                    <a:pt x="8619" y="251"/>
                  </a:cubicBezTo>
                  <a:cubicBezTo>
                    <a:pt x="8565" y="215"/>
                    <a:pt x="8512" y="197"/>
                    <a:pt x="8458" y="179"/>
                  </a:cubicBezTo>
                  <a:cubicBezTo>
                    <a:pt x="8423" y="161"/>
                    <a:pt x="8369" y="143"/>
                    <a:pt x="8333" y="143"/>
                  </a:cubicBezTo>
                  <a:cubicBezTo>
                    <a:pt x="8298" y="126"/>
                    <a:pt x="8262" y="108"/>
                    <a:pt x="8226" y="108"/>
                  </a:cubicBezTo>
                  <a:cubicBezTo>
                    <a:pt x="8209" y="90"/>
                    <a:pt x="8191" y="90"/>
                    <a:pt x="8173" y="90"/>
                  </a:cubicBezTo>
                  <a:cubicBezTo>
                    <a:pt x="8137" y="90"/>
                    <a:pt x="8119" y="72"/>
                    <a:pt x="8084" y="72"/>
                  </a:cubicBezTo>
                  <a:cubicBezTo>
                    <a:pt x="8066" y="72"/>
                    <a:pt x="8048" y="54"/>
                    <a:pt x="8030" y="54"/>
                  </a:cubicBezTo>
                  <a:cubicBezTo>
                    <a:pt x="8012" y="54"/>
                    <a:pt x="7994" y="54"/>
                    <a:pt x="7959" y="36"/>
                  </a:cubicBezTo>
                  <a:lnTo>
                    <a:pt x="7852" y="36"/>
                  </a:lnTo>
                  <a:cubicBezTo>
                    <a:pt x="7834" y="19"/>
                    <a:pt x="7798" y="19"/>
                    <a:pt x="7763" y="19"/>
                  </a:cubicBezTo>
                  <a:lnTo>
                    <a:pt x="7709" y="19"/>
                  </a:lnTo>
                  <a:cubicBezTo>
                    <a:pt x="7691" y="1"/>
                    <a:pt x="7673" y="1"/>
                    <a:pt x="7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00"/>
            <p:cNvSpPr/>
            <p:nvPr/>
          </p:nvSpPr>
          <p:spPr>
            <a:xfrm>
              <a:off x="3492175" y="3621825"/>
              <a:ext cx="41500" cy="36150"/>
            </a:xfrm>
            <a:custGeom>
              <a:rect b="b" l="l" r="r" t="t"/>
              <a:pathLst>
                <a:path extrusionOk="0" h="1446" w="1660">
                  <a:moveTo>
                    <a:pt x="1659" y="0"/>
                  </a:moveTo>
                  <a:lnTo>
                    <a:pt x="1659" y="0"/>
                  </a:lnTo>
                  <a:cubicBezTo>
                    <a:pt x="1463" y="54"/>
                    <a:pt x="1267" y="107"/>
                    <a:pt x="1053" y="125"/>
                  </a:cubicBezTo>
                  <a:cubicBezTo>
                    <a:pt x="964" y="143"/>
                    <a:pt x="857" y="143"/>
                    <a:pt x="750" y="143"/>
                  </a:cubicBezTo>
                  <a:cubicBezTo>
                    <a:pt x="500" y="143"/>
                    <a:pt x="250" y="107"/>
                    <a:pt x="0" y="36"/>
                  </a:cubicBezTo>
                  <a:lnTo>
                    <a:pt x="0" y="36"/>
                  </a:lnTo>
                  <a:lnTo>
                    <a:pt x="732" y="1446"/>
                  </a:lnTo>
                  <a:lnTo>
                    <a:pt x="964" y="1446"/>
                  </a:lnTo>
                  <a:lnTo>
                    <a:pt x="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00"/>
            <p:cNvSpPr/>
            <p:nvPr/>
          </p:nvSpPr>
          <p:spPr>
            <a:xfrm>
              <a:off x="3420350" y="3621825"/>
              <a:ext cx="182900" cy="136975"/>
            </a:xfrm>
            <a:custGeom>
              <a:rect b="b" l="l" r="r" t="t"/>
              <a:pathLst>
                <a:path extrusionOk="0" h="5479" w="7316">
                  <a:moveTo>
                    <a:pt x="0" y="0"/>
                  </a:moveTo>
                  <a:lnTo>
                    <a:pt x="946" y="1624"/>
                  </a:lnTo>
                  <a:lnTo>
                    <a:pt x="2088" y="5478"/>
                  </a:lnTo>
                  <a:lnTo>
                    <a:pt x="5407" y="5478"/>
                  </a:lnTo>
                  <a:lnTo>
                    <a:pt x="6388" y="1606"/>
                  </a:lnTo>
                  <a:lnTo>
                    <a:pt x="7316" y="0"/>
                  </a:lnTo>
                  <a:lnTo>
                    <a:pt x="7316" y="0"/>
                  </a:lnTo>
                  <a:cubicBezTo>
                    <a:pt x="7120" y="72"/>
                    <a:pt x="6906" y="107"/>
                    <a:pt x="6674" y="125"/>
                  </a:cubicBezTo>
                  <a:cubicBezTo>
                    <a:pt x="6584" y="143"/>
                    <a:pt x="6477" y="143"/>
                    <a:pt x="6370" y="143"/>
                  </a:cubicBezTo>
                  <a:cubicBezTo>
                    <a:pt x="6281" y="143"/>
                    <a:pt x="6192" y="143"/>
                    <a:pt x="6103" y="125"/>
                  </a:cubicBezTo>
                  <a:cubicBezTo>
                    <a:pt x="5942" y="125"/>
                    <a:pt x="5764" y="90"/>
                    <a:pt x="5603" y="54"/>
                  </a:cubicBezTo>
                  <a:lnTo>
                    <a:pt x="4443" y="2427"/>
                  </a:lnTo>
                  <a:lnTo>
                    <a:pt x="2998" y="2427"/>
                  </a:lnTo>
                  <a:lnTo>
                    <a:pt x="1767" y="36"/>
                  </a:lnTo>
                  <a:cubicBezTo>
                    <a:pt x="1588" y="90"/>
                    <a:pt x="1392" y="125"/>
                    <a:pt x="1214" y="125"/>
                  </a:cubicBezTo>
                  <a:cubicBezTo>
                    <a:pt x="1125" y="143"/>
                    <a:pt x="1035" y="143"/>
                    <a:pt x="946" y="143"/>
                  </a:cubicBezTo>
                  <a:cubicBezTo>
                    <a:pt x="839" y="143"/>
                    <a:pt x="750" y="143"/>
                    <a:pt x="643" y="125"/>
                  </a:cubicBezTo>
                  <a:cubicBezTo>
                    <a:pt x="429" y="107"/>
                    <a:pt x="215" y="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100"/>
          <p:cNvGrpSpPr/>
          <p:nvPr/>
        </p:nvGrpSpPr>
        <p:grpSpPr>
          <a:xfrm>
            <a:off x="5317955" y="3836204"/>
            <a:ext cx="409018" cy="409438"/>
            <a:chOff x="2193675" y="2214050"/>
            <a:chExt cx="389875" cy="390275"/>
          </a:xfrm>
        </p:grpSpPr>
        <p:sp>
          <p:nvSpPr>
            <p:cNvPr id="3717" name="Google Shape;3717;p100"/>
            <p:cNvSpPr/>
            <p:nvPr/>
          </p:nvSpPr>
          <p:spPr>
            <a:xfrm>
              <a:off x="2193675" y="2488375"/>
              <a:ext cx="115550" cy="115950"/>
            </a:xfrm>
            <a:custGeom>
              <a:rect b="b" l="l" r="r" t="t"/>
              <a:pathLst>
                <a:path extrusionOk="0" h="4638" w="4622">
                  <a:moveTo>
                    <a:pt x="1499" y="1303"/>
                  </a:moveTo>
                  <a:lnTo>
                    <a:pt x="2213" y="2016"/>
                  </a:lnTo>
                  <a:lnTo>
                    <a:pt x="1499" y="2730"/>
                  </a:lnTo>
                  <a:lnTo>
                    <a:pt x="785" y="2016"/>
                  </a:lnTo>
                  <a:lnTo>
                    <a:pt x="1499" y="1303"/>
                  </a:lnTo>
                  <a:close/>
                  <a:moveTo>
                    <a:pt x="696" y="0"/>
                  </a:moveTo>
                  <a:cubicBezTo>
                    <a:pt x="0" y="1927"/>
                    <a:pt x="36" y="3819"/>
                    <a:pt x="107" y="4604"/>
                  </a:cubicBezTo>
                  <a:cubicBezTo>
                    <a:pt x="318" y="4620"/>
                    <a:pt x="615" y="4637"/>
                    <a:pt x="975" y="4637"/>
                  </a:cubicBezTo>
                  <a:cubicBezTo>
                    <a:pt x="1380" y="4637"/>
                    <a:pt x="1863" y="4616"/>
                    <a:pt x="2391" y="4550"/>
                  </a:cubicBezTo>
                  <a:cubicBezTo>
                    <a:pt x="3033" y="4479"/>
                    <a:pt x="3818" y="4318"/>
                    <a:pt x="4621" y="4033"/>
                  </a:cubicBezTo>
                  <a:cubicBezTo>
                    <a:pt x="4175" y="2641"/>
                    <a:pt x="3355" y="1517"/>
                    <a:pt x="2159" y="714"/>
                  </a:cubicBezTo>
                  <a:cubicBezTo>
                    <a:pt x="1570" y="339"/>
                    <a:pt x="1035" y="107"/>
                    <a:pt x="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00"/>
            <p:cNvSpPr/>
            <p:nvPr/>
          </p:nvSpPr>
          <p:spPr>
            <a:xfrm>
              <a:off x="2199900" y="2282725"/>
              <a:ext cx="168650" cy="171775"/>
            </a:xfrm>
            <a:custGeom>
              <a:rect b="b" l="l" r="r" t="t"/>
              <a:pathLst>
                <a:path extrusionOk="0" h="6871" w="6746">
                  <a:moveTo>
                    <a:pt x="4230" y="1"/>
                  </a:moveTo>
                  <a:lnTo>
                    <a:pt x="4105" y="54"/>
                  </a:lnTo>
                  <a:cubicBezTo>
                    <a:pt x="2356" y="822"/>
                    <a:pt x="1089" y="2267"/>
                    <a:pt x="447" y="4229"/>
                  </a:cubicBezTo>
                  <a:cubicBezTo>
                    <a:pt x="37" y="5443"/>
                    <a:pt x="1" y="6513"/>
                    <a:pt x="1" y="6870"/>
                  </a:cubicBezTo>
                  <a:cubicBezTo>
                    <a:pt x="19" y="6835"/>
                    <a:pt x="37" y="6799"/>
                    <a:pt x="54" y="6763"/>
                  </a:cubicBezTo>
                  <a:cubicBezTo>
                    <a:pt x="197" y="6460"/>
                    <a:pt x="376" y="6192"/>
                    <a:pt x="554" y="5925"/>
                  </a:cubicBezTo>
                  <a:cubicBezTo>
                    <a:pt x="750" y="5621"/>
                    <a:pt x="964" y="5336"/>
                    <a:pt x="1196" y="5086"/>
                  </a:cubicBezTo>
                  <a:cubicBezTo>
                    <a:pt x="1196" y="5068"/>
                    <a:pt x="1196" y="5068"/>
                    <a:pt x="1214" y="5068"/>
                  </a:cubicBezTo>
                  <a:cubicBezTo>
                    <a:pt x="1232" y="5050"/>
                    <a:pt x="1250" y="5032"/>
                    <a:pt x="1250" y="5015"/>
                  </a:cubicBezTo>
                  <a:cubicBezTo>
                    <a:pt x="1303" y="4961"/>
                    <a:pt x="1339" y="4925"/>
                    <a:pt x="1393" y="4872"/>
                  </a:cubicBezTo>
                  <a:cubicBezTo>
                    <a:pt x="1393" y="4854"/>
                    <a:pt x="1411" y="4836"/>
                    <a:pt x="1428" y="4818"/>
                  </a:cubicBezTo>
                  <a:cubicBezTo>
                    <a:pt x="1464" y="4800"/>
                    <a:pt x="1482" y="4765"/>
                    <a:pt x="1518" y="4747"/>
                  </a:cubicBezTo>
                  <a:cubicBezTo>
                    <a:pt x="1535" y="4711"/>
                    <a:pt x="1553" y="4693"/>
                    <a:pt x="1571" y="4676"/>
                  </a:cubicBezTo>
                  <a:cubicBezTo>
                    <a:pt x="1589" y="4658"/>
                    <a:pt x="1607" y="4640"/>
                    <a:pt x="1625" y="4640"/>
                  </a:cubicBezTo>
                  <a:cubicBezTo>
                    <a:pt x="1642" y="4604"/>
                    <a:pt x="1678" y="4586"/>
                    <a:pt x="1696" y="4551"/>
                  </a:cubicBezTo>
                  <a:cubicBezTo>
                    <a:pt x="1785" y="4479"/>
                    <a:pt x="1857" y="4408"/>
                    <a:pt x="1946" y="4337"/>
                  </a:cubicBezTo>
                  <a:cubicBezTo>
                    <a:pt x="1964" y="4319"/>
                    <a:pt x="1999" y="4283"/>
                    <a:pt x="2017" y="4265"/>
                  </a:cubicBezTo>
                  <a:lnTo>
                    <a:pt x="2035" y="4265"/>
                  </a:lnTo>
                  <a:cubicBezTo>
                    <a:pt x="2053" y="4229"/>
                    <a:pt x="2071" y="4212"/>
                    <a:pt x="2106" y="4194"/>
                  </a:cubicBezTo>
                  <a:cubicBezTo>
                    <a:pt x="2160" y="4140"/>
                    <a:pt x="2213" y="4105"/>
                    <a:pt x="2285" y="4051"/>
                  </a:cubicBezTo>
                  <a:cubicBezTo>
                    <a:pt x="2321" y="4015"/>
                    <a:pt x="2356" y="3998"/>
                    <a:pt x="2410" y="3962"/>
                  </a:cubicBezTo>
                  <a:cubicBezTo>
                    <a:pt x="2428" y="3944"/>
                    <a:pt x="2463" y="3926"/>
                    <a:pt x="2481" y="3908"/>
                  </a:cubicBezTo>
                  <a:cubicBezTo>
                    <a:pt x="2517" y="3873"/>
                    <a:pt x="2552" y="3855"/>
                    <a:pt x="2588" y="3819"/>
                  </a:cubicBezTo>
                  <a:cubicBezTo>
                    <a:pt x="2624" y="3801"/>
                    <a:pt x="2642" y="3783"/>
                    <a:pt x="2677" y="3766"/>
                  </a:cubicBezTo>
                  <a:cubicBezTo>
                    <a:pt x="2695" y="3748"/>
                    <a:pt x="2713" y="3730"/>
                    <a:pt x="2749" y="3712"/>
                  </a:cubicBezTo>
                  <a:cubicBezTo>
                    <a:pt x="2784" y="3694"/>
                    <a:pt x="2802" y="3676"/>
                    <a:pt x="2820" y="3659"/>
                  </a:cubicBezTo>
                  <a:cubicBezTo>
                    <a:pt x="2856" y="3641"/>
                    <a:pt x="2874" y="3623"/>
                    <a:pt x="2891" y="3623"/>
                  </a:cubicBezTo>
                  <a:cubicBezTo>
                    <a:pt x="2891" y="3605"/>
                    <a:pt x="2909" y="3605"/>
                    <a:pt x="2909" y="3605"/>
                  </a:cubicBezTo>
                  <a:cubicBezTo>
                    <a:pt x="2945" y="3587"/>
                    <a:pt x="2963" y="3569"/>
                    <a:pt x="2981" y="3551"/>
                  </a:cubicBezTo>
                  <a:cubicBezTo>
                    <a:pt x="2999" y="3551"/>
                    <a:pt x="3016" y="3534"/>
                    <a:pt x="3034" y="3516"/>
                  </a:cubicBezTo>
                  <a:cubicBezTo>
                    <a:pt x="3070" y="3498"/>
                    <a:pt x="3088" y="3480"/>
                    <a:pt x="3123" y="3462"/>
                  </a:cubicBezTo>
                  <a:cubicBezTo>
                    <a:pt x="3159" y="3444"/>
                    <a:pt x="3177" y="3444"/>
                    <a:pt x="3213" y="3427"/>
                  </a:cubicBezTo>
                  <a:cubicBezTo>
                    <a:pt x="3213" y="3409"/>
                    <a:pt x="3230" y="3409"/>
                    <a:pt x="3248" y="3391"/>
                  </a:cubicBezTo>
                  <a:cubicBezTo>
                    <a:pt x="3284" y="3373"/>
                    <a:pt x="3320" y="3355"/>
                    <a:pt x="3355" y="3337"/>
                  </a:cubicBezTo>
                  <a:cubicBezTo>
                    <a:pt x="3445" y="3284"/>
                    <a:pt x="3534" y="3230"/>
                    <a:pt x="3623" y="3195"/>
                  </a:cubicBezTo>
                  <a:cubicBezTo>
                    <a:pt x="3641" y="3177"/>
                    <a:pt x="3677" y="3159"/>
                    <a:pt x="3694" y="3141"/>
                  </a:cubicBezTo>
                  <a:cubicBezTo>
                    <a:pt x="3748" y="3123"/>
                    <a:pt x="3784" y="3105"/>
                    <a:pt x="3819" y="3088"/>
                  </a:cubicBezTo>
                  <a:cubicBezTo>
                    <a:pt x="3855" y="3070"/>
                    <a:pt x="3891" y="3052"/>
                    <a:pt x="3926" y="3034"/>
                  </a:cubicBezTo>
                  <a:cubicBezTo>
                    <a:pt x="3980" y="2998"/>
                    <a:pt x="4033" y="2981"/>
                    <a:pt x="4087" y="2963"/>
                  </a:cubicBezTo>
                  <a:cubicBezTo>
                    <a:pt x="4123" y="2945"/>
                    <a:pt x="4140" y="2927"/>
                    <a:pt x="4176" y="2927"/>
                  </a:cubicBezTo>
                  <a:cubicBezTo>
                    <a:pt x="4176" y="2927"/>
                    <a:pt x="4176" y="2909"/>
                    <a:pt x="4194" y="2909"/>
                  </a:cubicBezTo>
                  <a:cubicBezTo>
                    <a:pt x="4230" y="2891"/>
                    <a:pt x="4265" y="2873"/>
                    <a:pt x="4301" y="2856"/>
                  </a:cubicBezTo>
                  <a:cubicBezTo>
                    <a:pt x="4355" y="2838"/>
                    <a:pt x="4390" y="2820"/>
                    <a:pt x="4426" y="2802"/>
                  </a:cubicBezTo>
                  <a:lnTo>
                    <a:pt x="4444" y="2802"/>
                  </a:lnTo>
                  <a:cubicBezTo>
                    <a:pt x="4462" y="2802"/>
                    <a:pt x="4479" y="2784"/>
                    <a:pt x="4515" y="2784"/>
                  </a:cubicBezTo>
                  <a:cubicBezTo>
                    <a:pt x="4533" y="2766"/>
                    <a:pt x="4551" y="2766"/>
                    <a:pt x="4587" y="2749"/>
                  </a:cubicBezTo>
                  <a:cubicBezTo>
                    <a:pt x="4711" y="2695"/>
                    <a:pt x="4854" y="2641"/>
                    <a:pt x="4997" y="2606"/>
                  </a:cubicBezTo>
                  <a:cubicBezTo>
                    <a:pt x="5015" y="2588"/>
                    <a:pt x="5050" y="2588"/>
                    <a:pt x="5068" y="2570"/>
                  </a:cubicBezTo>
                  <a:cubicBezTo>
                    <a:pt x="5104" y="2552"/>
                    <a:pt x="5140" y="2552"/>
                    <a:pt x="5175" y="2534"/>
                  </a:cubicBezTo>
                  <a:cubicBezTo>
                    <a:pt x="5211" y="2517"/>
                    <a:pt x="5247" y="2517"/>
                    <a:pt x="5282" y="2499"/>
                  </a:cubicBezTo>
                  <a:lnTo>
                    <a:pt x="5318" y="2499"/>
                  </a:lnTo>
                  <a:cubicBezTo>
                    <a:pt x="5336" y="2481"/>
                    <a:pt x="5354" y="2481"/>
                    <a:pt x="5372" y="2481"/>
                  </a:cubicBezTo>
                  <a:lnTo>
                    <a:pt x="5461" y="2445"/>
                  </a:lnTo>
                  <a:cubicBezTo>
                    <a:pt x="5497" y="2445"/>
                    <a:pt x="5532" y="2427"/>
                    <a:pt x="5568" y="2410"/>
                  </a:cubicBezTo>
                  <a:cubicBezTo>
                    <a:pt x="5604" y="2410"/>
                    <a:pt x="5639" y="2392"/>
                    <a:pt x="5657" y="2392"/>
                  </a:cubicBezTo>
                  <a:cubicBezTo>
                    <a:pt x="5693" y="2392"/>
                    <a:pt x="5728" y="2374"/>
                    <a:pt x="5764" y="2374"/>
                  </a:cubicBezTo>
                  <a:cubicBezTo>
                    <a:pt x="5907" y="2320"/>
                    <a:pt x="6050" y="2285"/>
                    <a:pt x="6192" y="2267"/>
                  </a:cubicBezTo>
                  <a:cubicBezTo>
                    <a:pt x="6210" y="2249"/>
                    <a:pt x="6246" y="2249"/>
                    <a:pt x="6282" y="2231"/>
                  </a:cubicBezTo>
                  <a:cubicBezTo>
                    <a:pt x="6442" y="2213"/>
                    <a:pt x="6585" y="2178"/>
                    <a:pt x="6745" y="2142"/>
                  </a:cubicBezTo>
                  <a:cubicBezTo>
                    <a:pt x="6674" y="1410"/>
                    <a:pt x="6264" y="804"/>
                    <a:pt x="5550" y="411"/>
                  </a:cubicBezTo>
                  <a:cubicBezTo>
                    <a:pt x="4979" y="90"/>
                    <a:pt x="4372" y="19"/>
                    <a:pt x="4355" y="19"/>
                  </a:cubicBezTo>
                  <a:lnTo>
                    <a:pt x="4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00"/>
            <p:cNvSpPr/>
            <p:nvPr/>
          </p:nvSpPr>
          <p:spPr>
            <a:xfrm>
              <a:off x="2220875" y="2214050"/>
              <a:ext cx="362675" cy="365775"/>
            </a:xfrm>
            <a:custGeom>
              <a:rect b="b" l="l" r="r" t="t"/>
              <a:pathLst>
                <a:path extrusionOk="0" h="14631" w="14507">
                  <a:moveTo>
                    <a:pt x="10581" y="0"/>
                  </a:moveTo>
                  <a:cubicBezTo>
                    <a:pt x="7744" y="1427"/>
                    <a:pt x="7923" y="3461"/>
                    <a:pt x="8369" y="4657"/>
                  </a:cubicBezTo>
                  <a:cubicBezTo>
                    <a:pt x="8422" y="4835"/>
                    <a:pt x="8494" y="4996"/>
                    <a:pt x="8565" y="5121"/>
                  </a:cubicBezTo>
                  <a:cubicBezTo>
                    <a:pt x="8690" y="5371"/>
                    <a:pt x="8797" y="5549"/>
                    <a:pt x="8851" y="5603"/>
                  </a:cubicBezTo>
                  <a:cubicBezTo>
                    <a:pt x="7655" y="5603"/>
                    <a:pt x="6549" y="5728"/>
                    <a:pt x="5567" y="5942"/>
                  </a:cubicBezTo>
                  <a:cubicBezTo>
                    <a:pt x="2998" y="6530"/>
                    <a:pt x="1143" y="7869"/>
                    <a:pt x="54" y="9956"/>
                  </a:cubicBezTo>
                  <a:cubicBezTo>
                    <a:pt x="54" y="9974"/>
                    <a:pt x="36" y="9992"/>
                    <a:pt x="36" y="10010"/>
                  </a:cubicBezTo>
                  <a:lnTo>
                    <a:pt x="1" y="10081"/>
                  </a:lnTo>
                  <a:cubicBezTo>
                    <a:pt x="393" y="10224"/>
                    <a:pt x="946" y="10474"/>
                    <a:pt x="1553" y="10866"/>
                  </a:cubicBezTo>
                  <a:cubicBezTo>
                    <a:pt x="2516" y="11509"/>
                    <a:pt x="3783" y="12668"/>
                    <a:pt x="4426" y="14631"/>
                  </a:cubicBezTo>
                  <a:cubicBezTo>
                    <a:pt x="5032" y="14345"/>
                    <a:pt x="5621" y="13971"/>
                    <a:pt x="6174" y="13471"/>
                  </a:cubicBezTo>
                  <a:cubicBezTo>
                    <a:pt x="8048" y="11794"/>
                    <a:pt x="8993" y="9189"/>
                    <a:pt x="8975" y="5710"/>
                  </a:cubicBezTo>
                  <a:lnTo>
                    <a:pt x="8975" y="5710"/>
                  </a:lnTo>
                  <a:cubicBezTo>
                    <a:pt x="9082" y="5781"/>
                    <a:pt x="9261" y="5870"/>
                    <a:pt x="9457" y="5977"/>
                  </a:cubicBezTo>
                  <a:cubicBezTo>
                    <a:pt x="9600" y="6031"/>
                    <a:pt x="9761" y="6102"/>
                    <a:pt x="9939" y="6174"/>
                  </a:cubicBezTo>
                  <a:cubicBezTo>
                    <a:pt x="10297" y="6289"/>
                    <a:pt x="10719" y="6380"/>
                    <a:pt x="11172" y="6380"/>
                  </a:cubicBezTo>
                  <a:cubicBezTo>
                    <a:pt x="12254" y="6380"/>
                    <a:pt x="13513" y="5862"/>
                    <a:pt x="14507" y="3925"/>
                  </a:cubicBezTo>
                  <a:cubicBezTo>
                    <a:pt x="13576" y="3395"/>
                    <a:pt x="12777" y="3192"/>
                    <a:pt x="12101" y="3192"/>
                  </a:cubicBezTo>
                  <a:cubicBezTo>
                    <a:pt x="11753" y="3192"/>
                    <a:pt x="11437" y="3246"/>
                    <a:pt x="11152" y="3337"/>
                  </a:cubicBezTo>
                  <a:cubicBezTo>
                    <a:pt x="11420" y="2498"/>
                    <a:pt x="11366" y="1410"/>
                    <a:pt x="10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100"/>
          <p:cNvGrpSpPr/>
          <p:nvPr/>
        </p:nvGrpSpPr>
        <p:grpSpPr>
          <a:xfrm>
            <a:off x="4023900" y="3862475"/>
            <a:ext cx="372500" cy="372475"/>
            <a:chOff x="3334250" y="3412175"/>
            <a:chExt cx="372500" cy="372475"/>
          </a:xfrm>
        </p:grpSpPr>
        <p:sp>
          <p:nvSpPr>
            <p:cNvPr id="3721" name="Google Shape;3721;p100"/>
            <p:cNvSpPr/>
            <p:nvPr/>
          </p:nvSpPr>
          <p:spPr>
            <a:xfrm>
              <a:off x="3334250" y="3412175"/>
              <a:ext cx="372500" cy="262300"/>
            </a:xfrm>
            <a:custGeom>
              <a:rect b="b" l="l" r="r" t="t"/>
              <a:pathLst>
                <a:path extrusionOk="0" h="10492" w="14900">
                  <a:moveTo>
                    <a:pt x="9725" y="2106"/>
                  </a:moveTo>
                  <a:cubicBezTo>
                    <a:pt x="10296" y="2106"/>
                    <a:pt x="10849" y="2373"/>
                    <a:pt x="11206" y="2802"/>
                  </a:cubicBezTo>
                  <a:cubicBezTo>
                    <a:pt x="11848" y="2819"/>
                    <a:pt x="12384" y="3355"/>
                    <a:pt x="12384" y="3997"/>
                  </a:cubicBezTo>
                  <a:lnTo>
                    <a:pt x="11509" y="3997"/>
                  </a:lnTo>
                  <a:cubicBezTo>
                    <a:pt x="11509" y="3819"/>
                    <a:pt x="11367" y="3676"/>
                    <a:pt x="11188" y="3676"/>
                  </a:cubicBezTo>
                  <a:cubicBezTo>
                    <a:pt x="11152" y="3676"/>
                    <a:pt x="11135" y="3694"/>
                    <a:pt x="11099" y="3694"/>
                  </a:cubicBezTo>
                  <a:lnTo>
                    <a:pt x="10778" y="3783"/>
                  </a:lnTo>
                  <a:lnTo>
                    <a:pt x="10617" y="3497"/>
                  </a:lnTo>
                  <a:cubicBezTo>
                    <a:pt x="10421" y="3176"/>
                    <a:pt x="10082" y="2962"/>
                    <a:pt x="9725" y="2962"/>
                  </a:cubicBezTo>
                  <a:cubicBezTo>
                    <a:pt x="9350" y="2962"/>
                    <a:pt x="9011" y="3176"/>
                    <a:pt x="8815" y="3497"/>
                  </a:cubicBezTo>
                  <a:lnTo>
                    <a:pt x="8066" y="3051"/>
                  </a:lnTo>
                  <a:cubicBezTo>
                    <a:pt x="8405" y="2463"/>
                    <a:pt x="9047" y="2106"/>
                    <a:pt x="9725" y="2106"/>
                  </a:cubicBezTo>
                  <a:close/>
                  <a:moveTo>
                    <a:pt x="4015" y="2320"/>
                  </a:moveTo>
                  <a:lnTo>
                    <a:pt x="4015" y="3194"/>
                  </a:lnTo>
                  <a:cubicBezTo>
                    <a:pt x="3855" y="3194"/>
                    <a:pt x="3712" y="3337"/>
                    <a:pt x="3712" y="3515"/>
                  </a:cubicBezTo>
                  <a:cubicBezTo>
                    <a:pt x="3712" y="3533"/>
                    <a:pt x="3712" y="3569"/>
                    <a:pt x="3712" y="3587"/>
                  </a:cubicBezTo>
                  <a:lnTo>
                    <a:pt x="3801" y="3926"/>
                  </a:lnTo>
                  <a:lnTo>
                    <a:pt x="3516" y="4086"/>
                  </a:lnTo>
                  <a:cubicBezTo>
                    <a:pt x="3195" y="4265"/>
                    <a:pt x="2998" y="4604"/>
                    <a:pt x="2998" y="4978"/>
                  </a:cubicBezTo>
                  <a:cubicBezTo>
                    <a:pt x="2998" y="5353"/>
                    <a:pt x="3195" y="5692"/>
                    <a:pt x="3516" y="5871"/>
                  </a:cubicBezTo>
                  <a:lnTo>
                    <a:pt x="3070" y="6638"/>
                  </a:lnTo>
                  <a:cubicBezTo>
                    <a:pt x="2481" y="6299"/>
                    <a:pt x="2124" y="5656"/>
                    <a:pt x="2124" y="4978"/>
                  </a:cubicBezTo>
                  <a:cubicBezTo>
                    <a:pt x="2124" y="4390"/>
                    <a:pt x="2392" y="3854"/>
                    <a:pt x="2838" y="3497"/>
                  </a:cubicBezTo>
                  <a:cubicBezTo>
                    <a:pt x="2838" y="2837"/>
                    <a:pt x="3373" y="2320"/>
                    <a:pt x="4015" y="2320"/>
                  </a:cubicBezTo>
                  <a:close/>
                  <a:moveTo>
                    <a:pt x="5407" y="0"/>
                  </a:moveTo>
                  <a:cubicBezTo>
                    <a:pt x="4461" y="0"/>
                    <a:pt x="3641" y="500"/>
                    <a:pt x="3159" y="1231"/>
                  </a:cubicBezTo>
                  <a:cubicBezTo>
                    <a:pt x="3016" y="1178"/>
                    <a:pt x="2856" y="1160"/>
                    <a:pt x="2713" y="1160"/>
                  </a:cubicBezTo>
                  <a:cubicBezTo>
                    <a:pt x="1946" y="1160"/>
                    <a:pt x="1321" y="1767"/>
                    <a:pt x="1321" y="2552"/>
                  </a:cubicBezTo>
                  <a:cubicBezTo>
                    <a:pt x="1321" y="2659"/>
                    <a:pt x="1339" y="2784"/>
                    <a:pt x="1357" y="2909"/>
                  </a:cubicBezTo>
                  <a:cubicBezTo>
                    <a:pt x="554" y="3373"/>
                    <a:pt x="1" y="4247"/>
                    <a:pt x="1" y="5246"/>
                  </a:cubicBezTo>
                  <a:cubicBezTo>
                    <a:pt x="1" y="6245"/>
                    <a:pt x="554" y="7120"/>
                    <a:pt x="1357" y="7583"/>
                  </a:cubicBezTo>
                  <a:cubicBezTo>
                    <a:pt x="1339" y="7708"/>
                    <a:pt x="1321" y="7833"/>
                    <a:pt x="1321" y="7940"/>
                  </a:cubicBezTo>
                  <a:cubicBezTo>
                    <a:pt x="1321" y="8725"/>
                    <a:pt x="1946" y="9332"/>
                    <a:pt x="2713" y="9332"/>
                  </a:cubicBezTo>
                  <a:cubicBezTo>
                    <a:pt x="2856" y="9332"/>
                    <a:pt x="3016" y="9314"/>
                    <a:pt x="3159" y="9261"/>
                  </a:cubicBezTo>
                  <a:cubicBezTo>
                    <a:pt x="3641" y="9992"/>
                    <a:pt x="4461" y="10492"/>
                    <a:pt x="5407" y="10492"/>
                  </a:cubicBezTo>
                  <a:cubicBezTo>
                    <a:pt x="6228" y="10492"/>
                    <a:pt x="6959" y="10117"/>
                    <a:pt x="7459" y="9546"/>
                  </a:cubicBezTo>
                  <a:cubicBezTo>
                    <a:pt x="7959" y="10117"/>
                    <a:pt x="8672" y="10492"/>
                    <a:pt x="9493" y="10492"/>
                  </a:cubicBezTo>
                  <a:cubicBezTo>
                    <a:pt x="10439" y="10492"/>
                    <a:pt x="11277" y="10010"/>
                    <a:pt x="11759" y="9261"/>
                  </a:cubicBezTo>
                  <a:cubicBezTo>
                    <a:pt x="11902" y="9314"/>
                    <a:pt x="12045" y="9332"/>
                    <a:pt x="12187" y="9332"/>
                  </a:cubicBezTo>
                  <a:cubicBezTo>
                    <a:pt x="12955" y="9332"/>
                    <a:pt x="13579" y="8725"/>
                    <a:pt x="13579" y="7940"/>
                  </a:cubicBezTo>
                  <a:cubicBezTo>
                    <a:pt x="13579" y="7833"/>
                    <a:pt x="13561" y="7708"/>
                    <a:pt x="13543" y="7601"/>
                  </a:cubicBezTo>
                  <a:cubicBezTo>
                    <a:pt x="14346" y="7137"/>
                    <a:pt x="14899" y="6245"/>
                    <a:pt x="14899" y="5246"/>
                  </a:cubicBezTo>
                  <a:cubicBezTo>
                    <a:pt x="14899" y="4247"/>
                    <a:pt x="14346" y="3355"/>
                    <a:pt x="13543" y="2891"/>
                  </a:cubicBezTo>
                  <a:cubicBezTo>
                    <a:pt x="13561" y="2784"/>
                    <a:pt x="13579" y="2659"/>
                    <a:pt x="13579" y="2552"/>
                  </a:cubicBezTo>
                  <a:cubicBezTo>
                    <a:pt x="13579" y="1767"/>
                    <a:pt x="12955" y="1160"/>
                    <a:pt x="12187" y="1160"/>
                  </a:cubicBezTo>
                  <a:cubicBezTo>
                    <a:pt x="12045" y="1160"/>
                    <a:pt x="11902" y="1178"/>
                    <a:pt x="11759" y="1231"/>
                  </a:cubicBezTo>
                  <a:cubicBezTo>
                    <a:pt x="11277" y="482"/>
                    <a:pt x="10439" y="0"/>
                    <a:pt x="9493" y="0"/>
                  </a:cubicBezTo>
                  <a:cubicBezTo>
                    <a:pt x="8672" y="0"/>
                    <a:pt x="7959" y="375"/>
                    <a:pt x="7459" y="946"/>
                  </a:cubicBezTo>
                  <a:cubicBezTo>
                    <a:pt x="6959" y="375"/>
                    <a:pt x="6228" y="0"/>
                    <a:pt x="5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00"/>
            <p:cNvSpPr/>
            <p:nvPr/>
          </p:nvSpPr>
          <p:spPr>
            <a:xfrm>
              <a:off x="3477900" y="3686500"/>
              <a:ext cx="85650" cy="98150"/>
            </a:xfrm>
            <a:custGeom>
              <a:rect b="b" l="l" r="r" t="t"/>
              <a:pathLst>
                <a:path extrusionOk="0" h="3926" w="3426">
                  <a:moveTo>
                    <a:pt x="1267" y="1"/>
                  </a:moveTo>
                  <a:cubicBezTo>
                    <a:pt x="874" y="197"/>
                    <a:pt x="446" y="322"/>
                    <a:pt x="0" y="375"/>
                  </a:cubicBezTo>
                  <a:cubicBezTo>
                    <a:pt x="107" y="661"/>
                    <a:pt x="161" y="982"/>
                    <a:pt x="161" y="1321"/>
                  </a:cubicBezTo>
                  <a:lnTo>
                    <a:pt x="161" y="3926"/>
                  </a:lnTo>
                  <a:lnTo>
                    <a:pt x="3265" y="3926"/>
                  </a:lnTo>
                  <a:lnTo>
                    <a:pt x="3265" y="1321"/>
                  </a:lnTo>
                  <a:cubicBezTo>
                    <a:pt x="3265" y="982"/>
                    <a:pt x="3319" y="661"/>
                    <a:pt x="3426" y="375"/>
                  </a:cubicBezTo>
                  <a:cubicBezTo>
                    <a:pt x="2980" y="322"/>
                    <a:pt x="2534" y="197"/>
                    <a:pt x="2141" y="1"/>
                  </a:cubicBezTo>
                  <a:lnTo>
                    <a:pt x="2141" y="696"/>
                  </a:lnTo>
                  <a:lnTo>
                    <a:pt x="1267" y="696"/>
                  </a:lnTo>
                  <a:lnTo>
                    <a:pt x="1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101"/>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Implemented Features</a:t>
            </a:r>
            <a:endParaRPr/>
          </a:p>
        </p:txBody>
      </p:sp>
      <p:pic>
        <p:nvPicPr>
          <p:cNvPr id="3728" name="Google Shape;3728;p101"/>
          <p:cNvPicPr preferRelativeResize="0"/>
          <p:nvPr/>
        </p:nvPicPr>
        <p:blipFill>
          <a:blip r:embed="rId3">
            <a:alphaModFix/>
          </a:blip>
          <a:stretch>
            <a:fillRect/>
          </a:stretch>
        </p:blipFill>
        <p:spPr>
          <a:xfrm>
            <a:off x="624550" y="863950"/>
            <a:ext cx="1716900" cy="3715275"/>
          </a:xfrm>
          <a:prstGeom prst="rect">
            <a:avLst/>
          </a:prstGeom>
          <a:noFill/>
          <a:ln>
            <a:noFill/>
          </a:ln>
        </p:spPr>
      </p:pic>
      <p:sp>
        <p:nvSpPr>
          <p:cNvPr id="3729" name="Google Shape;3729;p101"/>
          <p:cNvSpPr/>
          <p:nvPr/>
        </p:nvSpPr>
        <p:spPr>
          <a:xfrm>
            <a:off x="2910500" y="820600"/>
            <a:ext cx="6096900" cy="3864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Navigation for all main pages</a:t>
            </a:r>
            <a:r>
              <a:rPr lang="en">
                <a:latin typeface="Barlow Semi Condensed"/>
                <a:ea typeface="Barlow Semi Condensed"/>
                <a:cs typeface="Barlow Semi Condensed"/>
                <a:sym typeface="Barlow Semi Condensed"/>
              </a:rPr>
              <a:t>  (Tab Navigator for Home, Explore, Scan, Saved, Profile and nested Stack Navigator for Scan Flow screen)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Functionality of Task 1: </a:t>
            </a:r>
            <a:r>
              <a:rPr lang="en">
                <a:latin typeface="Barlow Semi Condensed"/>
                <a:ea typeface="Barlow Semi Condensed"/>
                <a:cs typeface="Barlow Semi Condensed"/>
                <a:sym typeface="Barlow Semi Condensed"/>
              </a:rPr>
              <a:t>Scan an Unfamiliar Ingredient has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Connected to camera </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Linked to Clarifai image recognition API</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Created a library of cultural ingredients in the assets folder</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Can recognize the items from the cultural ingredients (within some accuracy)</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found, links to additional context page</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not found, button to rescan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UI for Task 1: </a:t>
            </a:r>
            <a:r>
              <a:rPr lang="en">
                <a:latin typeface="Barlow Semi Condensed"/>
                <a:ea typeface="Barlow Semi Condensed"/>
                <a:cs typeface="Barlow Semi Condensed"/>
                <a:sym typeface="Barlow Semi Condensed"/>
              </a:rPr>
              <a:t>Scan an Unfamiliar Ingredient has also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Begin Scan UI</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Animated white scanning aimer gif on top of camera</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Progress bar as image recognition is searching</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 box and progress bar turn red or green if image recognition is successful or not successful</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102"/>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Organization</a:t>
            </a:r>
            <a:endParaRPr/>
          </a:p>
        </p:txBody>
      </p:sp>
      <p:pic>
        <p:nvPicPr>
          <p:cNvPr id="3735" name="Google Shape;3735;p102"/>
          <p:cNvPicPr preferRelativeResize="0"/>
          <p:nvPr/>
        </p:nvPicPr>
        <p:blipFill rotWithShape="1">
          <a:blip r:embed="rId3">
            <a:alphaModFix/>
          </a:blip>
          <a:srcRect b="1380" l="0" r="0" t="-1380"/>
          <a:stretch/>
        </p:blipFill>
        <p:spPr>
          <a:xfrm>
            <a:off x="331400" y="806750"/>
            <a:ext cx="4028224" cy="4170025"/>
          </a:xfrm>
          <a:prstGeom prst="rect">
            <a:avLst/>
          </a:prstGeom>
          <a:noFill/>
          <a:ln>
            <a:noFill/>
          </a:ln>
        </p:spPr>
      </p:pic>
      <p:sp>
        <p:nvSpPr>
          <p:cNvPr id="3736" name="Google Shape;3736;p102"/>
          <p:cNvSpPr/>
          <p:nvPr/>
        </p:nvSpPr>
        <p:spPr>
          <a:xfrm>
            <a:off x="4572000" y="1184524"/>
            <a:ext cx="4428300" cy="35442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Assets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Fonts, icons, images styles</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Constants (assets made  into variables)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Fonts, icons, images, styles</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Screens (organized by task flow)</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HomeScreen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Char char="-"/>
            </a:pPr>
            <a:r>
              <a:rPr lang="en">
                <a:latin typeface="Barlow Semi Condensed"/>
                <a:ea typeface="Barlow Semi Condensed"/>
                <a:cs typeface="Barlow Semi Condensed"/>
                <a:sym typeface="Barlow Semi Condensed"/>
              </a:rPr>
              <a:t>Scan (</a:t>
            </a:r>
            <a:r>
              <a:rPr b="1" lang="en">
                <a:latin typeface="Barlow Semi Condensed"/>
                <a:ea typeface="Barlow Semi Condensed"/>
                <a:cs typeface="Barlow Semi Condensed"/>
                <a:sym typeface="Barlow Semi Condensed"/>
              </a:rPr>
              <a:t>completed</a:t>
            </a:r>
            <a:r>
              <a:rPr lang="en">
                <a:latin typeface="Barlow Semi Condensed"/>
                <a:ea typeface="Barlow Semi Condensed"/>
                <a:cs typeface="Barlow Semi Condensed"/>
                <a:sym typeface="Barlow Semi Condensed"/>
              </a:rPr>
              <a:t>)</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ScanIntroScreen</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ScanScreen</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ScanCompleteScreen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Additional Context 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Explore</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SavedScreen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ProfileScreen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Components (reused in different screens)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DishCard</a:t>
            </a:r>
            <a:endParaRPr>
              <a:latin typeface="Barlow Semi Condensed"/>
              <a:ea typeface="Barlow Semi Condensed"/>
              <a:cs typeface="Barlow Semi Condensed"/>
              <a:sym typeface="Barlow Semi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103"/>
          <p:cNvSpPr txBox="1"/>
          <p:nvPr>
            <p:ph type="title"/>
          </p:nvPr>
        </p:nvSpPr>
        <p:spPr>
          <a:xfrm>
            <a:off x="720000" y="498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Wizard of Oz / Hard-Coded Elements</a:t>
            </a:r>
            <a:endParaRPr/>
          </a:p>
        </p:txBody>
      </p:sp>
      <p:sp>
        <p:nvSpPr>
          <p:cNvPr id="3742" name="Google Shape;3742;p103"/>
          <p:cNvSpPr txBox="1"/>
          <p:nvPr>
            <p:ph type="title"/>
          </p:nvPr>
        </p:nvSpPr>
        <p:spPr>
          <a:xfrm>
            <a:off x="602275" y="1465500"/>
            <a:ext cx="34329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Image Recognition Accuracy</a:t>
            </a:r>
            <a:endParaRPr sz="1700"/>
          </a:p>
        </p:txBody>
      </p:sp>
      <p:sp>
        <p:nvSpPr>
          <p:cNvPr id="3743" name="Google Shape;3743;p103"/>
          <p:cNvSpPr txBox="1"/>
          <p:nvPr>
            <p:ph type="title"/>
          </p:nvPr>
        </p:nvSpPr>
        <p:spPr>
          <a:xfrm>
            <a:off x="5178400" y="1450525"/>
            <a:ext cx="32163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Ingredient Cultural Context</a:t>
            </a:r>
            <a:endParaRPr sz="1700"/>
          </a:p>
        </p:txBody>
      </p:sp>
      <p:sp>
        <p:nvSpPr>
          <p:cNvPr id="3744" name="Google Shape;3744;p103"/>
          <p:cNvSpPr/>
          <p:nvPr/>
        </p:nvSpPr>
        <p:spPr>
          <a:xfrm>
            <a:off x="5039350" y="2036075"/>
            <a:ext cx="3494400" cy="1656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latin typeface="Barlow Semi Condensed"/>
                <a:ea typeface="Barlow Semi Condensed"/>
                <a:cs typeface="Barlow Semi Condensed"/>
                <a:sym typeface="Barlow Semi Condensed"/>
              </a:rPr>
              <a:t>The cultural context of our selected items is currently hard-coded and stored locally on the app. In practice, this could potentially be sourced by searching the internet and interviewing individuals who prepare traditional cultural recipes.</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3745" name="Google Shape;3745;p103"/>
          <p:cNvSpPr/>
          <p:nvPr/>
        </p:nvSpPr>
        <p:spPr>
          <a:xfrm>
            <a:off x="571525" y="2051050"/>
            <a:ext cx="3494400" cy="1656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Our image recognition is actually fully functional (woohoo!).</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latin typeface="Barlow Semi Condensed"/>
                <a:ea typeface="Barlow Semi Condensed"/>
                <a:cs typeface="Barlow Semi Condensed"/>
                <a:sym typeface="Barlow Semi Condensed"/>
              </a:rPr>
              <a:t>However, the perceived accuracy is a Wizard of Oz technique as it only recognizes three ingredients from a pre-created list.</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9" name="Shape 3749"/>
        <p:cNvGrpSpPr/>
        <p:nvPr/>
      </p:nvGrpSpPr>
      <p:grpSpPr>
        <a:xfrm>
          <a:off x="0" y="0"/>
          <a:ext cx="0" cy="0"/>
          <a:chOff x="0" y="0"/>
          <a:chExt cx="0" cy="0"/>
        </a:xfrm>
      </p:grpSpPr>
      <p:sp>
        <p:nvSpPr>
          <p:cNvPr id="3750" name="Google Shape;3750;p104"/>
          <p:cNvSpPr txBox="1"/>
          <p:nvPr>
            <p:ph type="title"/>
          </p:nvPr>
        </p:nvSpPr>
        <p:spPr>
          <a:xfrm>
            <a:off x="720000" y="3097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Issues/Questions (more detailed)</a:t>
            </a:r>
            <a:endParaRPr/>
          </a:p>
        </p:txBody>
      </p:sp>
      <p:sp>
        <p:nvSpPr>
          <p:cNvPr id="3751" name="Google Shape;3751;p104"/>
          <p:cNvSpPr/>
          <p:nvPr/>
        </p:nvSpPr>
        <p:spPr>
          <a:xfrm>
            <a:off x="864600" y="1105050"/>
            <a:ext cx="7559400" cy="33252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We haven’t had significant roadblocks in our code so far but we do raise the following issues if this were to become a real app:</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The Clarifai AI library only recognizes fairly generic food items.</a:t>
            </a:r>
            <a:r>
              <a:rPr lang="en" sz="1600">
                <a:latin typeface="Barlow Semi Condensed"/>
                <a:ea typeface="Barlow Semi Condensed"/>
                <a:cs typeface="Barlow Semi Condensed"/>
                <a:sym typeface="Barlow Semi Condensed"/>
              </a:rPr>
              <a:t> If our aim is to recognize cultural / uncommon ingredients, then using Clarifai library is actually biased against this. A specialized annotated data set of cultural ingredients and trained computer vision model would be able to truly achieve Discovery's aim. This could potentially be done by sourcing foreign food items from ethnic online grocery websites. </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The use of this API has other limitations as we only have access to the free trial</a:t>
            </a:r>
            <a:endParaRPr sz="16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In a real app, sourcing the cultural context and </a:t>
            </a:r>
            <a:r>
              <a:rPr b="1" lang="en" sz="1600">
                <a:latin typeface="Barlow Semi Condensed"/>
                <a:ea typeface="Barlow Semi Condensed"/>
                <a:cs typeface="Barlow Semi Condensed"/>
                <a:sym typeface="Barlow Semi Condensed"/>
              </a:rPr>
              <a:t>making it very authentic is also a difficult</a:t>
            </a:r>
            <a:r>
              <a:rPr lang="en" sz="1600">
                <a:latin typeface="Barlow Semi Condensed"/>
                <a:ea typeface="Barlow Semi Condensed"/>
                <a:cs typeface="Barlow Semi Condensed"/>
                <a:sym typeface="Barlow Semi Condensed"/>
              </a:rPr>
              <a:t> and hard to scale problem if this cultural context is manually sourced.</a:t>
            </a:r>
            <a:endParaRPr sz="16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55"/>
          <p:cNvSpPr/>
          <p:nvPr/>
        </p:nvSpPr>
        <p:spPr>
          <a:xfrm>
            <a:off x="755850" y="29498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755875" y="804000"/>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a:off x="755875" y="18799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txBox="1"/>
          <p:nvPr>
            <p:ph type="title"/>
          </p:nvPr>
        </p:nvSpPr>
        <p:spPr>
          <a:xfrm>
            <a:off x="2612700" y="198125"/>
            <a:ext cx="3918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Outline of Presentation</a:t>
            </a:r>
            <a:endParaRPr b="1">
              <a:latin typeface="Space Grotesk"/>
              <a:ea typeface="Space Grotesk"/>
              <a:cs typeface="Space Grotesk"/>
              <a:sym typeface="Space Grotesk"/>
            </a:endParaRPr>
          </a:p>
        </p:txBody>
      </p:sp>
      <p:sp>
        <p:nvSpPr>
          <p:cNvPr id="1461" name="Google Shape;1461;p55"/>
          <p:cNvSpPr txBox="1"/>
          <p:nvPr/>
        </p:nvSpPr>
        <p:spPr>
          <a:xfrm>
            <a:off x="2093877" y="1058563"/>
            <a:ext cx="37095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Design Evolution</a:t>
            </a:r>
            <a:endParaRPr b="1" sz="1800">
              <a:solidFill>
                <a:schemeClr val="lt1"/>
              </a:solidFill>
              <a:latin typeface="Anaheim"/>
              <a:ea typeface="Anaheim"/>
              <a:cs typeface="Anaheim"/>
              <a:sym typeface="Anaheim"/>
            </a:endParaRPr>
          </a:p>
        </p:txBody>
      </p:sp>
      <p:sp>
        <p:nvSpPr>
          <p:cNvPr id="1462" name="Google Shape;1462;p55"/>
          <p:cNvSpPr txBox="1"/>
          <p:nvPr/>
        </p:nvSpPr>
        <p:spPr>
          <a:xfrm>
            <a:off x="2093875" y="2134500"/>
            <a:ext cx="35916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UI Description</a:t>
            </a:r>
            <a:endParaRPr b="1" sz="1800">
              <a:solidFill>
                <a:schemeClr val="lt1"/>
              </a:solidFill>
              <a:latin typeface="Anaheim"/>
              <a:ea typeface="Anaheim"/>
              <a:cs typeface="Anaheim"/>
              <a:sym typeface="Anaheim"/>
            </a:endParaRPr>
          </a:p>
        </p:txBody>
      </p:sp>
      <p:sp>
        <p:nvSpPr>
          <p:cNvPr id="1463" name="Google Shape;1463;p55"/>
          <p:cNvSpPr txBox="1"/>
          <p:nvPr/>
        </p:nvSpPr>
        <p:spPr>
          <a:xfrm>
            <a:off x="2093852" y="320441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UI Demo</a:t>
            </a:r>
            <a:endParaRPr b="1" sz="1800">
              <a:solidFill>
                <a:schemeClr val="lt1"/>
              </a:solidFill>
              <a:latin typeface="Anaheim"/>
              <a:ea typeface="Anaheim"/>
              <a:cs typeface="Anaheim"/>
              <a:sym typeface="Anaheim"/>
            </a:endParaRPr>
          </a:p>
        </p:txBody>
      </p:sp>
      <p:sp>
        <p:nvSpPr>
          <p:cNvPr id="1464" name="Google Shape;1464;p55"/>
          <p:cNvSpPr/>
          <p:nvPr/>
        </p:nvSpPr>
        <p:spPr>
          <a:xfrm>
            <a:off x="720025" y="3984425"/>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txBox="1"/>
          <p:nvPr>
            <p:ph idx="4294967295" type="subTitle"/>
          </p:nvPr>
        </p:nvSpPr>
        <p:spPr>
          <a:xfrm>
            <a:off x="5546050" y="943925"/>
            <a:ext cx="24606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Needfinding, sketching, heuristic evaluations.</a:t>
            </a:r>
            <a:endParaRPr b="1" sz="1400">
              <a:latin typeface="Barlow Semi Condensed"/>
              <a:ea typeface="Barlow Semi Condensed"/>
              <a:cs typeface="Barlow Semi Condensed"/>
              <a:sym typeface="Barlow Semi Condensed"/>
            </a:endParaRPr>
          </a:p>
        </p:txBody>
      </p:sp>
      <p:sp>
        <p:nvSpPr>
          <p:cNvPr id="1466" name="Google Shape;1466;p55"/>
          <p:cNvSpPr txBox="1"/>
          <p:nvPr>
            <p:ph idx="4294967295" type="subTitle"/>
          </p:nvPr>
        </p:nvSpPr>
        <p:spPr>
          <a:xfrm>
            <a:off x="5546050" y="2011138"/>
            <a:ext cx="25983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Usability goals, tasks, values, and brand.</a:t>
            </a:r>
            <a:endParaRPr b="1" sz="1400">
              <a:latin typeface="Barlow Semi Condensed"/>
              <a:ea typeface="Barlow Semi Condensed"/>
              <a:cs typeface="Barlow Semi Condensed"/>
              <a:sym typeface="Barlow Semi Condensed"/>
            </a:endParaRPr>
          </a:p>
        </p:txBody>
      </p:sp>
      <p:sp>
        <p:nvSpPr>
          <p:cNvPr id="1467" name="Google Shape;1467;p55"/>
          <p:cNvSpPr txBox="1"/>
          <p:nvPr/>
        </p:nvSpPr>
        <p:spPr>
          <a:xfrm>
            <a:off x="2093852" y="423896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Moving Forward</a:t>
            </a:r>
            <a:endParaRPr b="1" sz="1800">
              <a:solidFill>
                <a:schemeClr val="lt1"/>
              </a:solidFill>
              <a:latin typeface="Anaheim"/>
              <a:ea typeface="Anaheim"/>
              <a:cs typeface="Anaheim"/>
              <a:sym typeface="Anaheim"/>
            </a:endParaRPr>
          </a:p>
        </p:txBody>
      </p:sp>
      <p:sp>
        <p:nvSpPr>
          <p:cNvPr id="1468" name="Google Shape;1468;p55"/>
          <p:cNvSpPr txBox="1"/>
          <p:nvPr>
            <p:ph idx="4294967295" type="subTitle"/>
          </p:nvPr>
        </p:nvSpPr>
        <p:spPr>
          <a:xfrm>
            <a:off x="5546050" y="4121750"/>
            <a:ext cx="23601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What’s to come!</a:t>
            </a:r>
            <a:endParaRPr b="1" sz="1400">
              <a:latin typeface="Barlow Semi Condensed"/>
              <a:ea typeface="Barlow Semi Condensed"/>
              <a:cs typeface="Barlow Semi Condensed"/>
              <a:sym typeface="Barlow Semi Condensed"/>
            </a:endParaRPr>
          </a:p>
        </p:txBody>
      </p:sp>
      <p:grpSp>
        <p:nvGrpSpPr>
          <p:cNvPr id="1469" name="Google Shape;1469;p55"/>
          <p:cNvGrpSpPr/>
          <p:nvPr/>
        </p:nvGrpSpPr>
        <p:grpSpPr>
          <a:xfrm rot="1613827">
            <a:off x="1201436" y="2131548"/>
            <a:ext cx="440706" cy="394392"/>
            <a:chOff x="8028250" y="4422075"/>
            <a:chExt cx="656473" cy="587484"/>
          </a:xfrm>
        </p:grpSpPr>
        <p:sp>
          <p:nvSpPr>
            <p:cNvPr id="1470" name="Google Shape;1470;p55"/>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5"/>
          <p:cNvGrpSpPr/>
          <p:nvPr/>
        </p:nvGrpSpPr>
        <p:grpSpPr>
          <a:xfrm>
            <a:off x="1190497" y="3093118"/>
            <a:ext cx="462610" cy="581765"/>
            <a:chOff x="1793375" y="2799700"/>
            <a:chExt cx="805800" cy="1013175"/>
          </a:xfrm>
        </p:grpSpPr>
        <p:sp>
          <p:nvSpPr>
            <p:cNvPr id="1475" name="Google Shape;1475;p55"/>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rgbClr val="FFFFFF"/>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55"/>
          <p:cNvGrpSpPr/>
          <p:nvPr/>
        </p:nvGrpSpPr>
        <p:grpSpPr>
          <a:xfrm>
            <a:off x="1157531" y="4121719"/>
            <a:ext cx="528533" cy="629006"/>
            <a:chOff x="755879" y="1546525"/>
            <a:chExt cx="2279142" cy="3066828"/>
          </a:xfrm>
        </p:grpSpPr>
        <p:sp>
          <p:nvSpPr>
            <p:cNvPr id="1498" name="Google Shape;1498;p55"/>
            <p:cNvSpPr/>
            <p:nvPr/>
          </p:nvSpPr>
          <p:spPr>
            <a:xfrm>
              <a:off x="755879" y="1546525"/>
              <a:ext cx="2260917" cy="3066828"/>
            </a:xfrm>
            <a:custGeom>
              <a:rect b="b" l="l" r="r" t="t"/>
              <a:pathLst>
                <a:path extrusionOk="0" h="158431" w="116798">
                  <a:moveTo>
                    <a:pt x="114332" y="144165"/>
                  </a:moveTo>
                  <a:lnTo>
                    <a:pt x="104152" y="140741"/>
                  </a:lnTo>
                  <a:cubicBezTo>
                    <a:pt x="104220" y="140672"/>
                    <a:pt x="104289" y="140604"/>
                    <a:pt x="104357" y="140513"/>
                  </a:cubicBezTo>
                  <a:cubicBezTo>
                    <a:pt x="104426" y="140444"/>
                    <a:pt x="104677" y="140170"/>
                    <a:pt x="104677" y="140170"/>
                  </a:cubicBezTo>
                  <a:cubicBezTo>
                    <a:pt x="104677" y="140170"/>
                    <a:pt x="104905" y="139919"/>
                    <a:pt x="104996" y="139828"/>
                  </a:cubicBezTo>
                  <a:cubicBezTo>
                    <a:pt x="105088" y="139737"/>
                    <a:pt x="105156" y="139645"/>
                    <a:pt x="105248" y="139554"/>
                  </a:cubicBezTo>
                  <a:lnTo>
                    <a:pt x="105362" y="139440"/>
                  </a:lnTo>
                  <a:cubicBezTo>
                    <a:pt x="105453" y="139326"/>
                    <a:pt x="105544" y="139234"/>
                    <a:pt x="105636" y="139120"/>
                  </a:cubicBezTo>
                  <a:cubicBezTo>
                    <a:pt x="105704" y="139029"/>
                    <a:pt x="105773" y="138938"/>
                    <a:pt x="105864" y="138869"/>
                  </a:cubicBezTo>
                  <a:lnTo>
                    <a:pt x="105932" y="138778"/>
                  </a:lnTo>
                  <a:cubicBezTo>
                    <a:pt x="105932" y="138778"/>
                    <a:pt x="106138" y="138527"/>
                    <a:pt x="106229" y="138413"/>
                  </a:cubicBezTo>
                  <a:cubicBezTo>
                    <a:pt x="106298" y="138321"/>
                    <a:pt x="106526" y="138070"/>
                    <a:pt x="106526" y="138070"/>
                  </a:cubicBezTo>
                  <a:cubicBezTo>
                    <a:pt x="106617" y="137933"/>
                    <a:pt x="106708" y="137819"/>
                    <a:pt x="106800" y="137705"/>
                  </a:cubicBezTo>
                  <a:cubicBezTo>
                    <a:pt x="106891" y="137591"/>
                    <a:pt x="106982" y="137477"/>
                    <a:pt x="107096" y="137340"/>
                  </a:cubicBezTo>
                  <a:cubicBezTo>
                    <a:pt x="107188" y="137226"/>
                    <a:pt x="107279" y="137089"/>
                    <a:pt x="107347" y="136975"/>
                  </a:cubicBezTo>
                  <a:cubicBezTo>
                    <a:pt x="107439" y="136861"/>
                    <a:pt x="107530" y="136724"/>
                    <a:pt x="107621" y="136610"/>
                  </a:cubicBezTo>
                  <a:cubicBezTo>
                    <a:pt x="107713" y="136495"/>
                    <a:pt x="107804" y="136358"/>
                    <a:pt x="107895" y="136244"/>
                  </a:cubicBezTo>
                  <a:cubicBezTo>
                    <a:pt x="107987" y="136130"/>
                    <a:pt x="108055" y="135993"/>
                    <a:pt x="108146" y="135879"/>
                  </a:cubicBezTo>
                  <a:cubicBezTo>
                    <a:pt x="108238" y="135742"/>
                    <a:pt x="108329" y="135628"/>
                    <a:pt x="108397" y="135491"/>
                  </a:cubicBezTo>
                  <a:cubicBezTo>
                    <a:pt x="108489" y="135377"/>
                    <a:pt x="108557" y="135263"/>
                    <a:pt x="108649" y="135126"/>
                  </a:cubicBezTo>
                  <a:cubicBezTo>
                    <a:pt x="108717" y="135012"/>
                    <a:pt x="108808" y="134875"/>
                    <a:pt x="108877" y="134761"/>
                  </a:cubicBezTo>
                  <a:cubicBezTo>
                    <a:pt x="108968" y="134624"/>
                    <a:pt x="109037" y="134510"/>
                    <a:pt x="109128" y="134395"/>
                  </a:cubicBezTo>
                  <a:cubicBezTo>
                    <a:pt x="109196" y="134259"/>
                    <a:pt x="109265" y="134122"/>
                    <a:pt x="109356" y="134007"/>
                  </a:cubicBezTo>
                  <a:cubicBezTo>
                    <a:pt x="109425" y="133871"/>
                    <a:pt x="109493" y="133756"/>
                    <a:pt x="109562" y="133642"/>
                  </a:cubicBezTo>
                  <a:cubicBezTo>
                    <a:pt x="109653" y="133505"/>
                    <a:pt x="109721" y="133368"/>
                    <a:pt x="109813" y="133209"/>
                  </a:cubicBezTo>
                  <a:cubicBezTo>
                    <a:pt x="109881" y="133094"/>
                    <a:pt x="109927" y="132980"/>
                    <a:pt x="109995" y="132866"/>
                  </a:cubicBezTo>
                  <a:cubicBezTo>
                    <a:pt x="110064" y="132752"/>
                    <a:pt x="110132" y="132661"/>
                    <a:pt x="110178" y="132547"/>
                  </a:cubicBezTo>
                  <a:cubicBezTo>
                    <a:pt x="110178" y="132547"/>
                    <a:pt x="110360" y="132204"/>
                    <a:pt x="110406" y="132113"/>
                  </a:cubicBezTo>
                  <a:cubicBezTo>
                    <a:pt x="110475" y="131999"/>
                    <a:pt x="110520" y="131885"/>
                    <a:pt x="110566" y="131793"/>
                  </a:cubicBezTo>
                  <a:lnTo>
                    <a:pt x="110612" y="131702"/>
                  </a:lnTo>
                  <a:cubicBezTo>
                    <a:pt x="110612" y="131702"/>
                    <a:pt x="110748" y="131428"/>
                    <a:pt x="110794" y="131337"/>
                  </a:cubicBezTo>
                  <a:cubicBezTo>
                    <a:pt x="110863" y="131223"/>
                    <a:pt x="110908" y="131109"/>
                    <a:pt x="110977" y="130995"/>
                  </a:cubicBezTo>
                  <a:cubicBezTo>
                    <a:pt x="110977" y="130995"/>
                    <a:pt x="111114" y="130675"/>
                    <a:pt x="111159" y="130584"/>
                  </a:cubicBezTo>
                  <a:cubicBezTo>
                    <a:pt x="111251" y="130378"/>
                    <a:pt x="111319" y="130196"/>
                    <a:pt x="111410" y="130013"/>
                  </a:cubicBezTo>
                  <a:cubicBezTo>
                    <a:pt x="111479" y="129876"/>
                    <a:pt x="111547" y="129716"/>
                    <a:pt x="111616" y="129557"/>
                  </a:cubicBezTo>
                  <a:cubicBezTo>
                    <a:pt x="111684" y="129397"/>
                    <a:pt x="111753" y="129214"/>
                    <a:pt x="111821" y="129054"/>
                  </a:cubicBezTo>
                  <a:cubicBezTo>
                    <a:pt x="111844" y="128963"/>
                    <a:pt x="111981" y="128621"/>
                    <a:pt x="111981" y="128621"/>
                  </a:cubicBezTo>
                  <a:cubicBezTo>
                    <a:pt x="112027" y="128507"/>
                    <a:pt x="112072" y="128392"/>
                    <a:pt x="112118" y="128278"/>
                  </a:cubicBezTo>
                  <a:cubicBezTo>
                    <a:pt x="112164" y="128187"/>
                    <a:pt x="112278" y="127845"/>
                    <a:pt x="112278" y="127845"/>
                  </a:cubicBezTo>
                  <a:cubicBezTo>
                    <a:pt x="112323" y="127731"/>
                    <a:pt x="112369" y="127616"/>
                    <a:pt x="112392" y="127502"/>
                  </a:cubicBezTo>
                  <a:cubicBezTo>
                    <a:pt x="112438" y="127388"/>
                    <a:pt x="112460" y="127297"/>
                    <a:pt x="112506" y="127206"/>
                  </a:cubicBezTo>
                  <a:cubicBezTo>
                    <a:pt x="112506" y="127206"/>
                    <a:pt x="112620" y="126840"/>
                    <a:pt x="112666" y="126703"/>
                  </a:cubicBezTo>
                  <a:cubicBezTo>
                    <a:pt x="112689" y="126612"/>
                    <a:pt x="112780" y="126315"/>
                    <a:pt x="112780" y="126315"/>
                  </a:cubicBezTo>
                  <a:cubicBezTo>
                    <a:pt x="112826" y="126201"/>
                    <a:pt x="112871" y="126064"/>
                    <a:pt x="112894" y="125927"/>
                  </a:cubicBezTo>
                  <a:cubicBezTo>
                    <a:pt x="112940" y="125813"/>
                    <a:pt x="112963" y="125699"/>
                    <a:pt x="113008" y="125562"/>
                  </a:cubicBezTo>
                  <a:cubicBezTo>
                    <a:pt x="113054" y="125425"/>
                    <a:pt x="113077" y="125288"/>
                    <a:pt x="113122" y="125151"/>
                  </a:cubicBezTo>
                  <a:cubicBezTo>
                    <a:pt x="113168" y="125037"/>
                    <a:pt x="113191" y="124923"/>
                    <a:pt x="113214" y="124786"/>
                  </a:cubicBezTo>
                  <a:cubicBezTo>
                    <a:pt x="113259" y="124649"/>
                    <a:pt x="113282" y="124512"/>
                    <a:pt x="113328" y="124375"/>
                  </a:cubicBezTo>
                  <a:cubicBezTo>
                    <a:pt x="113351" y="124261"/>
                    <a:pt x="113396" y="124147"/>
                    <a:pt x="113419" y="124010"/>
                  </a:cubicBezTo>
                  <a:cubicBezTo>
                    <a:pt x="113442" y="123873"/>
                    <a:pt x="113488" y="123736"/>
                    <a:pt x="113510" y="123599"/>
                  </a:cubicBezTo>
                  <a:cubicBezTo>
                    <a:pt x="113533" y="123485"/>
                    <a:pt x="113556" y="123371"/>
                    <a:pt x="113579" y="123234"/>
                  </a:cubicBezTo>
                  <a:cubicBezTo>
                    <a:pt x="113624" y="123097"/>
                    <a:pt x="113647" y="122960"/>
                    <a:pt x="113670" y="122823"/>
                  </a:cubicBezTo>
                  <a:cubicBezTo>
                    <a:pt x="113693" y="122709"/>
                    <a:pt x="113716" y="122595"/>
                    <a:pt x="113739" y="122481"/>
                  </a:cubicBezTo>
                  <a:cubicBezTo>
                    <a:pt x="113761" y="122344"/>
                    <a:pt x="113784" y="122207"/>
                    <a:pt x="113830" y="122024"/>
                  </a:cubicBezTo>
                  <a:lnTo>
                    <a:pt x="113876" y="121705"/>
                  </a:lnTo>
                  <a:cubicBezTo>
                    <a:pt x="113898" y="121568"/>
                    <a:pt x="113921" y="121431"/>
                    <a:pt x="113944" y="121294"/>
                  </a:cubicBezTo>
                  <a:lnTo>
                    <a:pt x="113990" y="120929"/>
                  </a:lnTo>
                  <a:cubicBezTo>
                    <a:pt x="114012" y="120814"/>
                    <a:pt x="114035" y="120700"/>
                    <a:pt x="114058" y="120563"/>
                  </a:cubicBezTo>
                  <a:lnTo>
                    <a:pt x="114104" y="120175"/>
                  </a:lnTo>
                  <a:cubicBezTo>
                    <a:pt x="114104" y="120061"/>
                    <a:pt x="114127" y="119924"/>
                    <a:pt x="114149" y="119810"/>
                  </a:cubicBezTo>
                  <a:lnTo>
                    <a:pt x="114172" y="119422"/>
                  </a:lnTo>
                  <a:cubicBezTo>
                    <a:pt x="114195" y="119262"/>
                    <a:pt x="114218" y="119103"/>
                    <a:pt x="114218" y="118920"/>
                  </a:cubicBezTo>
                  <a:lnTo>
                    <a:pt x="114218" y="118897"/>
                  </a:lnTo>
                  <a:cubicBezTo>
                    <a:pt x="114332" y="118760"/>
                    <a:pt x="114446" y="118623"/>
                    <a:pt x="114537" y="118463"/>
                  </a:cubicBezTo>
                  <a:cubicBezTo>
                    <a:pt x="114583" y="118418"/>
                    <a:pt x="114606" y="118372"/>
                    <a:pt x="114652" y="118327"/>
                  </a:cubicBezTo>
                  <a:cubicBezTo>
                    <a:pt x="114674" y="118281"/>
                    <a:pt x="114697" y="118235"/>
                    <a:pt x="114720" y="118190"/>
                  </a:cubicBezTo>
                  <a:cubicBezTo>
                    <a:pt x="114903" y="117893"/>
                    <a:pt x="115040" y="117573"/>
                    <a:pt x="115154" y="117231"/>
                  </a:cubicBezTo>
                  <a:cubicBezTo>
                    <a:pt x="115177" y="117208"/>
                    <a:pt x="115177" y="117162"/>
                    <a:pt x="115199" y="117140"/>
                  </a:cubicBezTo>
                  <a:cubicBezTo>
                    <a:pt x="115199" y="117071"/>
                    <a:pt x="115222" y="117025"/>
                    <a:pt x="115245" y="116980"/>
                  </a:cubicBezTo>
                  <a:cubicBezTo>
                    <a:pt x="115268" y="116866"/>
                    <a:pt x="115314" y="116729"/>
                    <a:pt x="115336" y="116615"/>
                  </a:cubicBezTo>
                  <a:cubicBezTo>
                    <a:pt x="115336" y="116546"/>
                    <a:pt x="115359" y="116500"/>
                    <a:pt x="115359" y="116432"/>
                  </a:cubicBezTo>
                  <a:cubicBezTo>
                    <a:pt x="115382" y="116318"/>
                    <a:pt x="115405" y="116204"/>
                    <a:pt x="115428" y="116090"/>
                  </a:cubicBezTo>
                  <a:cubicBezTo>
                    <a:pt x="115428" y="116021"/>
                    <a:pt x="115450" y="115953"/>
                    <a:pt x="115450" y="115907"/>
                  </a:cubicBezTo>
                  <a:cubicBezTo>
                    <a:pt x="115450" y="115793"/>
                    <a:pt x="115473" y="115679"/>
                    <a:pt x="115473" y="115542"/>
                  </a:cubicBezTo>
                  <a:cubicBezTo>
                    <a:pt x="115473" y="115496"/>
                    <a:pt x="115473" y="115428"/>
                    <a:pt x="115473" y="115359"/>
                  </a:cubicBezTo>
                  <a:cubicBezTo>
                    <a:pt x="115473" y="115245"/>
                    <a:pt x="115473" y="115131"/>
                    <a:pt x="115473" y="115040"/>
                  </a:cubicBezTo>
                  <a:cubicBezTo>
                    <a:pt x="115473" y="114971"/>
                    <a:pt x="115473" y="114903"/>
                    <a:pt x="115473" y="114834"/>
                  </a:cubicBezTo>
                  <a:cubicBezTo>
                    <a:pt x="115473" y="114720"/>
                    <a:pt x="115450" y="114606"/>
                    <a:pt x="115450" y="114515"/>
                  </a:cubicBezTo>
                  <a:cubicBezTo>
                    <a:pt x="115450" y="114446"/>
                    <a:pt x="115428" y="114378"/>
                    <a:pt x="115428" y="114309"/>
                  </a:cubicBezTo>
                  <a:cubicBezTo>
                    <a:pt x="115428" y="114195"/>
                    <a:pt x="115405" y="114104"/>
                    <a:pt x="115382" y="113990"/>
                  </a:cubicBezTo>
                  <a:cubicBezTo>
                    <a:pt x="115382" y="113921"/>
                    <a:pt x="115359" y="113853"/>
                    <a:pt x="115359" y="113784"/>
                  </a:cubicBezTo>
                  <a:cubicBezTo>
                    <a:pt x="115336" y="113693"/>
                    <a:pt x="115314" y="113579"/>
                    <a:pt x="115291" y="113488"/>
                  </a:cubicBezTo>
                  <a:cubicBezTo>
                    <a:pt x="115268" y="113419"/>
                    <a:pt x="115245" y="113351"/>
                    <a:pt x="115245" y="113282"/>
                  </a:cubicBezTo>
                  <a:cubicBezTo>
                    <a:pt x="115222" y="113168"/>
                    <a:pt x="115199" y="113077"/>
                    <a:pt x="115154" y="112985"/>
                  </a:cubicBezTo>
                  <a:cubicBezTo>
                    <a:pt x="115154" y="112917"/>
                    <a:pt x="115131" y="112848"/>
                    <a:pt x="115108" y="112780"/>
                  </a:cubicBezTo>
                  <a:cubicBezTo>
                    <a:pt x="115062" y="112689"/>
                    <a:pt x="115040" y="112575"/>
                    <a:pt x="115017" y="112483"/>
                  </a:cubicBezTo>
                  <a:cubicBezTo>
                    <a:pt x="114994" y="112415"/>
                    <a:pt x="114971" y="112346"/>
                    <a:pt x="114925" y="112255"/>
                  </a:cubicBezTo>
                  <a:cubicBezTo>
                    <a:pt x="114903" y="112164"/>
                    <a:pt x="114857" y="112095"/>
                    <a:pt x="114834" y="111981"/>
                  </a:cubicBezTo>
                  <a:cubicBezTo>
                    <a:pt x="114789" y="111913"/>
                    <a:pt x="114766" y="111844"/>
                    <a:pt x="114743" y="111776"/>
                  </a:cubicBezTo>
                  <a:cubicBezTo>
                    <a:pt x="114697" y="111684"/>
                    <a:pt x="114674" y="111593"/>
                    <a:pt x="114606" y="111479"/>
                  </a:cubicBezTo>
                  <a:cubicBezTo>
                    <a:pt x="114583" y="111410"/>
                    <a:pt x="114560" y="111342"/>
                    <a:pt x="114515" y="111273"/>
                  </a:cubicBezTo>
                  <a:cubicBezTo>
                    <a:pt x="114492" y="111182"/>
                    <a:pt x="114446" y="111114"/>
                    <a:pt x="114401" y="111022"/>
                  </a:cubicBezTo>
                  <a:cubicBezTo>
                    <a:pt x="114401" y="111022"/>
                    <a:pt x="114309" y="110840"/>
                    <a:pt x="114286" y="110771"/>
                  </a:cubicBezTo>
                  <a:cubicBezTo>
                    <a:pt x="114241" y="110680"/>
                    <a:pt x="114195" y="110612"/>
                    <a:pt x="114127" y="110497"/>
                  </a:cubicBezTo>
                  <a:cubicBezTo>
                    <a:pt x="114127" y="110497"/>
                    <a:pt x="114035" y="110338"/>
                    <a:pt x="114012" y="110292"/>
                  </a:cubicBezTo>
                  <a:cubicBezTo>
                    <a:pt x="113967" y="110201"/>
                    <a:pt x="113921" y="110132"/>
                    <a:pt x="113853" y="110041"/>
                  </a:cubicBezTo>
                  <a:lnTo>
                    <a:pt x="113853" y="110041"/>
                  </a:lnTo>
                  <a:cubicBezTo>
                    <a:pt x="113921" y="109470"/>
                    <a:pt x="113876" y="108900"/>
                    <a:pt x="113716" y="108306"/>
                  </a:cubicBezTo>
                  <a:cubicBezTo>
                    <a:pt x="113579" y="107804"/>
                    <a:pt x="113396" y="107370"/>
                    <a:pt x="113145" y="106960"/>
                  </a:cubicBezTo>
                  <a:cubicBezTo>
                    <a:pt x="113122" y="106047"/>
                    <a:pt x="112826" y="105134"/>
                    <a:pt x="112278" y="104312"/>
                  </a:cubicBezTo>
                  <a:cubicBezTo>
                    <a:pt x="111958" y="103878"/>
                    <a:pt x="111593" y="103490"/>
                    <a:pt x="111205" y="103171"/>
                  </a:cubicBezTo>
                  <a:cubicBezTo>
                    <a:pt x="110863" y="102486"/>
                    <a:pt x="110338" y="101847"/>
                    <a:pt x="110155" y="101641"/>
                  </a:cubicBezTo>
                  <a:cubicBezTo>
                    <a:pt x="110109" y="101596"/>
                    <a:pt x="110064" y="101527"/>
                    <a:pt x="110018" y="101481"/>
                  </a:cubicBezTo>
                  <a:cubicBezTo>
                    <a:pt x="109584" y="100683"/>
                    <a:pt x="108831" y="99792"/>
                    <a:pt x="107530" y="99085"/>
                  </a:cubicBezTo>
                  <a:cubicBezTo>
                    <a:pt x="106777" y="98674"/>
                    <a:pt x="105978" y="98469"/>
                    <a:pt x="105179" y="98469"/>
                  </a:cubicBezTo>
                  <a:cubicBezTo>
                    <a:pt x="104745" y="98469"/>
                    <a:pt x="104335" y="98537"/>
                    <a:pt x="103924" y="98651"/>
                  </a:cubicBezTo>
                  <a:cubicBezTo>
                    <a:pt x="103513" y="98217"/>
                    <a:pt x="103056" y="97852"/>
                    <a:pt x="102554" y="97556"/>
                  </a:cubicBezTo>
                  <a:cubicBezTo>
                    <a:pt x="102509" y="97533"/>
                    <a:pt x="102463" y="97510"/>
                    <a:pt x="102417" y="97487"/>
                  </a:cubicBezTo>
                  <a:cubicBezTo>
                    <a:pt x="102189" y="97373"/>
                    <a:pt x="101961" y="97259"/>
                    <a:pt x="101710" y="97145"/>
                  </a:cubicBezTo>
                  <a:cubicBezTo>
                    <a:pt x="101618" y="97122"/>
                    <a:pt x="101550" y="97099"/>
                    <a:pt x="101481" y="97076"/>
                  </a:cubicBezTo>
                  <a:cubicBezTo>
                    <a:pt x="101299" y="97008"/>
                    <a:pt x="101116" y="96962"/>
                    <a:pt x="100979" y="96916"/>
                  </a:cubicBezTo>
                  <a:cubicBezTo>
                    <a:pt x="100888" y="96894"/>
                    <a:pt x="100774" y="96871"/>
                    <a:pt x="100660" y="96848"/>
                  </a:cubicBezTo>
                  <a:cubicBezTo>
                    <a:pt x="100500" y="96802"/>
                    <a:pt x="100340" y="96779"/>
                    <a:pt x="100158" y="96779"/>
                  </a:cubicBezTo>
                  <a:cubicBezTo>
                    <a:pt x="100066" y="96757"/>
                    <a:pt x="99975" y="96757"/>
                    <a:pt x="99884" y="96734"/>
                  </a:cubicBezTo>
                  <a:cubicBezTo>
                    <a:pt x="99838" y="96734"/>
                    <a:pt x="99792" y="96734"/>
                    <a:pt x="99769" y="96734"/>
                  </a:cubicBezTo>
                  <a:cubicBezTo>
                    <a:pt x="99404" y="96528"/>
                    <a:pt x="99039" y="96369"/>
                    <a:pt x="98651" y="96254"/>
                  </a:cubicBezTo>
                  <a:cubicBezTo>
                    <a:pt x="98080" y="96072"/>
                    <a:pt x="97464" y="95981"/>
                    <a:pt x="96871" y="95981"/>
                  </a:cubicBezTo>
                  <a:cubicBezTo>
                    <a:pt x="96802" y="95981"/>
                    <a:pt x="96734" y="95981"/>
                    <a:pt x="96665" y="95981"/>
                  </a:cubicBezTo>
                  <a:cubicBezTo>
                    <a:pt x="96095" y="95547"/>
                    <a:pt x="95433" y="95182"/>
                    <a:pt x="94725" y="94976"/>
                  </a:cubicBezTo>
                  <a:cubicBezTo>
                    <a:pt x="94474" y="94885"/>
                    <a:pt x="94200" y="94816"/>
                    <a:pt x="93949" y="94771"/>
                  </a:cubicBezTo>
                  <a:cubicBezTo>
                    <a:pt x="93310" y="93903"/>
                    <a:pt x="92374" y="93378"/>
                    <a:pt x="91575" y="93013"/>
                  </a:cubicBezTo>
                  <a:cubicBezTo>
                    <a:pt x="96437" y="89316"/>
                    <a:pt x="98309" y="83061"/>
                    <a:pt x="96049" y="77812"/>
                  </a:cubicBezTo>
                  <a:cubicBezTo>
                    <a:pt x="96026" y="77766"/>
                    <a:pt x="96003" y="77675"/>
                    <a:pt x="95980" y="77652"/>
                  </a:cubicBezTo>
                  <a:cubicBezTo>
                    <a:pt x="95729" y="77058"/>
                    <a:pt x="95410" y="76488"/>
                    <a:pt x="95045" y="75940"/>
                  </a:cubicBezTo>
                  <a:cubicBezTo>
                    <a:pt x="94383" y="74936"/>
                    <a:pt x="93264" y="74388"/>
                    <a:pt x="92146" y="74388"/>
                  </a:cubicBezTo>
                  <a:cubicBezTo>
                    <a:pt x="91484" y="74388"/>
                    <a:pt x="90799" y="74593"/>
                    <a:pt x="90206" y="74981"/>
                  </a:cubicBezTo>
                  <a:lnTo>
                    <a:pt x="81578" y="80756"/>
                  </a:lnTo>
                  <a:cubicBezTo>
                    <a:pt x="80984" y="74274"/>
                    <a:pt x="75506" y="69161"/>
                    <a:pt x="68864" y="69161"/>
                  </a:cubicBezTo>
                  <a:cubicBezTo>
                    <a:pt x="67449" y="69161"/>
                    <a:pt x="66079" y="69389"/>
                    <a:pt x="64801" y="69823"/>
                  </a:cubicBezTo>
                  <a:cubicBezTo>
                    <a:pt x="64892" y="69640"/>
                    <a:pt x="64984" y="69435"/>
                    <a:pt x="65075" y="69252"/>
                  </a:cubicBezTo>
                  <a:cubicBezTo>
                    <a:pt x="65098" y="69184"/>
                    <a:pt x="65121" y="69115"/>
                    <a:pt x="65166" y="69047"/>
                  </a:cubicBezTo>
                  <a:cubicBezTo>
                    <a:pt x="65166" y="69001"/>
                    <a:pt x="65235" y="68841"/>
                    <a:pt x="65235" y="68796"/>
                  </a:cubicBezTo>
                  <a:cubicBezTo>
                    <a:pt x="65235" y="68819"/>
                    <a:pt x="65235" y="68819"/>
                    <a:pt x="65235" y="68819"/>
                  </a:cubicBezTo>
                  <a:lnTo>
                    <a:pt x="65258" y="68773"/>
                  </a:lnTo>
                  <a:cubicBezTo>
                    <a:pt x="65258" y="68773"/>
                    <a:pt x="65258" y="68796"/>
                    <a:pt x="65235" y="68796"/>
                  </a:cubicBezTo>
                  <a:cubicBezTo>
                    <a:pt x="65258" y="68773"/>
                    <a:pt x="65280" y="68727"/>
                    <a:pt x="65280" y="68682"/>
                  </a:cubicBezTo>
                  <a:cubicBezTo>
                    <a:pt x="65303" y="68636"/>
                    <a:pt x="65326" y="68590"/>
                    <a:pt x="65326" y="68545"/>
                  </a:cubicBezTo>
                  <a:cubicBezTo>
                    <a:pt x="65691" y="67403"/>
                    <a:pt x="65783" y="66285"/>
                    <a:pt x="65600" y="65258"/>
                  </a:cubicBezTo>
                  <a:cubicBezTo>
                    <a:pt x="65509" y="64710"/>
                    <a:pt x="65258" y="64139"/>
                    <a:pt x="65052" y="63683"/>
                  </a:cubicBezTo>
                  <a:cubicBezTo>
                    <a:pt x="65965" y="64253"/>
                    <a:pt x="67038" y="64596"/>
                    <a:pt x="68202" y="64596"/>
                  </a:cubicBezTo>
                  <a:cubicBezTo>
                    <a:pt x="71580" y="64596"/>
                    <a:pt x="74296" y="61857"/>
                    <a:pt x="74296" y="58501"/>
                  </a:cubicBezTo>
                  <a:cubicBezTo>
                    <a:pt x="74296" y="55899"/>
                    <a:pt x="72676" y="53708"/>
                    <a:pt x="70416" y="52818"/>
                  </a:cubicBezTo>
                  <a:cubicBezTo>
                    <a:pt x="71032" y="52658"/>
                    <a:pt x="71649" y="52476"/>
                    <a:pt x="72219" y="52247"/>
                  </a:cubicBezTo>
                  <a:cubicBezTo>
                    <a:pt x="72265" y="52247"/>
                    <a:pt x="72311" y="52225"/>
                    <a:pt x="72356" y="52202"/>
                  </a:cubicBezTo>
                  <a:cubicBezTo>
                    <a:pt x="72402" y="52179"/>
                    <a:pt x="72470" y="52156"/>
                    <a:pt x="72493" y="52156"/>
                  </a:cubicBezTo>
                  <a:cubicBezTo>
                    <a:pt x="72493" y="52156"/>
                    <a:pt x="72630" y="52088"/>
                    <a:pt x="72676" y="52088"/>
                  </a:cubicBezTo>
                  <a:cubicBezTo>
                    <a:pt x="73589" y="51700"/>
                    <a:pt x="74388" y="51266"/>
                    <a:pt x="75073" y="50741"/>
                  </a:cubicBezTo>
                  <a:cubicBezTo>
                    <a:pt x="75118" y="50718"/>
                    <a:pt x="75187" y="50672"/>
                    <a:pt x="75232" y="50650"/>
                  </a:cubicBezTo>
                  <a:cubicBezTo>
                    <a:pt x="75278" y="50604"/>
                    <a:pt x="75324" y="50558"/>
                    <a:pt x="75392" y="50513"/>
                  </a:cubicBezTo>
                  <a:cubicBezTo>
                    <a:pt x="75392" y="50513"/>
                    <a:pt x="75415" y="50490"/>
                    <a:pt x="75438" y="50467"/>
                  </a:cubicBezTo>
                  <a:lnTo>
                    <a:pt x="75506" y="50558"/>
                  </a:lnTo>
                  <a:cubicBezTo>
                    <a:pt x="75552" y="50604"/>
                    <a:pt x="75597" y="50650"/>
                    <a:pt x="75643" y="50695"/>
                  </a:cubicBezTo>
                  <a:lnTo>
                    <a:pt x="75757" y="50809"/>
                  </a:lnTo>
                  <a:cubicBezTo>
                    <a:pt x="75803" y="50855"/>
                    <a:pt x="75849" y="50901"/>
                    <a:pt x="75917" y="50946"/>
                  </a:cubicBezTo>
                  <a:lnTo>
                    <a:pt x="76031" y="51038"/>
                  </a:lnTo>
                  <a:cubicBezTo>
                    <a:pt x="76077" y="51083"/>
                    <a:pt x="76122" y="51129"/>
                    <a:pt x="76145" y="51152"/>
                  </a:cubicBezTo>
                  <a:cubicBezTo>
                    <a:pt x="76191" y="51175"/>
                    <a:pt x="76214" y="51220"/>
                    <a:pt x="76282" y="51243"/>
                  </a:cubicBezTo>
                  <a:cubicBezTo>
                    <a:pt x="76328" y="51289"/>
                    <a:pt x="76351" y="51312"/>
                    <a:pt x="76419" y="51357"/>
                  </a:cubicBezTo>
                  <a:lnTo>
                    <a:pt x="76511" y="51426"/>
                  </a:lnTo>
                  <a:lnTo>
                    <a:pt x="78565" y="48618"/>
                  </a:lnTo>
                  <a:lnTo>
                    <a:pt x="76533" y="51448"/>
                  </a:lnTo>
                  <a:lnTo>
                    <a:pt x="76670" y="51540"/>
                  </a:lnTo>
                  <a:lnTo>
                    <a:pt x="76784" y="51631"/>
                  </a:lnTo>
                  <a:cubicBezTo>
                    <a:pt x="76853" y="51677"/>
                    <a:pt x="76921" y="51722"/>
                    <a:pt x="76990" y="51745"/>
                  </a:cubicBezTo>
                  <a:cubicBezTo>
                    <a:pt x="77035" y="51791"/>
                    <a:pt x="77081" y="51814"/>
                    <a:pt x="77150" y="51859"/>
                  </a:cubicBezTo>
                  <a:lnTo>
                    <a:pt x="77332" y="51973"/>
                  </a:lnTo>
                  <a:cubicBezTo>
                    <a:pt x="76351" y="52818"/>
                    <a:pt x="75620" y="53891"/>
                    <a:pt x="75187" y="55146"/>
                  </a:cubicBezTo>
                  <a:cubicBezTo>
                    <a:pt x="75164" y="55169"/>
                    <a:pt x="75164" y="55169"/>
                    <a:pt x="75164" y="55192"/>
                  </a:cubicBezTo>
                  <a:cubicBezTo>
                    <a:pt x="75164" y="55215"/>
                    <a:pt x="75118" y="55352"/>
                    <a:pt x="75095" y="55397"/>
                  </a:cubicBezTo>
                  <a:cubicBezTo>
                    <a:pt x="75050" y="55511"/>
                    <a:pt x="75027" y="55626"/>
                    <a:pt x="74981" y="55762"/>
                  </a:cubicBezTo>
                  <a:cubicBezTo>
                    <a:pt x="74981" y="55808"/>
                    <a:pt x="74958" y="55854"/>
                    <a:pt x="74958" y="55854"/>
                  </a:cubicBezTo>
                  <a:cubicBezTo>
                    <a:pt x="74662" y="57064"/>
                    <a:pt x="74433" y="59118"/>
                    <a:pt x="74525" y="60259"/>
                  </a:cubicBezTo>
                  <a:cubicBezTo>
                    <a:pt x="74707" y="62108"/>
                    <a:pt x="75438" y="63934"/>
                    <a:pt x="76693" y="65714"/>
                  </a:cubicBezTo>
                  <a:cubicBezTo>
                    <a:pt x="79843" y="70142"/>
                    <a:pt x="85595" y="73132"/>
                    <a:pt x="90982" y="73132"/>
                  </a:cubicBezTo>
                  <a:lnTo>
                    <a:pt x="90982" y="73132"/>
                  </a:lnTo>
                  <a:cubicBezTo>
                    <a:pt x="91758" y="73132"/>
                    <a:pt x="92534" y="73087"/>
                    <a:pt x="93264" y="72950"/>
                  </a:cubicBezTo>
                  <a:cubicBezTo>
                    <a:pt x="95456" y="72562"/>
                    <a:pt x="97236" y="71626"/>
                    <a:pt x="98537" y="70165"/>
                  </a:cubicBezTo>
                  <a:cubicBezTo>
                    <a:pt x="99336" y="69275"/>
                    <a:pt x="100454" y="67152"/>
                    <a:pt x="100751" y="66148"/>
                  </a:cubicBezTo>
                  <a:cubicBezTo>
                    <a:pt x="100842" y="65851"/>
                    <a:pt x="100888" y="65577"/>
                    <a:pt x="100911" y="65303"/>
                  </a:cubicBezTo>
                  <a:cubicBezTo>
                    <a:pt x="101367" y="62838"/>
                    <a:pt x="100637" y="60099"/>
                    <a:pt x="98856" y="57566"/>
                  </a:cubicBezTo>
                  <a:cubicBezTo>
                    <a:pt x="95775" y="53183"/>
                    <a:pt x="90137" y="50056"/>
                    <a:pt x="84887" y="49737"/>
                  </a:cubicBezTo>
                  <a:cubicBezTo>
                    <a:pt x="85093" y="49257"/>
                    <a:pt x="85275" y="48755"/>
                    <a:pt x="85412" y="48276"/>
                  </a:cubicBezTo>
                  <a:cubicBezTo>
                    <a:pt x="87033" y="48207"/>
                    <a:pt x="88562" y="47523"/>
                    <a:pt x="89681" y="46358"/>
                  </a:cubicBezTo>
                  <a:cubicBezTo>
                    <a:pt x="90776" y="45582"/>
                    <a:pt x="91575" y="44441"/>
                    <a:pt x="91895" y="43140"/>
                  </a:cubicBezTo>
                  <a:cubicBezTo>
                    <a:pt x="92990" y="41908"/>
                    <a:pt x="93607" y="40310"/>
                    <a:pt x="93607" y="38644"/>
                  </a:cubicBezTo>
                  <a:cubicBezTo>
                    <a:pt x="93607" y="35060"/>
                    <a:pt x="90799" y="32115"/>
                    <a:pt x="87238" y="31933"/>
                  </a:cubicBezTo>
                  <a:cubicBezTo>
                    <a:pt x="86188" y="30837"/>
                    <a:pt x="84705" y="30175"/>
                    <a:pt x="83061" y="30175"/>
                  </a:cubicBezTo>
                  <a:cubicBezTo>
                    <a:pt x="82399" y="30175"/>
                    <a:pt x="81737" y="30289"/>
                    <a:pt x="81144" y="30518"/>
                  </a:cubicBezTo>
                  <a:cubicBezTo>
                    <a:pt x="80459" y="30267"/>
                    <a:pt x="79729" y="30130"/>
                    <a:pt x="78998" y="30130"/>
                  </a:cubicBezTo>
                  <a:cubicBezTo>
                    <a:pt x="78862" y="30130"/>
                    <a:pt x="78747" y="30153"/>
                    <a:pt x="78633" y="30153"/>
                  </a:cubicBezTo>
                  <a:cubicBezTo>
                    <a:pt x="78953" y="27870"/>
                    <a:pt x="78588" y="25587"/>
                    <a:pt x="77652" y="23556"/>
                  </a:cubicBezTo>
                  <a:cubicBezTo>
                    <a:pt x="79615" y="23442"/>
                    <a:pt x="81349" y="22392"/>
                    <a:pt x="82377" y="20840"/>
                  </a:cubicBezTo>
                  <a:cubicBezTo>
                    <a:pt x="82399" y="20863"/>
                    <a:pt x="82422" y="20885"/>
                    <a:pt x="82445" y="20908"/>
                  </a:cubicBezTo>
                  <a:lnTo>
                    <a:pt x="82582" y="21022"/>
                  </a:lnTo>
                  <a:cubicBezTo>
                    <a:pt x="82628" y="21045"/>
                    <a:pt x="82787" y="21182"/>
                    <a:pt x="82833" y="21205"/>
                  </a:cubicBezTo>
                  <a:cubicBezTo>
                    <a:pt x="82833" y="21205"/>
                    <a:pt x="83061" y="21388"/>
                    <a:pt x="83061" y="21388"/>
                  </a:cubicBezTo>
                  <a:cubicBezTo>
                    <a:pt x="83153" y="21433"/>
                    <a:pt x="83221" y="21502"/>
                    <a:pt x="83267" y="21525"/>
                  </a:cubicBezTo>
                  <a:cubicBezTo>
                    <a:pt x="83290" y="21547"/>
                    <a:pt x="83312" y="21547"/>
                    <a:pt x="83312" y="21570"/>
                  </a:cubicBezTo>
                  <a:cubicBezTo>
                    <a:pt x="83404" y="21616"/>
                    <a:pt x="83495" y="21662"/>
                    <a:pt x="83586" y="21730"/>
                  </a:cubicBezTo>
                  <a:cubicBezTo>
                    <a:pt x="83586" y="21730"/>
                    <a:pt x="83769" y="21821"/>
                    <a:pt x="83815" y="21867"/>
                  </a:cubicBezTo>
                  <a:cubicBezTo>
                    <a:pt x="83815" y="21867"/>
                    <a:pt x="84020" y="21958"/>
                    <a:pt x="84066" y="22004"/>
                  </a:cubicBezTo>
                  <a:lnTo>
                    <a:pt x="84317" y="22118"/>
                  </a:lnTo>
                  <a:lnTo>
                    <a:pt x="84568" y="22232"/>
                  </a:lnTo>
                  <a:cubicBezTo>
                    <a:pt x="84568" y="22232"/>
                    <a:pt x="84728" y="22323"/>
                    <a:pt x="84796" y="22346"/>
                  </a:cubicBezTo>
                  <a:lnTo>
                    <a:pt x="84865" y="22369"/>
                  </a:lnTo>
                  <a:lnTo>
                    <a:pt x="85116" y="22483"/>
                  </a:lnTo>
                  <a:cubicBezTo>
                    <a:pt x="85184" y="22483"/>
                    <a:pt x="85367" y="22552"/>
                    <a:pt x="85367" y="22552"/>
                  </a:cubicBezTo>
                  <a:cubicBezTo>
                    <a:pt x="85367" y="22552"/>
                    <a:pt x="85595" y="22643"/>
                    <a:pt x="85618" y="22643"/>
                  </a:cubicBezTo>
                  <a:cubicBezTo>
                    <a:pt x="85686" y="22666"/>
                    <a:pt x="85732" y="22666"/>
                    <a:pt x="85800" y="22689"/>
                  </a:cubicBezTo>
                  <a:cubicBezTo>
                    <a:pt x="85823" y="22689"/>
                    <a:pt x="85869" y="22711"/>
                    <a:pt x="85892" y="22711"/>
                  </a:cubicBezTo>
                  <a:cubicBezTo>
                    <a:pt x="85960" y="22734"/>
                    <a:pt x="86029" y="22734"/>
                    <a:pt x="86074" y="22757"/>
                  </a:cubicBezTo>
                  <a:cubicBezTo>
                    <a:pt x="86097" y="22757"/>
                    <a:pt x="86188" y="22780"/>
                    <a:pt x="86211" y="22780"/>
                  </a:cubicBezTo>
                  <a:cubicBezTo>
                    <a:pt x="86257" y="22780"/>
                    <a:pt x="86325" y="22803"/>
                    <a:pt x="86394" y="22803"/>
                  </a:cubicBezTo>
                  <a:cubicBezTo>
                    <a:pt x="86440" y="22826"/>
                    <a:pt x="86485" y="22826"/>
                    <a:pt x="86531" y="22826"/>
                  </a:cubicBezTo>
                  <a:cubicBezTo>
                    <a:pt x="86645" y="22848"/>
                    <a:pt x="86713" y="22848"/>
                    <a:pt x="86828" y="22848"/>
                  </a:cubicBezTo>
                  <a:cubicBezTo>
                    <a:pt x="86873" y="22848"/>
                    <a:pt x="86942" y="22848"/>
                    <a:pt x="86987" y="22848"/>
                  </a:cubicBezTo>
                  <a:lnTo>
                    <a:pt x="87010" y="22848"/>
                  </a:lnTo>
                  <a:cubicBezTo>
                    <a:pt x="87261" y="22848"/>
                    <a:pt x="87489" y="22826"/>
                    <a:pt x="87718" y="22780"/>
                  </a:cubicBezTo>
                  <a:cubicBezTo>
                    <a:pt x="90251" y="22301"/>
                    <a:pt x="91278" y="20041"/>
                    <a:pt x="91826" y="18124"/>
                  </a:cubicBezTo>
                  <a:cubicBezTo>
                    <a:pt x="93447" y="18078"/>
                    <a:pt x="94976" y="17370"/>
                    <a:pt x="96095" y="16206"/>
                  </a:cubicBezTo>
                  <a:cubicBezTo>
                    <a:pt x="97190" y="15430"/>
                    <a:pt x="97989" y="14289"/>
                    <a:pt x="98309" y="12988"/>
                  </a:cubicBezTo>
                  <a:cubicBezTo>
                    <a:pt x="99404" y="11778"/>
                    <a:pt x="100021" y="10180"/>
                    <a:pt x="100021" y="8514"/>
                  </a:cubicBezTo>
                  <a:cubicBezTo>
                    <a:pt x="100021" y="4908"/>
                    <a:pt x="97213" y="1986"/>
                    <a:pt x="93675" y="1781"/>
                  </a:cubicBezTo>
                  <a:cubicBezTo>
                    <a:pt x="92602" y="708"/>
                    <a:pt x="91119" y="46"/>
                    <a:pt x="89498" y="46"/>
                  </a:cubicBezTo>
                  <a:cubicBezTo>
                    <a:pt x="88813" y="46"/>
                    <a:pt x="88174" y="160"/>
                    <a:pt x="87558" y="366"/>
                  </a:cubicBezTo>
                  <a:cubicBezTo>
                    <a:pt x="86873" y="114"/>
                    <a:pt x="86166" y="0"/>
                    <a:pt x="85412" y="0"/>
                  </a:cubicBezTo>
                  <a:cubicBezTo>
                    <a:pt x="82422" y="0"/>
                    <a:pt x="79911" y="2100"/>
                    <a:pt x="79318" y="4908"/>
                  </a:cubicBezTo>
                  <a:cubicBezTo>
                    <a:pt x="78725" y="5707"/>
                    <a:pt x="78382" y="6688"/>
                    <a:pt x="78382" y="7738"/>
                  </a:cubicBezTo>
                  <a:cubicBezTo>
                    <a:pt x="78382" y="8263"/>
                    <a:pt x="78473" y="8765"/>
                    <a:pt x="78633" y="9245"/>
                  </a:cubicBezTo>
                  <a:cubicBezTo>
                    <a:pt x="78588" y="9496"/>
                    <a:pt x="78588" y="9724"/>
                    <a:pt x="78588" y="9975"/>
                  </a:cubicBezTo>
                  <a:cubicBezTo>
                    <a:pt x="78588" y="10500"/>
                    <a:pt x="78656" y="11048"/>
                    <a:pt x="78816" y="11573"/>
                  </a:cubicBezTo>
                  <a:cubicBezTo>
                    <a:pt x="78337" y="11436"/>
                    <a:pt x="77834" y="11367"/>
                    <a:pt x="77309" y="11367"/>
                  </a:cubicBezTo>
                  <a:cubicBezTo>
                    <a:pt x="74091" y="11367"/>
                    <a:pt x="71466" y="13855"/>
                    <a:pt x="71238" y="17005"/>
                  </a:cubicBezTo>
                  <a:cubicBezTo>
                    <a:pt x="70781" y="16800"/>
                    <a:pt x="70302" y="16594"/>
                    <a:pt x="69823" y="16412"/>
                  </a:cubicBezTo>
                  <a:cubicBezTo>
                    <a:pt x="68225" y="15818"/>
                    <a:pt x="66581" y="15522"/>
                    <a:pt x="64915" y="15522"/>
                  </a:cubicBezTo>
                  <a:cubicBezTo>
                    <a:pt x="60350" y="15522"/>
                    <a:pt x="56173" y="17781"/>
                    <a:pt x="54005" y="21456"/>
                  </a:cubicBezTo>
                  <a:cubicBezTo>
                    <a:pt x="53982" y="21479"/>
                    <a:pt x="53936" y="21570"/>
                    <a:pt x="53913" y="21593"/>
                  </a:cubicBezTo>
                  <a:cubicBezTo>
                    <a:pt x="53845" y="21730"/>
                    <a:pt x="53754" y="21890"/>
                    <a:pt x="53685" y="22050"/>
                  </a:cubicBezTo>
                  <a:cubicBezTo>
                    <a:pt x="53662" y="22072"/>
                    <a:pt x="53640" y="22118"/>
                    <a:pt x="53617" y="22141"/>
                  </a:cubicBezTo>
                  <a:cubicBezTo>
                    <a:pt x="53525" y="22346"/>
                    <a:pt x="53434" y="22552"/>
                    <a:pt x="53343" y="22757"/>
                  </a:cubicBezTo>
                  <a:cubicBezTo>
                    <a:pt x="53252" y="22963"/>
                    <a:pt x="53160" y="23168"/>
                    <a:pt x="53092" y="23351"/>
                  </a:cubicBezTo>
                  <a:cubicBezTo>
                    <a:pt x="52430" y="25154"/>
                    <a:pt x="53343" y="27162"/>
                    <a:pt x="55169" y="27824"/>
                  </a:cubicBezTo>
                  <a:lnTo>
                    <a:pt x="73064" y="34421"/>
                  </a:lnTo>
                  <a:cubicBezTo>
                    <a:pt x="72995" y="34626"/>
                    <a:pt x="72950" y="34855"/>
                    <a:pt x="72904" y="35060"/>
                  </a:cubicBezTo>
                  <a:cubicBezTo>
                    <a:pt x="72356" y="35790"/>
                    <a:pt x="72014" y="36681"/>
                    <a:pt x="71968" y="37594"/>
                  </a:cubicBezTo>
                  <a:cubicBezTo>
                    <a:pt x="70097" y="36932"/>
                    <a:pt x="67860" y="36566"/>
                    <a:pt x="65395" y="36566"/>
                  </a:cubicBezTo>
                  <a:cubicBezTo>
                    <a:pt x="58136" y="36566"/>
                    <a:pt x="52886" y="39830"/>
                    <a:pt x="52886" y="44327"/>
                  </a:cubicBezTo>
                  <a:cubicBezTo>
                    <a:pt x="52886" y="44464"/>
                    <a:pt x="52886" y="44624"/>
                    <a:pt x="52886" y="44761"/>
                  </a:cubicBezTo>
                  <a:cubicBezTo>
                    <a:pt x="52886" y="44898"/>
                    <a:pt x="52886" y="45057"/>
                    <a:pt x="52886" y="45194"/>
                  </a:cubicBezTo>
                  <a:cubicBezTo>
                    <a:pt x="52886" y="45423"/>
                    <a:pt x="52886" y="46655"/>
                    <a:pt x="53206" y="47545"/>
                  </a:cubicBezTo>
                  <a:cubicBezTo>
                    <a:pt x="53594" y="48618"/>
                    <a:pt x="54301" y="49600"/>
                    <a:pt x="55329" y="50421"/>
                  </a:cubicBezTo>
                  <a:cubicBezTo>
                    <a:pt x="55374" y="50467"/>
                    <a:pt x="55420" y="50513"/>
                    <a:pt x="55466" y="50558"/>
                  </a:cubicBezTo>
                  <a:cubicBezTo>
                    <a:pt x="55557" y="50627"/>
                    <a:pt x="55648" y="50695"/>
                    <a:pt x="55762" y="50764"/>
                  </a:cubicBezTo>
                  <a:cubicBezTo>
                    <a:pt x="55808" y="50809"/>
                    <a:pt x="55876" y="50855"/>
                    <a:pt x="55945" y="50901"/>
                  </a:cubicBezTo>
                  <a:cubicBezTo>
                    <a:pt x="56835" y="51517"/>
                    <a:pt x="57885" y="52019"/>
                    <a:pt x="59072" y="52430"/>
                  </a:cubicBezTo>
                  <a:cubicBezTo>
                    <a:pt x="59118" y="52453"/>
                    <a:pt x="59163" y="52476"/>
                    <a:pt x="59209" y="52476"/>
                  </a:cubicBezTo>
                  <a:cubicBezTo>
                    <a:pt x="59300" y="52498"/>
                    <a:pt x="59369" y="52544"/>
                    <a:pt x="59460" y="52567"/>
                  </a:cubicBezTo>
                  <a:cubicBezTo>
                    <a:pt x="59506" y="52567"/>
                    <a:pt x="59574" y="52590"/>
                    <a:pt x="59620" y="52613"/>
                  </a:cubicBezTo>
                  <a:cubicBezTo>
                    <a:pt x="61103" y="53046"/>
                    <a:pt x="62724" y="53297"/>
                    <a:pt x="64436" y="53389"/>
                  </a:cubicBezTo>
                  <a:cubicBezTo>
                    <a:pt x="64459" y="53389"/>
                    <a:pt x="64504" y="53389"/>
                    <a:pt x="64550" y="53389"/>
                  </a:cubicBezTo>
                  <a:lnTo>
                    <a:pt x="64733" y="53389"/>
                  </a:lnTo>
                  <a:cubicBezTo>
                    <a:pt x="64755" y="53389"/>
                    <a:pt x="64824" y="53389"/>
                    <a:pt x="64870" y="53389"/>
                  </a:cubicBezTo>
                  <a:cubicBezTo>
                    <a:pt x="63203" y="54484"/>
                    <a:pt x="62108" y="56356"/>
                    <a:pt x="62108" y="58501"/>
                  </a:cubicBezTo>
                  <a:cubicBezTo>
                    <a:pt x="62108" y="59163"/>
                    <a:pt x="62222" y="59803"/>
                    <a:pt x="62427" y="60396"/>
                  </a:cubicBezTo>
                  <a:cubicBezTo>
                    <a:pt x="61446" y="59780"/>
                    <a:pt x="60099" y="59278"/>
                    <a:pt x="58182" y="59278"/>
                  </a:cubicBezTo>
                  <a:cubicBezTo>
                    <a:pt x="56310" y="59278"/>
                    <a:pt x="54165" y="59780"/>
                    <a:pt x="52019" y="60716"/>
                  </a:cubicBezTo>
                  <a:cubicBezTo>
                    <a:pt x="51448" y="60510"/>
                    <a:pt x="50832" y="60419"/>
                    <a:pt x="50193" y="60419"/>
                  </a:cubicBezTo>
                  <a:cubicBezTo>
                    <a:pt x="49987" y="60419"/>
                    <a:pt x="49759" y="60442"/>
                    <a:pt x="49554" y="60464"/>
                  </a:cubicBezTo>
                  <a:cubicBezTo>
                    <a:pt x="49987" y="58798"/>
                    <a:pt x="49622" y="57200"/>
                    <a:pt x="49006" y="55762"/>
                  </a:cubicBezTo>
                  <a:cubicBezTo>
                    <a:pt x="49097" y="55740"/>
                    <a:pt x="49189" y="55694"/>
                    <a:pt x="49280" y="55671"/>
                  </a:cubicBezTo>
                  <a:cubicBezTo>
                    <a:pt x="49326" y="55671"/>
                    <a:pt x="49371" y="55648"/>
                    <a:pt x="49417" y="55626"/>
                  </a:cubicBezTo>
                  <a:cubicBezTo>
                    <a:pt x="49645" y="55557"/>
                    <a:pt x="49896" y="55466"/>
                    <a:pt x="50102" y="55352"/>
                  </a:cubicBezTo>
                  <a:cubicBezTo>
                    <a:pt x="50147" y="55329"/>
                    <a:pt x="50193" y="55306"/>
                    <a:pt x="50239" y="55283"/>
                  </a:cubicBezTo>
                  <a:cubicBezTo>
                    <a:pt x="50444" y="55192"/>
                    <a:pt x="50649" y="55078"/>
                    <a:pt x="50809" y="54964"/>
                  </a:cubicBezTo>
                  <a:cubicBezTo>
                    <a:pt x="50855" y="54941"/>
                    <a:pt x="50901" y="54895"/>
                    <a:pt x="50923" y="54872"/>
                  </a:cubicBezTo>
                  <a:cubicBezTo>
                    <a:pt x="51152" y="54735"/>
                    <a:pt x="51357" y="54553"/>
                    <a:pt x="51585" y="54347"/>
                  </a:cubicBezTo>
                  <a:cubicBezTo>
                    <a:pt x="51631" y="54324"/>
                    <a:pt x="51654" y="54279"/>
                    <a:pt x="51677" y="54256"/>
                  </a:cubicBezTo>
                  <a:cubicBezTo>
                    <a:pt x="51905" y="54051"/>
                    <a:pt x="52087" y="53845"/>
                    <a:pt x="52247" y="53617"/>
                  </a:cubicBezTo>
                  <a:cubicBezTo>
                    <a:pt x="52247" y="53617"/>
                    <a:pt x="52270" y="53571"/>
                    <a:pt x="52293" y="53548"/>
                  </a:cubicBezTo>
                  <a:cubicBezTo>
                    <a:pt x="52453" y="53343"/>
                    <a:pt x="52590" y="53115"/>
                    <a:pt x="52704" y="52864"/>
                  </a:cubicBezTo>
                  <a:cubicBezTo>
                    <a:pt x="52727" y="52818"/>
                    <a:pt x="52749" y="52750"/>
                    <a:pt x="52772" y="52704"/>
                  </a:cubicBezTo>
                  <a:cubicBezTo>
                    <a:pt x="52909" y="52453"/>
                    <a:pt x="53000" y="52156"/>
                    <a:pt x="53069" y="51905"/>
                  </a:cubicBezTo>
                  <a:cubicBezTo>
                    <a:pt x="53092" y="51859"/>
                    <a:pt x="53092" y="51791"/>
                    <a:pt x="53115" y="51722"/>
                  </a:cubicBezTo>
                  <a:cubicBezTo>
                    <a:pt x="53160" y="51494"/>
                    <a:pt x="53206" y="51266"/>
                    <a:pt x="53229" y="51038"/>
                  </a:cubicBezTo>
                  <a:cubicBezTo>
                    <a:pt x="53229" y="51015"/>
                    <a:pt x="53229" y="50992"/>
                    <a:pt x="53229" y="50946"/>
                  </a:cubicBezTo>
                  <a:cubicBezTo>
                    <a:pt x="53229" y="50901"/>
                    <a:pt x="53229" y="50855"/>
                    <a:pt x="53229" y="50787"/>
                  </a:cubicBezTo>
                  <a:cubicBezTo>
                    <a:pt x="53252" y="50444"/>
                    <a:pt x="53229" y="50102"/>
                    <a:pt x="53183" y="49737"/>
                  </a:cubicBezTo>
                  <a:cubicBezTo>
                    <a:pt x="53160" y="49714"/>
                    <a:pt x="53160" y="49668"/>
                    <a:pt x="53160" y="49622"/>
                  </a:cubicBezTo>
                  <a:cubicBezTo>
                    <a:pt x="53137" y="49554"/>
                    <a:pt x="53137" y="49508"/>
                    <a:pt x="53115" y="49440"/>
                  </a:cubicBezTo>
                  <a:cubicBezTo>
                    <a:pt x="53092" y="49326"/>
                    <a:pt x="53069" y="49212"/>
                    <a:pt x="53046" y="49075"/>
                  </a:cubicBezTo>
                  <a:cubicBezTo>
                    <a:pt x="53023" y="49029"/>
                    <a:pt x="53000" y="48961"/>
                    <a:pt x="53000" y="48938"/>
                  </a:cubicBezTo>
                  <a:cubicBezTo>
                    <a:pt x="52955" y="48824"/>
                    <a:pt x="52932" y="48687"/>
                    <a:pt x="52863" y="48573"/>
                  </a:cubicBezTo>
                  <a:cubicBezTo>
                    <a:pt x="52863" y="48504"/>
                    <a:pt x="52818" y="48458"/>
                    <a:pt x="52795" y="48390"/>
                  </a:cubicBezTo>
                  <a:cubicBezTo>
                    <a:pt x="52772" y="48276"/>
                    <a:pt x="52727" y="48184"/>
                    <a:pt x="52681" y="48070"/>
                  </a:cubicBezTo>
                  <a:cubicBezTo>
                    <a:pt x="52635" y="48025"/>
                    <a:pt x="52612" y="47956"/>
                    <a:pt x="52590" y="47888"/>
                  </a:cubicBezTo>
                  <a:cubicBezTo>
                    <a:pt x="52544" y="47796"/>
                    <a:pt x="52475" y="47705"/>
                    <a:pt x="52430" y="47614"/>
                  </a:cubicBezTo>
                  <a:cubicBezTo>
                    <a:pt x="52407" y="47568"/>
                    <a:pt x="52361" y="47500"/>
                    <a:pt x="52316" y="47408"/>
                  </a:cubicBezTo>
                  <a:cubicBezTo>
                    <a:pt x="52270" y="47340"/>
                    <a:pt x="52224" y="47249"/>
                    <a:pt x="52156" y="47157"/>
                  </a:cubicBezTo>
                  <a:cubicBezTo>
                    <a:pt x="52110" y="47089"/>
                    <a:pt x="52087" y="47043"/>
                    <a:pt x="52042" y="46975"/>
                  </a:cubicBezTo>
                  <a:cubicBezTo>
                    <a:pt x="51973" y="46906"/>
                    <a:pt x="51928" y="46815"/>
                    <a:pt x="51859" y="46746"/>
                  </a:cubicBezTo>
                  <a:cubicBezTo>
                    <a:pt x="51814" y="46678"/>
                    <a:pt x="51768" y="46610"/>
                    <a:pt x="51722" y="46564"/>
                  </a:cubicBezTo>
                  <a:cubicBezTo>
                    <a:pt x="51677" y="46495"/>
                    <a:pt x="51608" y="46404"/>
                    <a:pt x="51540" y="46336"/>
                  </a:cubicBezTo>
                  <a:cubicBezTo>
                    <a:pt x="51494" y="46267"/>
                    <a:pt x="51448" y="46222"/>
                    <a:pt x="51380" y="46153"/>
                  </a:cubicBezTo>
                  <a:cubicBezTo>
                    <a:pt x="51334" y="46085"/>
                    <a:pt x="51266" y="46016"/>
                    <a:pt x="51197" y="45948"/>
                  </a:cubicBezTo>
                  <a:cubicBezTo>
                    <a:pt x="51129" y="45879"/>
                    <a:pt x="51083" y="45833"/>
                    <a:pt x="51037" y="45765"/>
                  </a:cubicBezTo>
                  <a:cubicBezTo>
                    <a:pt x="50969" y="45697"/>
                    <a:pt x="50901" y="45628"/>
                    <a:pt x="50832" y="45582"/>
                  </a:cubicBezTo>
                  <a:cubicBezTo>
                    <a:pt x="50764" y="45514"/>
                    <a:pt x="50718" y="45468"/>
                    <a:pt x="50649" y="45400"/>
                  </a:cubicBezTo>
                  <a:cubicBezTo>
                    <a:pt x="50581" y="45331"/>
                    <a:pt x="50490" y="45263"/>
                    <a:pt x="50421" y="45194"/>
                  </a:cubicBezTo>
                  <a:cubicBezTo>
                    <a:pt x="50353" y="45149"/>
                    <a:pt x="50307" y="45103"/>
                    <a:pt x="50239" y="45057"/>
                  </a:cubicBezTo>
                  <a:cubicBezTo>
                    <a:pt x="50170" y="44989"/>
                    <a:pt x="50102" y="44920"/>
                    <a:pt x="50010" y="44852"/>
                  </a:cubicBezTo>
                  <a:cubicBezTo>
                    <a:pt x="50010" y="44852"/>
                    <a:pt x="49873" y="44761"/>
                    <a:pt x="49805" y="44715"/>
                  </a:cubicBezTo>
                  <a:cubicBezTo>
                    <a:pt x="49736" y="44647"/>
                    <a:pt x="49645" y="44601"/>
                    <a:pt x="49554" y="44532"/>
                  </a:cubicBezTo>
                  <a:cubicBezTo>
                    <a:pt x="49554" y="44532"/>
                    <a:pt x="49417" y="44418"/>
                    <a:pt x="49348" y="44373"/>
                  </a:cubicBezTo>
                  <a:cubicBezTo>
                    <a:pt x="49280" y="44327"/>
                    <a:pt x="49189" y="44259"/>
                    <a:pt x="49097" y="44190"/>
                  </a:cubicBezTo>
                  <a:cubicBezTo>
                    <a:pt x="49097" y="44190"/>
                    <a:pt x="48938" y="44099"/>
                    <a:pt x="48892" y="44076"/>
                  </a:cubicBezTo>
                  <a:cubicBezTo>
                    <a:pt x="48801" y="44007"/>
                    <a:pt x="48709" y="43962"/>
                    <a:pt x="48595" y="43871"/>
                  </a:cubicBezTo>
                  <a:cubicBezTo>
                    <a:pt x="48595" y="43871"/>
                    <a:pt x="48458" y="43802"/>
                    <a:pt x="48390" y="43756"/>
                  </a:cubicBezTo>
                  <a:cubicBezTo>
                    <a:pt x="48276" y="43688"/>
                    <a:pt x="48161" y="43642"/>
                    <a:pt x="48047" y="43574"/>
                  </a:cubicBezTo>
                  <a:lnTo>
                    <a:pt x="46358" y="46610"/>
                  </a:lnTo>
                  <a:lnTo>
                    <a:pt x="48025" y="43551"/>
                  </a:lnTo>
                  <a:cubicBezTo>
                    <a:pt x="47979" y="43528"/>
                    <a:pt x="47910" y="43505"/>
                    <a:pt x="47865" y="43482"/>
                  </a:cubicBezTo>
                  <a:cubicBezTo>
                    <a:pt x="47705" y="43368"/>
                    <a:pt x="47522" y="43277"/>
                    <a:pt x="47317" y="43186"/>
                  </a:cubicBezTo>
                  <a:cubicBezTo>
                    <a:pt x="47089" y="43072"/>
                    <a:pt x="46838" y="42957"/>
                    <a:pt x="46518" y="42821"/>
                  </a:cubicBezTo>
                  <a:lnTo>
                    <a:pt x="46381" y="42775"/>
                  </a:lnTo>
                  <a:cubicBezTo>
                    <a:pt x="46130" y="42684"/>
                    <a:pt x="45856" y="42592"/>
                    <a:pt x="45605" y="42501"/>
                  </a:cubicBezTo>
                  <a:cubicBezTo>
                    <a:pt x="45559" y="42501"/>
                    <a:pt x="45514" y="42478"/>
                    <a:pt x="45468" y="42478"/>
                  </a:cubicBezTo>
                  <a:cubicBezTo>
                    <a:pt x="45788" y="42113"/>
                    <a:pt x="46084" y="41748"/>
                    <a:pt x="46358" y="41360"/>
                  </a:cubicBezTo>
                  <a:cubicBezTo>
                    <a:pt x="47157" y="41725"/>
                    <a:pt x="48025" y="41930"/>
                    <a:pt x="48938" y="41930"/>
                  </a:cubicBezTo>
                  <a:cubicBezTo>
                    <a:pt x="52316" y="41930"/>
                    <a:pt x="55032" y="39191"/>
                    <a:pt x="55032" y="35836"/>
                  </a:cubicBezTo>
                  <a:cubicBezTo>
                    <a:pt x="55032" y="32481"/>
                    <a:pt x="52316" y="29742"/>
                    <a:pt x="48938" y="29742"/>
                  </a:cubicBezTo>
                  <a:cubicBezTo>
                    <a:pt x="48481" y="29742"/>
                    <a:pt x="48025" y="29810"/>
                    <a:pt x="47591" y="29901"/>
                  </a:cubicBezTo>
                  <a:cubicBezTo>
                    <a:pt x="46655" y="27938"/>
                    <a:pt x="44897" y="26500"/>
                    <a:pt x="42592" y="25793"/>
                  </a:cubicBezTo>
                  <a:cubicBezTo>
                    <a:pt x="45537" y="23145"/>
                    <a:pt x="45445" y="17530"/>
                    <a:pt x="42250" y="11801"/>
                  </a:cubicBezTo>
                  <a:cubicBezTo>
                    <a:pt x="40127" y="7989"/>
                    <a:pt x="36361" y="3926"/>
                    <a:pt x="32161" y="3926"/>
                  </a:cubicBezTo>
                  <a:cubicBezTo>
                    <a:pt x="31157" y="3926"/>
                    <a:pt x="30221" y="4177"/>
                    <a:pt x="29376" y="4657"/>
                  </a:cubicBezTo>
                  <a:cubicBezTo>
                    <a:pt x="29239" y="4725"/>
                    <a:pt x="29125" y="4794"/>
                    <a:pt x="28988" y="4885"/>
                  </a:cubicBezTo>
                  <a:cubicBezTo>
                    <a:pt x="28851" y="4931"/>
                    <a:pt x="28737" y="4999"/>
                    <a:pt x="28600" y="5068"/>
                  </a:cubicBezTo>
                  <a:cubicBezTo>
                    <a:pt x="28395" y="5182"/>
                    <a:pt x="27345" y="5798"/>
                    <a:pt x="26729" y="6506"/>
                  </a:cubicBezTo>
                  <a:cubicBezTo>
                    <a:pt x="25975" y="7373"/>
                    <a:pt x="25473" y="8469"/>
                    <a:pt x="25222" y="9770"/>
                  </a:cubicBezTo>
                  <a:cubicBezTo>
                    <a:pt x="25222" y="9838"/>
                    <a:pt x="25199" y="9907"/>
                    <a:pt x="25199" y="9952"/>
                  </a:cubicBezTo>
                  <a:cubicBezTo>
                    <a:pt x="25176" y="10066"/>
                    <a:pt x="25154" y="10180"/>
                    <a:pt x="25131" y="10295"/>
                  </a:cubicBezTo>
                  <a:cubicBezTo>
                    <a:pt x="25131" y="10363"/>
                    <a:pt x="25131" y="10454"/>
                    <a:pt x="25131" y="10523"/>
                  </a:cubicBezTo>
                  <a:cubicBezTo>
                    <a:pt x="25017" y="11596"/>
                    <a:pt x="25085" y="12782"/>
                    <a:pt x="25313" y="14015"/>
                  </a:cubicBezTo>
                  <a:cubicBezTo>
                    <a:pt x="25313" y="14061"/>
                    <a:pt x="25336" y="14129"/>
                    <a:pt x="25336" y="14175"/>
                  </a:cubicBezTo>
                  <a:cubicBezTo>
                    <a:pt x="25359" y="14243"/>
                    <a:pt x="25359" y="14312"/>
                    <a:pt x="25382" y="14403"/>
                  </a:cubicBezTo>
                  <a:cubicBezTo>
                    <a:pt x="25405" y="14472"/>
                    <a:pt x="25405" y="14517"/>
                    <a:pt x="25427" y="14586"/>
                  </a:cubicBezTo>
                  <a:cubicBezTo>
                    <a:pt x="25770" y="16092"/>
                    <a:pt x="26318" y="17621"/>
                    <a:pt x="27094" y="19151"/>
                  </a:cubicBezTo>
                  <a:cubicBezTo>
                    <a:pt x="27117" y="19196"/>
                    <a:pt x="27117" y="19219"/>
                    <a:pt x="27139" y="19265"/>
                  </a:cubicBezTo>
                  <a:lnTo>
                    <a:pt x="27231" y="19447"/>
                  </a:lnTo>
                  <a:cubicBezTo>
                    <a:pt x="27253" y="19493"/>
                    <a:pt x="27276" y="19539"/>
                    <a:pt x="27322" y="19562"/>
                  </a:cubicBezTo>
                  <a:cubicBezTo>
                    <a:pt x="27390" y="19721"/>
                    <a:pt x="27459" y="19858"/>
                    <a:pt x="27550" y="20018"/>
                  </a:cubicBezTo>
                  <a:cubicBezTo>
                    <a:pt x="28030" y="20863"/>
                    <a:pt x="28532" y="21662"/>
                    <a:pt x="29102" y="22415"/>
                  </a:cubicBezTo>
                  <a:lnTo>
                    <a:pt x="29216" y="22575"/>
                  </a:lnTo>
                  <a:cubicBezTo>
                    <a:pt x="29262" y="22620"/>
                    <a:pt x="29285" y="22666"/>
                    <a:pt x="29308" y="22711"/>
                  </a:cubicBezTo>
                  <a:cubicBezTo>
                    <a:pt x="30129" y="23739"/>
                    <a:pt x="30974" y="24652"/>
                    <a:pt x="31887" y="25405"/>
                  </a:cubicBezTo>
                  <a:cubicBezTo>
                    <a:pt x="31910" y="25451"/>
                    <a:pt x="31956" y="25473"/>
                    <a:pt x="31978" y="25496"/>
                  </a:cubicBezTo>
                  <a:lnTo>
                    <a:pt x="32092" y="25610"/>
                  </a:lnTo>
                  <a:lnTo>
                    <a:pt x="32754" y="24834"/>
                  </a:lnTo>
                  <a:cubicBezTo>
                    <a:pt x="32754" y="24834"/>
                    <a:pt x="32754" y="24857"/>
                    <a:pt x="32754" y="24857"/>
                  </a:cubicBezTo>
                  <a:lnTo>
                    <a:pt x="32115" y="25610"/>
                  </a:lnTo>
                  <a:cubicBezTo>
                    <a:pt x="32115" y="25633"/>
                    <a:pt x="32229" y="25702"/>
                    <a:pt x="32252" y="25724"/>
                  </a:cubicBezTo>
                  <a:cubicBezTo>
                    <a:pt x="32572" y="25975"/>
                    <a:pt x="32891" y="26204"/>
                    <a:pt x="33211" y="26409"/>
                  </a:cubicBezTo>
                  <a:cubicBezTo>
                    <a:pt x="29650" y="27733"/>
                    <a:pt x="26363" y="30130"/>
                    <a:pt x="24263" y="33120"/>
                  </a:cubicBezTo>
                  <a:cubicBezTo>
                    <a:pt x="22483" y="35676"/>
                    <a:pt x="21753" y="38415"/>
                    <a:pt x="22209" y="40880"/>
                  </a:cubicBezTo>
                  <a:cubicBezTo>
                    <a:pt x="22232" y="41131"/>
                    <a:pt x="22278" y="41405"/>
                    <a:pt x="22369" y="41725"/>
                  </a:cubicBezTo>
                  <a:cubicBezTo>
                    <a:pt x="22666" y="42706"/>
                    <a:pt x="23784" y="44829"/>
                    <a:pt x="24583" y="45719"/>
                  </a:cubicBezTo>
                  <a:cubicBezTo>
                    <a:pt x="25884" y="47203"/>
                    <a:pt x="27664" y="48139"/>
                    <a:pt x="29856" y="48504"/>
                  </a:cubicBezTo>
                  <a:cubicBezTo>
                    <a:pt x="30586" y="48641"/>
                    <a:pt x="31339" y="48709"/>
                    <a:pt x="32138" y="48709"/>
                  </a:cubicBezTo>
                  <a:lnTo>
                    <a:pt x="32138" y="48709"/>
                  </a:lnTo>
                  <a:cubicBezTo>
                    <a:pt x="32161" y="48709"/>
                    <a:pt x="32184" y="48709"/>
                    <a:pt x="32207" y="48709"/>
                  </a:cubicBezTo>
                  <a:cubicBezTo>
                    <a:pt x="30860" y="51175"/>
                    <a:pt x="30472" y="53799"/>
                    <a:pt x="31202" y="56014"/>
                  </a:cubicBezTo>
                  <a:cubicBezTo>
                    <a:pt x="31248" y="56173"/>
                    <a:pt x="31316" y="56356"/>
                    <a:pt x="31385" y="56516"/>
                  </a:cubicBezTo>
                  <a:cubicBezTo>
                    <a:pt x="31408" y="56584"/>
                    <a:pt x="31453" y="56653"/>
                    <a:pt x="31476" y="56721"/>
                  </a:cubicBezTo>
                  <a:cubicBezTo>
                    <a:pt x="31545" y="56835"/>
                    <a:pt x="31590" y="56927"/>
                    <a:pt x="31659" y="57064"/>
                  </a:cubicBezTo>
                  <a:cubicBezTo>
                    <a:pt x="31704" y="57132"/>
                    <a:pt x="31750" y="57200"/>
                    <a:pt x="31773" y="57269"/>
                  </a:cubicBezTo>
                  <a:cubicBezTo>
                    <a:pt x="31841" y="57360"/>
                    <a:pt x="31910" y="57452"/>
                    <a:pt x="31978" y="57543"/>
                  </a:cubicBezTo>
                  <a:cubicBezTo>
                    <a:pt x="32024" y="57611"/>
                    <a:pt x="32092" y="57703"/>
                    <a:pt x="32161" y="57771"/>
                  </a:cubicBezTo>
                  <a:cubicBezTo>
                    <a:pt x="32229" y="57862"/>
                    <a:pt x="32298" y="57931"/>
                    <a:pt x="32366" y="57999"/>
                  </a:cubicBezTo>
                  <a:cubicBezTo>
                    <a:pt x="32458" y="58091"/>
                    <a:pt x="32526" y="58159"/>
                    <a:pt x="32617" y="58250"/>
                  </a:cubicBezTo>
                  <a:cubicBezTo>
                    <a:pt x="32686" y="58296"/>
                    <a:pt x="32754" y="58365"/>
                    <a:pt x="32823" y="58433"/>
                  </a:cubicBezTo>
                  <a:cubicBezTo>
                    <a:pt x="32914" y="58501"/>
                    <a:pt x="33005" y="58570"/>
                    <a:pt x="33120" y="58638"/>
                  </a:cubicBezTo>
                  <a:cubicBezTo>
                    <a:pt x="33211" y="58707"/>
                    <a:pt x="33279" y="58753"/>
                    <a:pt x="33348" y="58775"/>
                  </a:cubicBezTo>
                  <a:cubicBezTo>
                    <a:pt x="33439" y="58844"/>
                    <a:pt x="33553" y="58912"/>
                    <a:pt x="33667" y="58958"/>
                  </a:cubicBezTo>
                  <a:cubicBezTo>
                    <a:pt x="33736" y="59004"/>
                    <a:pt x="33804" y="59026"/>
                    <a:pt x="33873" y="59049"/>
                  </a:cubicBezTo>
                  <a:cubicBezTo>
                    <a:pt x="33964" y="59095"/>
                    <a:pt x="34033" y="59118"/>
                    <a:pt x="34124" y="59163"/>
                  </a:cubicBezTo>
                  <a:cubicBezTo>
                    <a:pt x="34170" y="59186"/>
                    <a:pt x="34215" y="59209"/>
                    <a:pt x="34284" y="59209"/>
                  </a:cubicBezTo>
                  <a:cubicBezTo>
                    <a:pt x="34329" y="59232"/>
                    <a:pt x="34375" y="59255"/>
                    <a:pt x="34421" y="59255"/>
                  </a:cubicBezTo>
                  <a:cubicBezTo>
                    <a:pt x="34854" y="59392"/>
                    <a:pt x="35288" y="59460"/>
                    <a:pt x="35722" y="59483"/>
                  </a:cubicBezTo>
                  <a:cubicBezTo>
                    <a:pt x="35767" y="59483"/>
                    <a:pt x="35904" y="59483"/>
                    <a:pt x="35927" y="59483"/>
                  </a:cubicBezTo>
                  <a:cubicBezTo>
                    <a:pt x="36041" y="59483"/>
                    <a:pt x="36178" y="59483"/>
                    <a:pt x="36315" y="59460"/>
                  </a:cubicBezTo>
                  <a:cubicBezTo>
                    <a:pt x="36315" y="59460"/>
                    <a:pt x="36384" y="59460"/>
                    <a:pt x="36406" y="59460"/>
                  </a:cubicBezTo>
                  <a:cubicBezTo>
                    <a:pt x="36543" y="59437"/>
                    <a:pt x="36680" y="59437"/>
                    <a:pt x="36840" y="59415"/>
                  </a:cubicBezTo>
                  <a:cubicBezTo>
                    <a:pt x="36840" y="59415"/>
                    <a:pt x="36863" y="59415"/>
                    <a:pt x="36886" y="59415"/>
                  </a:cubicBezTo>
                  <a:cubicBezTo>
                    <a:pt x="37023" y="59392"/>
                    <a:pt x="37182" y="59346"/>
                    <a:pt x="37342" y="59323"/>
                  </a:cubicBezTo>
                  <a:cubicBezTo>
                    <a:pt x="37342" y="59323"/>
                    <a:pt x="37365" y="59323"/>
                    <a:pt x="37365" y="59323"/>
                  </a:cubicBezTo>
                  <a:cubicBezTo>
                    <a:pt x="37479" y="59300"/>
                    <a:pt x="37571" y="59278"/>
                    <a:pt x="37662" y="59255"/>
                  </a:cubicBezTo>
                  <a:cubicBezTo>
                    <a:pt x="37639" y="60396"/>
                    <a:pt x="37867" y="61492"/>
                    <a:pt x="38347" y="62405"/>
                  </a:cubicBezTo>
                  <a:cubicBezTo>
                    <a:pt x="38415" y="62496"/>
                    <a:pt x="38461" y="62610"/>
                    <a:pt x="38529" y="62701"/>
                  </a:cubicBezTo>
                  <a:cubicBezTo>
                    <a:pt x="38620" y="62861"/>
                    <a:pt x="38735" y="63021"/>
                    <a:pt x="38849" y="63158"/>
                  </a:cubicBezTo>
                  <a:cubicBezTo>
                    <a:pt x="38849" y="63158"/>
                    <a:pt x="38894" y="63226"/>
                    <a:pt x="38917" y="63249"/>
                  </a:cubicBezTo>
                  <a:cubicBezTo>
                    <a:pt x="39054" y="63432"/>
                    <a:pt x="39214" y="63592"/>
                    <a:pt x="39374" y="63751"/>
                  </a:cubicBezTo>
                  <a:cubicBezTo>
                    <a:pt x="39442" y="63797"/>
                    <a:pt x="39488" y="63843"/>
                    <a:pt x="39534" y="63888"/>
                  </a:cubicBezTo>
                  <a:cubicBezTo>
                    <a:pt x="39739" y="64048"/>
                    <a:pt x="39944" y="64208"/>
                    <a:pt x="40195" y="64368"/>
                  </a:cubicBezTo>
                  <a:cubicBezTo>
                    <a:pt x="40241" y="64390"/>
                    <a:pt x="40287" y="64413"/>
                    <a:pt x="40355" y="64459"/>
                  </a:cubicBezTo>
                  <a:cubicBezTo>
                    <a:pt x="40606" y="64596"/>
                    <a:pt x="40835" y="64710"/>
                    <a:pt x="41108" y="64801"/>
                  </a:cubicBezTo>
                  <a:cubicBezTo>
                    <a:pt x="41108" y="64801"/>
                    <a:pt x="41177" y="64824"/>
                    <a:pt x="41223" y="64847"/>
                  </a:cubicBezTo>
                  <a:cubicBezTo>
                    <a:pt x="41428" y="64915"/>
                    <a:pt x="41656" y="64984"/>
                    <a:pt x="41885" y="65030"/>
                  </a:cubicBezTo>
                  <a:cubicBezTo>
                    <a:pt x="41953" y="65030"/>
                    <a:pt x="42021" y="65052"/>
                    <a:pt x="42067" y="65052"/>
                  </a:cubicBezTo>
                  <a:cubicBezTo>
                    <a:pt x="42295" y="65098"/>
                    <a:pt x="42569" y="65121"/>
                    <a:pt x="42798" y="65121"/>
                  </a:cubicBezTo>
                  <a:cubicBezTo>
                    <a:pt x="42843" y="65121"/>
                    <a:pt x="42912" y="65121"/>
                    <a:pt x="42934" y="65121"/>
                  </a:cubicBezTo>
                  <a:lnTo>
                    <a:pt x="42980" y="65121"/>
                  </a:lnTo>
                  <a:cubicBezTo>
                    <a:pt x="43254" y="65121"/>
                    <a:pt x="43482" y="65121"/>
                    <a:pt x="43756" y="65075"/>
                  </a:cubicBezTo>
                  <a:cubicBezTo>
                    <a:pt x="43779" y="65075"/>
                    <a:pt x="43802" y="65075"/>
                    <a:pt x="43825" y="65075"/>
                  </a:cubicBezTo>
                  <a:cubicBezTo>
                    <a:pt x="43984" y="65052"/>
                    <a:pt x="44144" y="65007"/>
                    <a:pt x="44304" y="64984"/>
                  </a:cubicBezTo>
                  <a:cubicBezTo>
                    <a:pt x="44167" y="65463"/>
                    <a:pt x="44099" y="65988"/>
                    <a:pt x="44099" y="66513"/>
                  </a:cubicBezTo>
                  <a:cubicBezTo>
                    <a:pt x="44099" y="66559"/>
                    <a:pt x="44099" y="66604"/>
                    <a:pt x="44099" y="66627"/>
                  </a:cubicBezTo>
                  <a:cubicBezTo>
                    <a:pt x="43688" y="67152"/>
                    <a:pt x="43323" y="67700"/>
                    <a:pt x="43026" y="68225"/>
                  </a:cubicBezTo>
                  <a:cubicBezTo>
                    <a:pt x="41907" y="66513"/>
                    <a:pt x="39967" y="65395"/>
                    <a:pt x="37822" y="65395"/>
                  </a:cubicBezTo>
                  <a:cubicBezTo>
                    <a:pt x="37456" y="65395"/>
                    <a:pt x="37068" y="65440"/>
                    <a:pt x="36726" y="65509"/>
                  </a:cubicBezTo>
                  <a:cubicBezTo>
                    <a:pt x="35996" y="65623"/>
                    <a:pt x="35311" y="65874"/>
                    <a:pt x="34672" y="66239"/>
                  </a:cubicBezTo>
                  <a:cubicBezTo>
                    <a:pt x="34375" y="66194"/>
                    <a:pt x="34055" y="66171"/>
                    <a:pt x="33736" y="66171"/>
                  </a:cubicBezTo>
                  <a:cubicBezTo>
                    <a:pt x="33393" y="66171"/>
                    <a:pt x="33051" y="66194"/>
                    <a:pt x="32709" y="66262"/>
                  </a:cubicBezTo>
                  <a:cubicBezTo>
                    <a:pt x="31111" y="66536"/>
                    <a:pt x="29764" y="67449"/>
                    <a:pt x="28897" y="68704"/>
                  </a:cubicBezTo>
                  <a:cubicBezTo>
                    <a:pt x="25450" y="69503"/>
                    <a:pt x="23191" y="72904"/>
                    <a:pt x="23807" y="76442"/>
                  </a:cubicBezTo>
                  <a:cubicBezTo>
                    <a:pt x="24104" y="78086"/>
                    <a:pt x="25017" y="79546"/>
                    <a:pt x="26295" y="80551"/>
                  </a:cubicBezTo>
                  <a:cubicBezTo>
                    <a:pt x="26843" y="81783"/>
                    <a:pt x="27801" y="82765"/>
                    <a:pt x="29034" y="83335"/>
                  </a:cubicBezTo>
                  <a:cubicBezTo>
                    <a:pt x="30084" y="84111"/>
                    <a:pt x="31362" y="84522"/>
                    <a:pt x="32686" y="84522"/>
                  </a:cubicBezTo>
                  <a:cubicBezTo>
                    <a:pt x="32983" y="84522"/>
                    <a:pt x="33279" y="84522"/>
                    <a:pt x="33576" y="84477"/>
                  </a:cubicBezTo>
                  <a:cubicBezTo>
                    <a:pt x="34443" y="86280"/>
                    <a:pt x="35836" y="88311"/>
                    <a:pt x="38415" y="88334"/>
                  </a:cubicBezTo>
                  <a:cubicBezTo>
                    <a:pt x="38438" y="88334"/>
                    <a:pt x="38461" y="88334"/>
                    <a:pt x="38484" y="88334"/>
                  </a:cubicBezTo>
                  <a:cubicBezTo>
                    <a:pt x="38712" y="88334"/>
                    <a:pt x="38940" y="88311"/>
                    <a:pt x="39145" y="88288"/>
                  </a:cubicBezTo>
                  <a:cubicBezTo>
                    <a:pt x="39214" y="88266"/>
                    <a:pt x="39282" y="88266"/>
                    <a:pt x="39351" y="88243"/>
                  </a:cubicBezTo>
                  <a:cubicBezTo>
                    <a:pt x="39419" y="88220"/>
                    <a:pt x="39488" y="88220"/>
                    <a:pt x="39556" y="88197"/>
                  </a:cubicBezTo>
                  <a:cubicBezTo>
                    <a:pt x="39625" y="88174"/>
                    <a:pt x="39693" y="88152"/>
                    <a:pt x="39739" y="88129"/>
                  </a:cubicBezTo>
                  <a:cubicBezTo>
                    <a:pt x="39807" y="88106"/>
                    <a:pt x="39876" y="88083"/>
                    <a:pt x="39922" y="88083"/>
                  </a:cubicBezTo>
                  <a:cubicBezTo>
                    <a:pt x="39967" y="88060"/>
                    <a:pt x="40013" y="88037"/>
                    <a:pt x="40058" y="88015"/>
                  </a:cubicBezTo>
                  <a:cubicBezTo>
                    <a:pt x="40058" y="88015"/>
                    <a:pt x="40173" y="87969"/>
                    <a:pt x="40218" y="87946"/>
                  </a:cubicBezTo>
                  <a:cubicBezTo>
                    <a:pt x="40218" y="87946"/>
                    <a:pt x="40287" y="87923"/>
                    <a:pt x="40287" y="87923"/>
                  </a:cubicBezTo>
                  <a:cubicBezTo>
                    <a:pt x="40355" y="87900"/>
                    <a:pt x="40401" y="87855"/>
                    <a:pt x="40469" y="87832"/>
                  </a:cubicBezTo>
                  <a:cubicBezTo>
                    <a:pt x="40515" y="87809"/>
                    <a:pt x="40538" y="87786"/>
                    <a:pt x="40583" y="87786"/>
                  </a:cubicBezTo>
                  <a:lnTo>
                    <a:pt x="40789" y="87672"/>
                  </a:lnTo>
                  <a:cubicBezTo>
                    <a:pt x="40789" y="87672"/>
                    <a:pt x="41017" y="87535"/>
                    <a:pt x="41017" y="87535"/>
                  </a:cubicBezTo>
                  <a:cubicBezTo>
                    <a:pt x="41017" y="87535"/>
                    <a:pt x="41223" y="87398"/>
                    <a:pt x="41223" y="87398"/>
                  </a:cubicBezTo>
                  <a:cubicBezTo>
                    <a:pt x="41291" y="87375"/>
                    <a:pt x="41382" y="87307"/>
                    <a:pt x="41382" y="87307"/>
                  </a:cubicBezTo>
                  <a:lnTo>
                    <a:pt x="41496" y="87216"/>
                  </a:lnTo>
                  <a:lnTo>
                    <a:pt x="41656" y="87102"/>
                  </a:lnTo>
                  <a:cubicBezTo>
                    <a:pt x="41679" y="87102"/>
                    <a:pt x="41885" y="86942"/>
                    <a:pt x="41885" y="86942"/>
                  </a:cubicBezTo>
                  <a:cubicBezTo>
                    <a:pt x="41907" y="86919"/>
                    <a:pt x="42090" y="86782"/>
                    <a:pt x="42136" y="86736"/>
                  </a:cubicBezTo>
                  <a:lnTo>
                    <a:pt x="42204" y="86668"/>
                  </a:lnTo>
                  <a:cubicBezTo>
                    <a:pt x="42204" y="86668"/>
                    <a:pt x="42364" y="86531"/>
                    <a:pt x="42387" y="86508"/>
                  </a:cubicBezTo>
                  <a:cubicBezTo>
                    <a:pt x="42478" y="86417"/>
                    <a:pt x="42592" y="86325"/>
                    <a:pt x="42706" y="86234"/>
                  </a:cubicBezTo>
                  <a:lnTo>
                    <a:pt x="42683" y="86234"/>
                  </a:lnTo>
                  <a:cubicBezTo>
                    <a:pt x="42706" y="86211"/>
                    <a:pt x="42729" y="86189"/>
                    <a:pt x="42752" y="86189"/>
                  </a:cubicBezTo>
                  <a:cubicBezTo>
                    <a:pt x="42798" y="86143"/>
                    <a:pt x="42843" y="86074"/>
                    <a:pt x="42889" y="86029"/>
                  </a:cubicBezTo>
                  <a:lnTo>
                    <a:pt x="42957" y="85960"/>
                  </a:lnTo>
                  <a:cubicBezTo>
                    <a:pt x="43003" y="85915"/>
                    <a:pt x="43049" y="85869"/>
                    <a:pt x="43071" y="85823"/>
                  </a:cubicBezTo>
                  <a:lnTo>
                    <a:pt x="40469" y="83518"/>
                  </a:lnTo>
                  <a:lnTo>
                    <a:pt x="43094" y="85801"/>
                  </a:lnTo>
                  <a:lnTo>
                    <a:pt x="43186" y="85709"/>
                  </a:lnTo>
                  <a:cubicBezTo>
                    <a:pt x="43231" y="85641"/>
                    <a:pt x="43277" y="85595"/>
                    <a:pt x="43300" y="85549"/>
                  </a:cubicBezTo>
                  <a:lnTo>
                    <a:pt x="43391" y="85458"/>
                  </a:lnTo>
                  <a:cubicBezTo>
                    <a:pt x="43414" y="85412"/>
                    <a:pt x="43459" y="85344"/>
                    <a:pt x="43505" y="85298"/>
                  </a:cubicBezTo>
                  <a:cubicBezTo>
                    <a:pt x="43505" y="85298"/>
                    <a:pt x="43596" y="85161"/>
                    <a:pt x="43596" y="85161"/>
                  </a:cubicBezTo>
                  <a:cubicBezTo>
                    <a:pt x="43642" y="85116"/>
                    <a:pt x="43688" y="85047"/>
                    <a:pt x="43711" y="84979"/>
                  </a:cubicBezTo>
                  <a:cubicBezTo>
                    <a:pt x="43756" y="84933"/>
                    <a:pt x="43779" y="84887"/>
                    <a:pt x="43802" y="84842"/>
                  </a:cubicBezTo>
                  <a:cubicBezTo>
                    <a:pt x="43847" y="84773"/>
                    <a:pt x="43870" y="84728"/>
                    <a:pt x="43916" y="84659"/>
                  </a:cubicBezTo>
                  <a:cubicBezTo>
                    <a:pt x="43916" y="84659"/>
                    <a:pt x="44007" y="84499"/>
                    <a:pt x="44007" y="84499"/>
                  </a:cubicBezTo>
                  <a:cubicBezTo>
                    <a:pt x="44030" y="84431"/>
                    <a:pt x="44076" y="84363"/>
                    <a:pt x="44099" y="84294"/>
                  </a:cubicBezTo>
                  <a:cubicBezTo>
                    <a:pt x="44121" y="84226"/>
                    <a:pt x="44167" y="84157"/>
                    <a:pt x="44190" y="84111"/>
                  </a:cubicBezTo>
                  <a:cubicBezTo>
                    <a:pt x="44213" y="84020"/>
                    <a:pt x="44258" y="83952"/>
                    <a:pt x="44281" y="83860"/>
                  </a:cubicBezTo>
                  <a:cubicBezTo>
                    <a:pt x="44304" y="83792"/>
                    <a:pt x="44327" y="83723"/>
                    <a:pt x="44350" y="83655"/>
                  </a:cubicBezTo>
                  <a:cubicBezTo>
                    <a:pt x="44372" y="83586"/>
                    <a:pt x="44395" y="83495"/>
                    <a:pt x="44418" y="83381"/>
                  </a:cubicBezTo>
                  <a:cubicBezTo>
                    <a:pt x="44441" y="83313"/>
                    <a:pt x="44464" y="83244"/>
                    <a:pt x="44464" y="83176"/>
                  </a:cubicBezTo>
                  <a:cubicBezTo>
                    <a:pt x="44487" y="83061"/>
                    <a:pt x="44509" y="82970"/>
                    <a:pt x="44532" y="82856"/>
                  </a:cubicBezTo>
                  <a:cubicBezTo>
                    <a:pt x="44532" y="82788"/>
                    <a:pt x="44532" y="82719"/>
                    <a:pt x="44555" y="82628"/>
                  </a:cubicBezTo>
                  <a:cubicBezTo>
                    <a:pt x="44555" y="82628"/>
                    <a:pt x="44555" y="82628"/>
                    <a:pt x="44555" y="82628"/>
                  </a:cubicBezTo>
                  <a:cubicBezTo>
                    <a:pt x="44555" y="82514"/>
                    <a:pt x="44555" y="82377"/>
                    <a:pt x="44555" y="82263"/>
                  </a:cubicBezTo>
                  <a:cubicBezTo>
                    <a:pt x="44555" y="82194"/>
                    <a:pt x="44555" y="82103"/>
                    <a:pt x="44555" y="82034"/>
                  </a:cubicBezTo>
                  <a:cubicBezTo>
                    <a:pt x="44555" y="81897"/>
                    <a:pt x="44532" y="81760"/>
                    <a:pt x="44509" y="81601"/>
                  </a:cubicBezTo>
                  <a:cubicBezTo>
                    <a:pt x="44509" y="81532"/>
                    <a:pt x="44487" y="81464"/>
                    <a:pt x="44487" y="81395"/>
                  </a:cubicBezTo>
                  <a:cubicBezTo>
                    <a:pt x="44418" y="81098"/>
                    <a:pt x="44327" y="80802"/>
                    <a:pt x="44213" y="80528"/>
                  </a:cubicBezTo>
                  <a:cubicBezTo>
                    <a:pt x="44487" y="80140"/>
                    <a:pt x="44692" y="79706"/>
                    <a:pt x="44852" y="79250"/>
                  </a:cubicBezTo>
                  <a:cubicBezTo>
                    <a:pt x="45012" y="78862"/>
                    <a:pt x="45103" y="78451"/>
                    <a:pt x="45149" y="78040"/>
                  </a:cubicBezTo>
                  <a:cubicBezTo>
                    <a:pt x="45947" y="78565"/>
                    <a:pt x="46883" y="78907"/>
                    <a:pt x="47933" y="79090"/>
                  </a:cubicBezTo>
                  <a:cubicBezTo>
                    <a:pt x="48002" y="79090"/>
                    <a:pt x="48070" y="79113"/>
                    <a:pt x="48139" y="79113"/>
                  </a:cubicBezTo>
                  <a:cubicBezTo>
                    <a:pt x="48253" y="79136"/>
                    <a:pt x="48367" y="79136"/>
                    <a:pt x="48458" y="79158"/>
                  </a:cubicBezTo>
                  <a:cubicBezTo>
                    <a:pt x="48550" y="79158"/>
                    <a:pt x="48641" y="79158"/>
                    <a:pt x="48732" y="79158"/>
                  </a:cubicBezTo>
                  <a:cubicBezTo>
                    <a:pt x="48960" y="79181"/>
                    <a:pt x="49189" y="79204"/>
                    <a:pt x="49440" y="79204"/>
                  </a:cubicBezTo>
                  <a:cubicBezTo>
                    <a:pt x="50307" y="79204"/>
                    <a:pt x="51243" y="79090"/>
                    <a:pt x="52202" y="78884"/>
                  </a:cubicBezTo>
                  <a:cubicBezTo>
                    <a:pt x="52247" y="78862"/>
                    <a:pt x="52293" y="78862"/>
                    <a:pt x="52339" y="78839"/>
                  </a:cubicBezTo>
                  <a:lnTo>
                    <a:pt x="52544" y="78793"/>
                  </a:lnTo>
                  <a:cubicBezTo>
                    <a:pt x="52612" y="78793"/>
                    <a:pt x="52681" y="78770"/>
                    <a:pt x="52749" y="78747"/>
                  </a:cubicBezTo>
                  <a:cubicBezTo>
                    <a:pt x="54187" y="78382"/>
                    <a:pt x="55648" y="77812"/>
                    <a:pt x="57063" y="77058"/>
                  </a:cubicBezTo>
                  <a:cubicBezTo>
                    <a:pt x="56447" y="78565"/>
                    <a:pt x="56105" y="80185"/>
                    <a:pt x="56105" y="81920"/>
                  </a:cubicBezTo>
                  <a:cubicBezTo>
                    <a:pt x="56105" y="84910"/>
                    <a:pt x="57155" y="87672"/>
                    <a:pt x="58889" y="89841"/>
                  </a:cubicBezTo>
                  <a:cubicBezTo>
                    <a:pt x="58730" y="89909"/>
                    <a:pt x="58570" y="89978"/>
                    <a:pt x="58410" y="90046"/>
                  </a:cubicBezTo>
                  <a:cubicBezTo>
                    <a:pt x="58387" y="90069"/>
                    <a:pt x="58342" y="90092"/>
                    <a:pt x="58319" y="90092"/>
                  </a:cubicBezTo>
                  <a:cubicBezTo>
                    <a:pt x="58113" y="90206"/>
                    <a:pt x="57908" y="90320"/>
                    <a:pt x="57771" y="90411"/>
                  </a:cubicBezTo>
                  <a:cubicBezTo>
                    <a:pt x="57725" y="90434"/>
                    <a:pt x="57680" y="90480"/>
                    <a:pt x="57634" y="90503"/>
                  </a:cubicBezTo>
                  <a:cubicBezTo>
                    <a:pt x="57474" y="90617"/>
                    <a:pt x="57314" y="90731"/>
                    <a:pt x="57177" y="90822"/>
                  </a:cubicBezTo>
                  <a:cubicBezTo>
                    <a:pt x="57177" y="90845"/>
                    <a:pt x="57109" y="90891"/>
                    <a:pt x="57109" y="90913"/>
                  </a:cubicBezTo>
                  <a:cubicBezTo>
                    <a:pt x="56926" y="91050"/>
                    <a:pt x="56767" y="91210"/>
                    <a:pt x="56607" y="91370"/>
                  </a:cubicBezTo>
                  <a:lnTo>
                    <a:pt x="56538" y="91461"/>
                  </a:lnTo>
                  <a:cubicBezTo>
                    <a:pt x="56379" y="91644"/>
                    <a:pt x="56242" y="91804"/>
                    <a:pt x="56105" y="92009"/>
                  </a:cubicBezTo>
                  <a:cubicBezTo>
                    <a:pt x="56082" y="92032"/>
                    <a:pt x="56059" y="92055"/>
                    <a:pt x="56036" y="92100"/>
                  </a:cubicBezTo>
                  <a:cubicBezTo>
                    <a:pt x="55922" y="92260"/>
                    <a:pt x="55831" y="92420"/>
                    <a:pt x="55762" y="92580"/>
                  </a:cubicBezTo>
                  <a:cubicBezTo>
                    <a:pt x="55739" y="92625"/>
                    <a:pt x="55694" y="92694"/>
                    <a:pt x="55671" y="92717"/>
                  </a:cubicBezTo>
                  <a:cubicBezTo>
                    <a:pt x="55648" y="92762"/>
                    <a:pt x="55625" y="92808"/>
                    <a:pt x="55603" y="92854"/>
                  </a:cubicBezTo>
                  <a:cubicBezTo>
                    <a:pt x="55511" y="92854"/>
                    <a:pt x="55420" y="92854"/>
                    <a:pt x="55306" y="92854"/>
                  </a:cubicBezTo>
                  <a:cubicBezTo>
                    <a:pt x="55169" y="92854"/>
                    <a:pt x="55032" y="92854"/>
                    <a:pt x="54895" y="92876"/>
                  </a:cubicBezTo>
                  <a:cubicBezTo>
                    <a:pt x="54142" y="92374"/>
                    <a:pt x="53229" y="92100"/>
                    <a:pt x="52247" y="92100"/>
                  </a:cubicBezTo>
                  <a:cubicBezTo>
                    <a:pt x="51973" y="92100"/>
                    <a:pt x="51722" y="92123"/>
                    <a:pt x="51448" y="92146"/>
                  </a:cubicBezTo>
                  <a:cubicBezTo>
                    <a:pt x="50627" y="91324"/>
                    <a:pt x="49463" y="90891"/>
                    <a:pt x="47979" y="90891"/>
                  </a:cubicBezTo>
                  <a:cubicBezTo>
                    <a:pt x="47454" y="90891"/>
                    <a:pt x="46860" y="90936"/>
                    <a:pt x="46084" y="91050"/>
                  </a:cubicBezTo>
                  <a:cubicBezTo>
                    <a:pt x="44989" y="91187"/>
                    <a:pt x="44030" y="91484"/>
                    <a:pt x="43254" y="91940"/>
                  </a:cubicBezTo>
                  <a:cubicBezTo>
                    <a:pt x="42432" y="91119"/>
                    <a:pt x="41291" y="90639"/>
                    <a:pt x="40036" y="90639"/>
                  </a:cubicBezTo>
                  <a:cubicBezTo>
                    <a:pt x="39260" y="90639"/>
                    <a:pt x="38461" y="90799"/>
                    <a:pt x="37571" y="91142"/>
                  </a:cubicBezTo>
                  <a:cubicBezTo>
                    <a:pt x="36521" y="91575"/>
                    <a:pt x="34603" y="92306"/>
                    <a:pt x="33873" y="94155"/>
                  </a:cubicBezTo>
                  <a:cubicBezTo>
                    <a:pt x="32983" y="94565"/>
                    <a:pt x="32229" y="95205"/>
                    <a:pt x="31750" y="96003"/>
                  </a:cubicBezTo>
                  <a:cubicBezTo>
                    <a:pt x="31727" y="96003"/>
                    <a:pt x="31727" y="96003"/>
                    <a:pt x="31704" y="96026"/>
                  </a:cubicBezTo>
                  <a:cubicBezTo>
                    <a:pt x="31636" y="95981"/>
                    <a:pt x="31567" y="95935"/>
                    <a:pt x="31499" y="95889"/>
                  </a:cubicBezTo>
                  <a:cubicBezTo>
                    <a:pt x="31339" y="95798"/>
                    <a:pt x="31179" y="95729"/>
                    <a:pt x="31020" y="95661"/>
                  </a:cubicBezTo>
                  <a:cubicBezTo>
                    <a:pt x="30928" y="95615"/>
                    <a:pt x="30837" y="95570"/>
                    <a:pt x="30723" y="95547"/>
                  </a:cubicBezTo>
                  <a:cubicBezTo>
                    <a:pt x="30563" y="95478"/>
                    <a:pt x="30403" y="95433"/>
                    <a:pt x="30244" y="95387"/>
                  </a:cubicBezTo>
                  <a:cubicBezTo>
                    <a:pt x="30152" y="95364"/>
                    <a:pt x="30061" y="95341"/>
                    <a:pt x="29970" y="95319"/>
                  </a:cubicBezTo>
                  <a:cubicBezTo>
                    <a:pt x="29741" y="95273"/>
                    <a:pt x="29490" y="95227"/>
                    <a:pt x="29239" y="95205"/>
                  </a:cubicBezTo>
                  <a:cubicBezTo>
                    <a:pt x="29125" y="95205"/>
                    <a:pt x="29034" y="95205"/>
                    <a:pt x="28943" y="95205"/>
                  </a:cubicBezTo>
                  <a:cubicBezTo>
                    <a:pt x="28897" y="95205"/>
                    <a:pt x="28828" y="95205"/>
                    <a:pt x="28783" y="95205"/>
                  </a:cubicBezTo>
                  <a:cubicBezTo>
                    <a:pt x="28669" y="95205"/>
                    <a:pt x="28555" y="95205"/>
                    <a:pt x="28463" y="95205"/>
                  </a:cubicBezTo>
                  <a:cubicBezTo>
                    <a:pt x="28349" y="95227"/>
                    <a:pt x="28258" y="95227"/>
                    <a:pt x="28144" y="95250"/>
                  </a:cubicBezTo>
                  <a:cubicBezTo>
                    <a:pt x="27984" y="95250"/>
                    <a:pt x="27824" y="95273"/>
                    <a:pt x="27687" y="95319"/>
                  </a:cubicBezTo>
                  <a:cubicBezTo>
                    <a:pt x="27573" y="95341"/>
                    <a:pt x="27482" y="95364"/>
                    <a:pt x="27368" y="95387"/>
                  </a:cubicBezTo>
                  <a:cubicBezTo>
                    <a:pt x="27208" y="95433"/>
                    <a:pt x="27048" y="95478"/>
                    <a:pt x="26888" y="95524"/>
                  </a:cubicBezTo>
                  <a:cubicBezTo>
                    <a:pt x="26797" y="95570"/>
                    <a:pt x="26706" y="95593"/>
                    <a:pt x="26614" y="95638"/>
                  </a:cubicBezTo>
                  <a:cubicBezTo>
                    <a:pt x="26363" y="95729"/>
                    <a:pt x="26135" y="95844"/>
                    <a:pt x="25930" y="95958"/>
                  </a:cubicBezTo>
                  <a:cubicBezTo>
                    <a:pt x="25884" y="95981"/>
                    <a:pt x="25838" y="96003"/>
                    <a:pt x="25770" y="96049"/>
                  </a:cubicBezTo>
                  <a:cubicBezTo>
                    <a:pt x="25291" y="96323"/>
                    <a:pt x="24834" y="96688"/>
                    <a:pt x="24423" y="97122"/>
                  </a:cubicBezTo>
                  <a:cubicBezTo>
                    <a:pt x="23967" y="96985"/>
                    <a:pt x="23556" y="96939"/>
                    <a:pt x="23145" y="96939"/>
                  </a:cubicBezTo>
                  <a:cubicBezTo>
                    <a:pt x="22346" y="96939"/>
                    <a:pt x="21570" y="97145"/>
                    <a:pt x="20817" y="97556"/>
                  </a:cubicBezTo>
                  <a:cubicBezTo>
                    <a:pt x="18831" y="98605"/>
                    <a:pt x="18123" y="100089"/>
                    <a:pt x="17849" y="101139"/>
                  </a:cubicBezTo>
                  <a:cubicBezTo>
                    <a:pt x="17849" y="101139"/>
                    <a:pt x="17849" y="101162"/>
                    <a:pt x="17849" y="101185"/>
                  </a:cubicBezTo>
                  <a:cubicBezTo>
                    <a:pt x="17165" y="101550"/>
                    <a:pt x="16548" y="102098"/>
                    <a:pt x="16069" y="102782"/>
                  </a:cubicBezTo>
                  <a:cubicBezTo>
                    <a:pt x="15521" y="103581"/>
                    <a:pt x="15225" y="104517"/>
                    <a:pt x="15202" y="105430"/>
                  </a:cubicBezTo>
                  <a:cubicBezTo>
                    <a:pt x="14951" y="105841"/>
                    <a:pt x="14768" y="106275"/>
                    <a:pt x="14631" y="106777"/>
                  </a:cubicBezTo>
                  <a:cubicBezTo>
                    <a:pt x="14585" y="106891"/>
                    <a:pt x="14563" y="107028"/>
                    <a:pt x="14540" y="107142"/>
                  </a:cubicBezTo>
                  <a:cubicBezTo>
                    <a:pt x="14471" y="107279"/>
                    <a:pt x="14380" y="107416"/>
                    <a:pt x="14289" y="107576"/>
                  </a:cubicBezTo>
                  <a:cubicBezTo>
                    <a:pt x="14243" y="107667"/>
                    <a:pt x="14197" y="107758"/>
                    <a:pt x="14152" y="107827"/>
                  </a:cubicBezTo>
                  <a:cubicBezTo>
                    <a:pt x="13992" y="108146"/>
                    <a:pt x="13832" y="108466"/>
                    <a:pt x="13718" y="108763"/>
                  </a:cubicBezTo>
                  <a:cubicBezTo>
                    <a:pt x="13650" y="108945"/>
                    <a:pt x="13581" y="109128"/>
                    <a:pt x="13513" y="109288"/>
                  </a:cubicBezTo>
                  <a:cubicBezTo>
                    <a:pt x="13490" y="109356"/>
                    <a:pt x="13444" y="109493"/>
                    <a:pt x="13444" y="109493"/>
                  </a:cubicBezTo>
                  <a:cubicBezTo>
                    <a:pt x="13399" y="109607"/>
                    <a:pt x="13353" y="109721"/>
                    <a:pt x="13330" y="109836"/>
                  </a:cubicBezTo>
                  <a:lnTo>
                    <a:pt x="13239" y="110087"/>
                  </a:lnTo>
                  <a:cubicBezTo>
                    <a:pt x="13216" y="110178"/>
                    <a:pt x="13193" y="110269"/>
                    <a:pt x="13170" y="110360"/>
                  </a:cubicBezTo>
                  <a:cubicBezTo>
                    <a:pt x="13147" y="110429"/>
                    <a:pt x="13102" y="110589"/>
                    <a:pt x="13102" y="110589"/>
                  </a:cubicBezTo>
                  <a:cubicBezTo>
                    <a:pt x="13079" y="110680"/>
                    <a:pt x="13056" y="110771"/>
                    <a:pt x="13033" y="110863"/>
                  </a:cubicBezTo>
                  <a:cubicBezTo>
                    <a:pt x="13010" y="110931"/>
                    <a:pt x="12988" y="111114"/>
                    <a:pt x="12988" y="111114"/>
                  </a:cubicBezTo>
                  <a:cubicBezTo>
                    <a:pt x="12965" y="111205"/>
                    <a:pt x="12942" y="111296"/>
                    <a:pt x="12919" y="111388"/>
                  </a:cubicBezTo>
                  <a:cubicBezTo>
                    <a:pt x="12896" y="111456"/>
                    <a:pt x="12874" y="111616"/>
                    <a:pt x="12874" y="111616"/>
                  </a:cubicBezTo>
                  <a:cubicBezTo>
                    <a:pt x="12851" y="111707"/>
                    <a:pt x="12851" y="111798"/>
                    <a:pt x="12828" y="111890"/>
                  </a:cubicBezTo>
                  <a:cubicBezTo>
                    <a:pt x="12828" y="111958"/>
                    <a:pt x="12805" y="112027"/>
                    <a:pt x="12805" y="112118"/>
                  </a:cubicBezTo>
                  <a:cubicBezTo>
                    <a:pt x="12782" y="112209"/>
                    <a:pt x="12782" y="112301"/>
                    <a:pt x="12759" y="112415"/>
                  </a:cubicBezTo>
                  <a:cubicBezTo>
                    <a:pt x="12759" y="112483"/>
                    <a:pt x="12759" y="112552"/>
                    <a:pt x="12737" y="112620"/>
                  </a:cubicBezTo>
                  <a:cubicBezTo>
                    <a:pt x="12737" y="112711"/>
                    <a:pt x="12737" y="112803"/>
                    <a:pt x="12737" y="112894"/>
                  </a:cubicBezTo>
                  <a:cubicBezTo>
                    <a:pt x="12714" y="112985"/>
                    <a:pt x="12714" y="113054"/>
                    <a:pt x="12714" y="113122"/>
                  </a:cubicBezTo>
                  <a:cubicBezTo>
                    <a:pt x="12714" y="113214"/>
                    <a:pt x="12714" y="113305"/>
                    <a:pt x="12714" y="113396"/>
                  </a:cubicBezTo>
                  <a:cubicBezTo>
                    <a:pt x="12714" y="113465"/>
                    <a:pt x="12714" y="113533"/>
                    <a:pt x="12714" y="113624"/>
                  </a:cubicBezTo>
                  <a:cubicBezTo>
                    <a:pt x="12714" y="113716"/>
                    <a:pt x="12714" y="113807"/>
                    <a:pt x="12737" y="113898"/>
                  </a:cubicBezTo>
                  <a:cubicBezTo>
                    <a:pt x="12737" y="113967"/>
                    <a:pt x="12737" y="114035"/>
                    <a:pt x="12737" y="114104"/>
                  </a:cubicBezTo>
                  <a:cubicBezTo>
                    <a:pt x="12759" y="114195"/>
                    <a:pt x="12759" y="114309"/>
                    <a:pt x="12782" y="114401"/>
                  </a:cubicBezTo>
                  <a:cubicBezTo>
                    <a:pt x="12782" y="114469"/>
                    <a:pt x="12782" y="114538"/>
                    <a:pt x="12805" y="114606"/>
                  </a:cubicBezTo>
                  <a:cubicBezTo>
                    <a:pt x="12805" y="114697"/>
                    <a:pt x="12828" y="114811"/>
                    <a:pt x="12851" y="114903"/>
                  </a:cubicBezTo>
                  <a:cubicBezTo>
                    <a:pt x="12874" y="114971"/>
                    <a:pt x="12874" y="115017"/>
                    <a:pt x="12896" y="115108"/>
                  </a:cubicBezTo>
                  <a:cubicBezTo>
                    <a:pt x="12919" y="115199"/>
                    <a:pt x="12942" y="115291"/>
                    <a:pt x="12965" y="115405"/>
                  </a:cubicBezTo>
                  <a:cubicBezTo>
                    <a:pt x="12988" y="115473"/>
                    <a:pt x="13010" y="115542"/>
                    <a:pt x="13010" y="115587"/>
                  </a:cubicBezTo>
                  <a:cubicBezTo>
                    <a:pt x="13056" y="115702"/>
                    <a:pt x="13079" y="115793"/>
                    <a:pt x="13125" y="115907"/>
                  </a:cubicBezTo>
                  <a:cubicBezTo>
                    <a:pt x="13147" y="115953"/>
                    <a:pt x="13170" y="116021"/>
                    <a:pt x="13193" y="116067"/>
                  </a:cubicBezTo>
                  <a:cubicBezTo>
                    <a:pt x="13193" y="116090"/>
                    <a:pt x="13193" y="116090"/>
                    <a:pt x="13193" y="116112"/>
                  </a:cubicBezTo>
                  <a:cubicBezTo>
                    <a:pt x="13193" y="116135"/>
                    <a:pt x="13193" y="116204"/>
                    <a:pt x="13193" y="116204"/>
                  </a:cubicBezTo>
                  <a:cubicBezTo>
                    <a:pt x="13193" y="116500"/>
                    <a:pt x="13216" y="116797"/>
                    <a:pt x="13216" y="117094"/>
                  </a:cubicBezTo>
                  <a:lnTo>
                    <a:pt x="13216" y="117368"/>
                  </a:lnTo>
                  <a:cubicBezTo>
                    <a:pt x="13239" y="117573"/>
                    <a:pt x="13239" y="117779"/>
                    <a:pt x="13262" y="117984"/>
                  </a:cubicBezTo>
                  <a:lnTo>
                    <a:pt x="13262" y="118304"/>
                  </a:lnTo>
                  <a:cubicBezTo>
                    <a:pt x="13284" y="118509"/>
                    <a:pt x="13307" y="118715"/>
                    <a:pt x="13307" y="118920"/>
                  </a:cubicBezTo>
                  <a:lnTo>
                    <a:pt x="13330" y="119217"/>
                  </a:lnTo>
                  <a:cubicBezTo>
                    <a:pt x="13353" y="119445"/>
                    <a:pt x="13399" y="119696"/>
                    <a:pt x="13421" y="119924"/>
                  </a:cubicBezTo>
                  <a:lnTo>
                    <a:pt x="13444" y="120130"/>
                  </a:lnTo>
                  <a:cubicBezTo>
                    <a:pt x="13467" y="120449"/>
                    <a:pt x="13513" y="120746"/>
                    <a:pt x="13558" y="121066"/>
                  </a:cubicBezTo>
                  <a:lnTo>
                    <a:pt x="13581" y="121225"/>
                  </a:lnTo>
                  <a:cubicBezTo>
                    <a:pt x="13627" y="121476"/>
                    <a:pt x="13672" y="121727"/>
                    <a:pt x="13718" y="121979"/>
                  </a:cubicBezTo>
                  <a:lnTo>
                    <a:pt x="13764" y="122275"/>
                  </a:lnTo>
                  <a:cubicBezTo>
                    <a:pt x="13809" y="122481"/>
                    <a:pt x="13832" y="122709"/>
                    <a:pt x="13878" y="122937"/>
                  </a:cubicBezTo>
                  <a:lnTo>
                    <a:pt x="13946" y="123234"/>
                  </a:lnTo>
                  <a:cubicBezTo>
                    <a:pt x="13992" y="123462"/>
                    <a:pt x="14060" y="123690"/>
                    <a:pt x="14106" y="123919"/>
                  </a:cubicBezTo>
                  <a:lnTo>
                    <a:pt x="14152" y="124170"/>
                  </a:lnTo>
                  <a:cubicBezTo>
                    <a:pt x="14312" y="124809"/>
                    <a:pt x="14494" y="125448"/>
                    <a:pt x="14677" y="126064"/>
                  </a:cubicBezTo>
                  <a:lnTo>
                    <a:pt x="14722" y="126247"/>
                  </a:lnTo>
                  <a:cubicBezTo>
                    <a:pt x="14814" y="126498"/>
                    <a:pt x="14905" y="126772"/>
                    <a:pt x="14973" y="127023"/>
                  </a:cubicBezTo>
                  <a:lnTo>
                    <a:pt x="15065" y="127251"/>
                  </a:lnTo>
                  <a:cubicBezTo>
                    <a:pt x="15156" y="127502"/>
                    <a:pt x="15225" y="127753"/>
                    <a:pt x="15316" y="128004"/>
                  </a:cubicBezTo>
                  <a:lnTo>
                    <a:pt x="15407" y="128210"/>
                  </a:lnTo>
                  <a:cubicBezTo>
                    <a:pt x="15521" y="128507"/>
                    <a:pt x="15635" y="128803"/>
                    <a:pt x="15750" y="129100"/>
                  </a:cubicBezTo>
                  <a:cubicBezTo>
                    <a:pt x="15750" y="129123"/>
                    <a:pt x="15772" y="129146"/>
                    <a:pt x="15772" y="129169"/>
                  </a:cubicBezTo>
                  <a:cubicBezTo>
                    <a:pt x="16023" y="129808"/>
                    <a:pt x="16320" y="130470"/>
                    <a:pt x="16640" y="131109"/>
                  </a:cubicBezTo>
                  <a:lnTo>
                    <a:pt x="16708" y="131246"/>
                  </a:lnTo>
                  <a:cubicBezTo>
                    <a:pt x="16845" y="131520"/>
                    <a:pt x="16982" y="131793"/>
                    <a:pt x="17119" y="132090"/>
                  </a:cubicBezTo>
                  <a:lnTo>
                    <a:pt x="17210" y="132250"/>
                  </a:lnTo>
                  <a:cubicBezTo>
                    <a:pt x="17347" y="132524"/>
                    <a:pt x="17507" y="132821"/>
                    <a:pt x="17667" y="133094"/>
                  </a:cubicBezTo>
                  <a:lnTo>
                    <a:pt x="17713" y="133186"/>
                  </a:lnTo>
                  <a:cubicBezTo>
                    <a:pt x="18032" y="133756"/>
                    <a:pt x="18374" y="134327"/>
                    <a:pt x="18740" y="134898"/>
                  </a:cubicBezTo>
                  <a:cubicBezTo>
                    <a:pt x="18146" y="134829"/>
                    <a:pt x="17530" y="134806"/>
                    <a:pt x="16914" y="134806"/>
                  </a:cubicBezTo>
                  <a:cubicBezTo>
                    <a:pt x="11184" y="134806"/>
                    <a:pt x="5364" y="137477"/>
                    <a:pt x="2442" y="141471"/>
                  </a:cubicBezTo>
                  <a:cubicBezTo>
                    <a:pt x="411" y="144256"/>
                    <a:pt x="0" y="147383"/>
                    <a:pt x="1301" y="150099"/>
                  </a:cubicBezTo>
                  <a:cubicBezTo>
                    <a:pt x="1324" y="150122"/>
                    <a:pt x="1347" y="150168"/>
                    <a:pt x="1347" y="150191"/>
                  </a:cubicBezTo>
                  <a:cubicBezTo>
                    <a:pt x="1370" y="150259"/>
                    <a:pt x="1392" y="150305"/>
                    <a:pt x="1415" y="150350"/>
                  </a:cubicBezTo>
                  <a:cubicBezTo>
                    <a:pt x="1484" y="150442"/>
                    <a:pt x="1529" y="150556"/>
                    <a:pt x="1621" y="150670"/>
                  </a:cubicBezTo>
                  <a:cubicBezTo>
                    <a:pt x="1621" y="150716"/>
                    <a:pt x="1643" y="150738"/>
                    <a:pt x="1666" y="150784"/>
                  </a:cubicBezTo>
                  <a:cubicBezTo>
                    <a:pt x="2328" y="151834"/>
                    <a:pt x="3584" y="153455"/>
                    <a:pt x="4474" y="154185"/>
                  </a:cubicBezTo>
                  <a:cubicBezTo>
                    <a:pt x="5912" y="155349"/>
                    <a:pt x="7715" y="156125"/>
                    <a:pt x="9861" y="156490"/>
                  </a:cubicBezTo>
                  <a:cubicBezTo>
                    <a:pt x="10728" y="156627"/>
                    <a:pt x="11595" y="156696"/>
                    <a:pt x="12508" y="156696"/>
                  </a:cubicBezTo>
                  <a:cubicBezTo>
                    <a:pt x="16343" y="156696"/>
                    <a:pt x="20223" y="155418"/>
                    <a:pt x="23213" y="153295"/>
                  </a:cubicBezTo>
                  <a:cubicBezTo>
                    <a:pt x="23305" y="153340"/>
                    <a:pt x="23396" y="153386"/>
                    <a:pt x="23510" y="153432"/>
                  </a:cubicBezTo>
                  <a:cubicBezTo>
                    <a:pt x="24560" y="154208"/>
                    <a:pt x="25838" y="154619"/>
                    <a:pt x="27162" y="154619"/>
                  </a:cubicBezTo>
                  <a:cubicBezTo>
                    <a:pt x="27459" y="154619"/>
                    <a:pt x="27756" y="154619"/>
                    <a:pt x="28052" y="154573"/>
                  </a:cubicBezTo>
                  <a:cubicBezTo>
                    <a:pt x="28920" y="156376"/>
                    <a:pt x="30312" y="158408"/>
                    <a:pt x="32891" y="158430"/>
                  </a:cubicBezTo>
                  <a:cubicBezTo>
                    <a:pt x="32914" y="158430"/>
                    <a:pt x="32937" y="158430"/>
                    <a:pt x="32960" y="158430"/>
                  </a:cubicBezTo>
                  <a:cubicBezTo>
                    <a:pt x="33188" y="158430"/>
                    <a:pt x="33393" y="158408"/>
                    <a:pt x="33599" y="158385"/>
                  </a:cubicBezTo>
                  <a:cubicBezTo>
                    <a:pt x="33645" y="158385"/>
                    <a:pt x="33713" y="158362"/>
                    <a:pt x="33782" y="158339"/>
                  </a:cubicBezTo>
                  <a:cubicBezTo>
                    <a:pt x="33873" y="158339"/>
                    <a:pt x="33964" y="158316"/>
                    <a:pt x="34055" y="158271"/>
                  </a:cubicBezTo>
                  <a:cubicBezTo>
                    <a:pt x="34101" y="158271"/>
                    <a:pt x="34170" y="158248"/>
                    <a:pt x="34215" y="158225"/>
                  </a:cubicBezTo>
                  <a:cubicBezTo>
                    <a:pt x="34261" y="158202"/>
                    <a:pt x="34329" y="158202"/>
                    <a:pt x="34398" y="158157"/>
                  </a:cubicBezTo>
                  <a:cubicBezTo>
                    <a:pt x="34443" y="158157"/>
                    <a:pt x="34489" y="158134"/>
                    <a:pt x="34535" y="158111"/>
                  </a:cubicBezTo>
                  <a:cubicBezTo>
                    <a:pt x="34580" y="158088"/>
                    <a:pt x="34626" y="158088"/>
                    <a:pt x="34672" y="158065"/>
                  </a:cubicBezTo>
                  <a:cubicBezTo>
                    <a:pt x="34695" y="158042"/>
                    <a:pt x="34923" y="157951"/>
                    <a:pt x="34923" y="157951"/>
                  </a:cubicBezTo>
                  <a:cubicBezTo>
                    <a:pt x="34946" y="157928"/>
                    <a:pt x="35128" y="157837"/>
                    <a:pt x="35151" y="157814"/>
                  </a:cubicBezTo>
                  <a:cubicBezTo>
                    <a:pt x="35197" y="157791"/>
                    <a:pt x="35242" y="157769"/>
                    <a:pt x="35288" y="157746"/>
                  </a:cubicBezTo>
                  <a:cubicBezTo>
                    <a:pt x="35334" y="157723"/>
                    <a:pt x="35379" y="157700"/>
                    <a:pt x="35425" y="157654"/>
                  </a:cubicBezTo>
                  <a:lnTo>
                    <a:pt x="35630" y="157540"/>
                  </a:lnTo>
                  <a:lnTo>
                    <a:pt x="35813" y="157426"/>
                  </a:lnTo>
                  <a:cubicBezTo>
                    <a:pt x="35859" y="157381"/>
                    <a:pt x="36041" y="157266"/>
                    <a:pt x="36041" y="157266"/>
                  </a:cubicBezTo>
                  <a:cubicBezTo>
                    <a:pt x="36087" y="157244"/>
                    <a:pt x="36178" y="157175"/>
                    <a:pt x="36178" y="157175"/>
                  </a:cubicBezTo>
                  <a:lnTo>
                    <a:pt x="36361" y="157038"/>
                  </a:lnTo>
                  <a:cubicBezTo>
                    <a:pt x="36406" y="156992"/>
                    <a:pt x="36589" y="156856"/>
                    <a:pt x="36589" y="156856"/>
                  </a:cubicBezTo>
                  <a:lnTo>
                    <a:pt x="36658" y="156787"/>
                  </a:lnTo>
                  <a:cubicBezTo>
                    <a:pt x="36863" y="156627"/>
                    <a:pt x="37023" y="156468"/>
                    <a:pt x="37182" y="156308"/>
                  </a:cubicBezTo>
                  <a:cubicBezTo>
                    <a:pt x="37205" y="156285"/>
                    <a:pt x="37205" y="156285"/>
                    <a:pt x="37228" y="156262"/>
                  </a:cubicBezTo>
                  <a:cubicBezTo>
                    <a:pt x="37274" y="156216"/>
                    <a:pt x="37319" y="156171"/>
                    <a:pt x="37365" y="156125"/>
                  </a:cubicBezTo>
                  <a:cubicBezTo>
                    <a:pt x="37365" y="156102"/>
                    <a:pt x="37434" y="156057"/>
                    <a:pt x="37434" y="156034"/>
                  </a:cubicBezTo>
                  <a:cubicBezTo>
                    <a:pt x="37479" y="155988"/>
                    <a:pt x="37639" y="155806"/>
                    <a:pt x="37639" y="155806"/>
                  </a:cubicBezTo>
                  <a:cubicBezTo>
                    <a:pt x="37685" y="155760"/>
                    <a:pt x="37730" y="155714"/>
                    <a:pt x="37776" y="155646"/>
                  </a:cubicBezTo>
                  <a:cubicBezTo>
                    <a:pt x="37776" y="155646"/>
                    <a:pt x="37844" y="155555"/>
                    <a:pt x="37867" y="155555"/>
                  </a:cubicBezTo>
                  <a:cubicBezTo>
                    <a:pt x="37913" y="155486"/>
                    <a:pt x="37959" y="155418"/>
                    <a:pt x="38004" y="155349"/>
                  </a:cubicBezTo>
                  <a:cubicBezTo>
                    <a:pt x="38004" y="155349"/>
                    <a:pt x="38073" y="155258"/>
                    <a:pt x="38073" y="155258"/>
                  </a:cubicBezTo>
                  <a:cubicBezTo>
                    <a:pt x="38118" y="155189"/>
                    <a:pt x="38164" y="155121"/>
                    <a:pt x="38187" y="155098"/>
                  </a:cubicBezTo>
                  <a:cubicBezTo>
                    <a:pt x="38210" y="155052"/>
                    <a:pt x="38232" y="155007"/>
                    <a:pt x="38278" y="154938"/>
                  </a:cubicBezTo>
                  <a:cubicBezTo>
                    <a:pt x="38301" y="154893"/>
                    <a:pt x="38347" y="154824"/>
                    <a:pt x="38392" y="154733"/>
                  </a:cubicBezTo>
                  <a:cubicBezTo>
                    <a:pt x="38415" y="154687"/>
                    <a:pt x="38461" y="154641"/>
                    <a:pt x="38461" y="154596"/>
                  </a:cubicBezTo>
                  <a:cubicBezTo>
                    <a:pt x="38506" y="154527"/>
                    <a:pt x="38552" y="154459"/>
                    <a:pt x="38575" y="154368"/>
                  </a:cubicBezTo>
                  <a:cubicBezTo>
                    <a:pt x="38620" y="154299"/>
                    <a:pt x="38620" y="154253"/>
                    <a:pt x="38643" y="154231"/>
                  </a:cubicBezTo>
                  <a:cubicBezTo>
                    <a:pt x="38689" y="154139"/>
                    <a:pt x="38712" y="154048"/>
                    <a:pt x="38757" y="153957"/>
                  </a:cubicBezTo>
                  <a:cubicBezTo>
                    <a:pt x="38780" y="153888"/>
                    <a:pt x="38803" y="153843"/>
                    <a:pt x="38803" y="153774"/>
                  </a:cubicBezTo>
                  <a:cubicBezTo>
                    <a:pt x="38849" y="153683"/>
                    <a:pt x="38872" y="153592"/>
                    <a:pt x="38894" y="153477"/>
                  </a:cubicBezTo>
                  <a:cubicBezTo>
                    <a:pt x="38917" y="153409"/>
                    <a:pt x="38917" y="153340"/>
                    <a:pt x="38940" y="153295"/>
                  </a:cubicBezTo>
                  <a:cubicBezTo>
                    <a:pt x="38963" y="153181"/>
                    <a:pt x="38986" y="153067"/>
                    <a:pt x="38986" y="152952"/>
                  </a:cubicBezTo>
                  <a:cubicBezTo>
                    <a:pt x="39009" y="152861"/>
                    <a:pt x="39009" y="152793"/>
                    <a:pt x="39009" y="152724"/>
                  </a:cubicBezTo>
                  <a:cubicBezTo>
                    <a:pt x="39031" y="152610"/>
                    <a:pt x="39031" y="152473"/>
                    <a:pt x="39031" y="152359"/>
                  </a:cubicBezTo>
                  <a:cubicBezTo>
                    <a:pt x="39031" y="152268"/>
                    <a:pt x="39031" y="152199"/>
                    <a:pt x="39031" y="152108"/>
                  </a:cubicBezTo>
                  <a:cubicBezTo>
                    <a:pt x="39009" y="151994"/>
                    <a:pt x="39009" y="151857"/>
                    <a:pt x="38986" y="151743"/>
                  </a:cubicBezTo>
                  <a:cubicBezTo>
                    <a:pt x="38986" y="151651"/>
                    <a:pt x="38963" y="151560"/>
                    <a:pt x="38940" y="151469"/>
                  </a:cubicBezTo>
                  <a:cubicBezTo>
                    <a:pt x="38894" y="151172"/>
                    <a:pt x="38803" y="150898"/>
                    <a:pt x="38666" y="150624"/>
                  </a:cubicBezTo>
                  <a:cubicBezTo>
                    <a:pt x="38689" y="150601"/>
                    <a:pt x="38712" y="150579"/>
                    <a:pt x="38735" y="150556"/>
                  </a:cubicBezTo>
                  <a:cubicBezTo>
                    <a:pt x="45879" y="153295"/>
                    <a:pt x="54256" y="154710"/>
                    <a:pt x="63751" y="154756"/>
                  </a:cubicBezTo>
                  <a:lnTo>
                    <a:pt x="63797" y="154756"/>
                  </a:lnTo>
                  <a:cubicBezTo>
                    <a:pt x="66171" y="154756"/>
                    <a:pt x="68522" y="154641"/>
                    <a:pt x="70804" y="154459"/>
                  </a:cubicBezTo>
                  <a:lnTo>
                    <a:pt x="71010" y="154436"/>
                  </a:lnTo>
                  <a:cubicBezTo>
                    <a:pt x="71238" y="154436"/>
                    <a:pt x="71466" y="154413"/>
                    <a:pt x="71694" y="154390"/>
                  </a:cubicBezTo>
                  <a:cubicBezTo>
                    <a:pt x="71854" y="154368"/>
                    <a:pt x="72585" y="154299"/>
                    <a:pt x="72585" y="154299"/>
                  </a:cubicBezTo>
                  <a:cubicBezTo>
                    <a:pt x="72767" y="154276"/>
                    <a:pt x="72950" y="154253"/>
                    <a:pt x="73155" y="154231"/>
                  </a:cubicBezTo>
                  <a:cubicBezTo>
                    <a:pt x="73315" y="154208"/>
                    <a:pt x="74023" y="154139"/>
                    <a:pt x="74023" y="154139"/>
                  </a:cubicBezTo>
                  <a:cubicBezTo>
                    <a:pt x="74205" y="154117"/>
                    <a:pt x="74388" y="154094"/>
                    <a:pt x="74570" y="154071"/>
                  </a:cubicBezTo>
                  <a:cubicBezTo>
                    <a:pt x="74753" y="154048"/>
                    <a:pt x="74936" y="154002"/>
                    <a:pt x="75118" y="153980"/>
                  </a:cubicBezTo>
                  <a:lnTo>
                    <a:pt x="75278" y="153957"/>
                  </a:lnTo>
                  <a:cubicBezTo>
                    <a:pt x="75278" y="153957"/>
                    <a:pt x="75780" y="153888"/>
                    <a:pt x="75963" y="153865"/>
                  </a:cubicBezTo>
                  <a:cubicBezTo>
                    <a:pt x="76168" y="153843"/>
                    <a:pt x="76374" y="153797"/>
                    <a:pt x="76556" y="153774"/>
                  </a:cubicBezTo>
                  <a:lnTo>
                    <a:pt x="76739" y="153751"/>
                  </a:lnTo>
                  <a:cubicBezTo>
                    <a:pt x="76944" y="153706"/>
                    <a:pt x="77150" y="153683"/>
                    <a:pt x="77332" y="153637"/>
                  </a:cubicBezTo>
                  <a:cubicBezTo>
                    <a:pt x="77560" y="153614"/>
                    <a:pt x="77789" y="153569"/>
                    <a:pt x="78017" y="153523"/>
                  </a:cubicBezTo>
                  <a:cubicBezTo>
                    <a:pt x="78245" y="153477"/>
                    <a:pt x="78473" y="153455"/>
                    <a:pt x="78679" y="153409"/>
                  </a:cubicBezTo>
                  <a:cubicBezTo>
                    <a:pt x="78907" y="153363"/>
                    <a:pt x="79135" y="153318"/>
                    <a:pt x="79341" y="153272"/>
                  </a:cubicBezTo>
                  <a:cubicBezTo>
                    <a:pt x="79569" y="153226"/>
                    <a:pt x="79775" y="153181"/>
                    <a:pt x="80003" y="153135"/>
                  </a:cubicBezTo>
                  <a:cubicBezTo>
                    <a:pt x="80231" y="153089"/>
                    <a:pt x="80436" y="153044"/>
                    <a:pt x="80665" y="152998"/>
                  </a:cubicBezTo>
                  <a:cubicBezTo>
                    <a:pt x="80870" y="152952"/>
                    <a:pt x="81076" y="152907"/>
                    <a:pt x="81304" y="152838"/>
                  </a:cubicBezTo>
                  <a:cubicBezTo>
                    <a:pt x="81509" y="152793"/>
                    <a:pt x="81715" y="152747"/>
                    <a:pt x="81943" y="152701"/>
                  </a:cubicBezTo>
                  <a:cubicBezTo>
                    <a:pt x="82148" y="152633"/>
                    <a:pt x="82354" y="152587"/>
                    <a:pt x="82559" y="152542"/>
                  </a:cubicBezTo>
                  <a:cubicBezTo>
                    <a:pt x="82765" y="152496"/>
                    <a:pt x="82970" y="152427"/>
                    <a:pt x="83175" y="152382"/>
                  </a:cubicBezTo>
                  <a:cubicBezTo>
                    <a:pt x="83381" y="152313"/>
                    <a:pt x="83586" y="152268"/>
                    <a:pt x="83792" y="152199"/>
                  </a:cubicBezTo>
                  <a:cubicBezTo>
                    <a:pt x="83792" y="152199"/>
                    <a:pt x="84225" y="152085"/>
                    <a:pt x="84408" y="152039"/>
                  </a:cubicBezTo>
                  <a:cubicBezTo>
                    <a:pt x="84568" y="151994"/>
                    <a:pt x="85116" y="151811"/>
                    <a:pt x="85116" y="151811"/>
                  </a:cubicBezTo>
                  <a:cubicBezTo>
                    <a:pt x="85275" y="151766"/>
                    <a:pt x="85435" y="151720"/>
                    <a:pt x="85595" y="151674"/>
                  </a:cubicBezTo>
                  <a:cubicBezTo>
                    <a:pt x="85755" y="151629"/>
                    <a:pt x="85892" y="151583"/>
                    <a:pt x="86051" y="151537"/>
                  </a:cubicBezTo>
                  <a:lnTo>
                    <a:pt x="86325" y="151446"/>
                  </a:lnTo>
                  <a:cubicBezTo>
                    <a:pt x="86485" y="151400"/>
                    <a:pt x="86622" y="151332"/>
                    <a:pt x="86782" y="151286"/>
                  </a:cubicBezTo>
                  <a:cubicBezTo>
                    <a:pt x="86919" y="151241"/>
                    <a:pt x="87421" y="151058"/>
                    <a:pt x="87421" y="151058"/>
                  </a:cubicBezTo>
                  <a:cubicBezTo>
                    <a:pt x="87581" y="151012"/>
                    <a:pt x="87741" y="150944"/>
                    <a:pt x="87900" y="150898"/>
                  </a:cubicBezTo>
                  <a:cubicBezTo>
                    <a:pt x="88060" y="150830"/>
                    <a:pt x="88197" y="150784"/>
                    <a:pt x="88357" y="150716"/>
                  </a:cubicBezTo>
                  <a:lnTo>
                    <a:pt x="88631" y="150624"/>
                  </a:lnTo>
                  <a:cubicBezTo>
                    <a:pt x="88768" y="150579"/>
                    <a:pt x="88882" y="150533"/>
                    <a:pt x="89019" y="150464"/>
                  </a:cubicBezTo>
                  <a:cubicBezTo>
                    <a:pt x="89156" y="150419"/>
                    <a:pt x="89315" y="150350"/>
                    <a:pt x="89452" y="150305"/>
                  </a:cubicBezTo>
                  <a:lnTo>
                    <a:pt x="89589" y="150236"/>
                  </a:lnTo>
                  <a:cubicBezTo>
                    <a:pt x="89932" y="150099"/>
                    <a:pt x="90274" y="149962"/>
                    <a:pt x="90617" y="149825"/>
                  </a:cubicBezTo>
                  <a:lnTo>
                    <a:pt x="90753" y="149757"/>
                  </a:lnTo>
                  <a:cubicBezTo>
                    <a:pt x="90890" y="149711"/>
                    <a:pt x="91005" y="149643"/>
                    <a:pt x="91142" y="149597"/>
                  </a:cubicBezTo>
                  <a:cubicBezTo>
                    <a:pt x="91278" y="149529"/>
                    <a:pt x="91393" y="149483"/>
                    <a:pt x="91530" y="149415"/>
                  </a:cubicBezTo>
                  <a:cubicBezTo>
                    <a:pt x="91530" y="149415"/>
                    <a:pt x="91940" y="149232"/>
                    <a:pt x="92032" y="149186"/>
                  </a:cubicBezTo>
                  <a:cubicBezTo>
                    <a:pt x="93584" y="152290"/>
                    <a:pt x="96414" y="154801"/>
                    <a:pt x="99975" y="155988"/>
                  </a:cubicBezTo>
                  <a:cubicBezTo>
                    <a:pt x="101459" y="156490"/>
                    <a:pt x="102988" y="156741"/>
                    <a:pt x="104540" y="156741"/>
                  </a:cubicBezTo>
                  <a:lnTo>
                    <a:pt x="104540" y="156741"/>
                  </a:lnTo>
                  <a:cubicBezTo>
                    <a:pt x="109242" y="156741"/>
                    <a:pt x="113488" y="154368"/>
                    <a:pt x="115656" y="150533"/>
                  </a:cubicBezTo>
                  <a:cubicBezTo>
                    <a:pt x="115679" y="150487"/>
                    <a:pt x="115724" y="150373"/>
                    <a:pt x="115724" y="150373"/>
                  </a:cubicBezTo>
                  <a:cubicBezTo>
                    <a:pt x="115793" y="150236"/>
                    <a:pt x="115884" y="150099"/>
                    <a:pt x="115953" y="149962"/>
                  </a:cubicBezTo>
                  <a:cubicBezTo>
                    <a:pt x="115975" y="149894"/>
                    <a:pt x="115998" y="149848"/>
                    <a:pt x="116021" y="149803"/>
                  </a:cubicBezTo>
                  <a:cubicBezTo>
                    <a:pt x="116112" y="149597"/>
                    <a:pt x="116204" y="149392"/>
                    <a:pt x="116272" y="149186"/>
                  </a:cubicBezTo>
                  <a:cubicBezTo>
                    <a:pt x="116272" y="149186"/>
                    <a:pt x="116295" y="149186"/>
                    <a:pt x="116295" y="149186"/>
                  </a:cubicBezTo>
                  <a:cubicBezTo>
                    <a:pt x="116363" y="148981"/>
                    <a:pt x="116432" y="148775"/>
                    <a:pt x="116500" y="148593"/>
                  </a:cubicBezTo>
                  <a:cubicBezTo>
                    <a:pt x="116797" y="147703"/>
                    <a:pt x="116729" y="146744"/>
                    <a:pt x="116318" y="145922"/>
                  </a:cubicBezTo>
                  <a:cubicBezTo>
                    <a:pt x="115930" y="145101"/>
                    <a:pt x="115199" y="144461"/>
                    <a:pt x="114332" y="144165"/>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1909574" y="2952984"/>
              <a:ext cx="358811" cy="358791"/>
            </a:xfrm>
            <a:custGeom>
              <a:rect b="b" l="l" r="r" t="t"/>
              <a:pathLst>
                <a:path extrusionOk="0" h="18535" w="18536">
                  <a:moveTo>
                    <a:pt x="9268" y="0"/>
                  </a:moveTo>
                  <a:cubicBezTo>
                    <a:pt x="4155" y="0"/>
                    <a:pt x="1" y="4132"/>
                    <a:pt x="1" y="9267"/>
                  </a:cubicBezTo>
                  <a:cubicBezTo>
                    <a:pt x="1" y="14380"/>
                    <a:pt x="4155" y="18534"/>
                    <a:pt x="9268" y="18534"/>
                  </a:cubicBezTo>
                  <a:cubicBezTo>
                    <a:pt x="14381" y="18534"/>
                    <a:pt x="18535" y="14380"/>
                    <a:pt x="18535" y="9267"/>
                  </a:cubicBezTo>
                  <a:cubicBezTo>
                    <a:pt x="18535" y="4132"/>
                    <a:pt x="14381" y="0"/>
                    <a:pt x="926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1921073" y="2964463"/>
              <a:ext cx="335814" cy="335814"/>
            </a:xfrm>
            <a:custGeom>
              <a:rect b="b" l="l" r="r" t="t"/>
              <a:pathLst>
                <a:path extrusionOk="0" h="17348" w="17348">
                  <a:moveTo>
                    <a:pt x="8674" y="1"/>
                  </a:moveTo>
                  <a:cubicBezTo>
                    <a:pt x="3881" y="1"/>
                    <a:pt x="0" y="3881"/>
                    <a:pt x="0" y="8674"/>
                  </a:cubicBezTo>
                  <a:cubicBezTo>
                    <a:pt x="0" y="13468"/>
                    <a:pt x="3881" y="17348"/>
                    <a:pt x="8674" y="17348"/>
                  </a:cubicBezTo>
                  <a:cubicBezTo>
                    <a:pt x="13467" y="17348"/>
                    <a:pt x="17348" y="13468"/>
                    <a:pt x="17348" y="8674"/>
                  </a:cubicBezTo>
                  <a:cubicBezTo>
                    <a:pt x="17348" y="3881"/>
                    <a:pt x="13467" y="1"/>
                    <a:pt x="8674"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1932553" y="2975962"/>
              <a:ext cx="312856" cy="312837"/>
            </a:xfrm>
            <a:custGeom>
              <a:rect b="b" l="l" r="r" t="t"/>
              <a:pathLst>
                <a:path extrusionOk="0" h="16161" w="16162">
                  <a:moveTo>
                    <a:pt x="8081" y="0"/>
                  </a:moveTo>
                  <a:cubicBezTo>
                    <a:pt x="3630" y="0"/>
                    <a:pt x="1" y="3629"/>
                    <a:pt x="1" y="8080"/>
                  </a:cubicBezTo>
                  <a:cubicBezTo>
                    <a:pt x="1" y="12531"/>
                    <a:pt x="3630" y="16160"/>
                    <a:pt x="8081" y="16160"/>
                  </a:cubicBezTo>
                  <a:cubicBezTo>
                    <a:pt x="12532" y="16160"/>
                    <a:pt x="16161" y="12531"/>
                    <a:pt x="16161" y="8080"/>
                  </a:cubicBezTo>
                  <a:cubicBezTo>
                    <a:pt x="16161" y="3629"/>
                    <a:pt x="12532" y="0"/>
                    <a:pt x="808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1996185" y="3004226"/>
              <a:ext cx="172340" cy="120210"/>
            </a:xfrm>
            <a:custGeom>
              <a:rect b="b" l="l" r="r" t="t"/>
              <a:pathLst>
                <a:path extrusionOk="0" h="6210" w="8903">
                  <a:moveTo>
                    <a:pt x="4452" y="1"/>
                  </a:moveTo>
                  <a:cubicBezTo>
                    <a:pt x="6917" y="1"/>
                    <a:pt x="8903" y="982"/>
                    <a:pt x="8903" y="2192"/>
                  </a:cubicBezTo>
                  <a:cubicBezTo>
                    <a:pt x="8903" y="3425"/>
                    <a:pt x="5479" y="6209"/>
                    <a:pt x="4223" y="6187"/>
                  </a:cubicBezTo>
                  <a:cubicBezTo>
                    <a:pt x="2968" y="6141"/>
                    <a:pt x="1" y="3425"/>
                    <a:pt x="1" y="2192"/>
                  </a:cubicBezTo>
                  <a:cubicBezTo>
                    <a:pt x="1" y="982"/>
                    <a:pt x="1987" y="1"/>
                    <a:pt x="4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1936096" y="3112498"/>
              <a:ext cx="151569" cy="151124"/>
            </a:xfrm>
            <a:custGeom>
              <a:rect b="b" l="l" r="r" t="t"/>
              <a:pathLst>
                <a:path extrusionOk="0" h="7807" w="7830">
                  <a:moveTo>
                    <a:pt x="2488" y="5318"/>
                  </a:moveTo>
                  <a:cubicBezTo>
                    <a:pt x="4223" y="7053"/>
                    <a:pt x="6255" y="7806"/>
                    <a:pt x="7031" y="7030"/>
                  </a:cubicBezTo>
                  <a:cubicBezTo>
                    <a:pt x="7830" y="6231"/>
                    <a:pt x="7464" y="1826"/>
                    <a:pt x="6665" y="1187"/>
                  </a:cubicBezTo>
                  <a:cubicBezTo>
                    <a:pt x="5844" y="548"/>
                    <a:pt x="1575" y="0"/>
                    <a:pt x="799" y="776"/>
                  </a:cubicBezTo>
                  <a:cubicBezTo>
                    <a:pt x="0" y="1552"/>
                    <a:pt x="777" y="3606"/>
                    <a:pt x="2488" y="531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2099579" y="3106304"/>
              <a:ext cx="136993" cy="148027"/>
            </a:xfrm>
            <a:custGeom>
              <a:rect b="b" l="l" r="r" t="t"/>
              <a:pathLst>
                <a:path extrusionOk="0" h="7647" w="7077">
                  <a:moveTo>
                    <a:pt x="4977" y="5068"/>
                  </a:moveTo>
                  <a:cubicBezTo>
                    <a:pt x="3447" y="6802"/>
                    <a:pt x="1576" y="7647"/>
                    <a:pt x="777" y="6962"/>
                  </a:cubicBezTo>
                  <a:cubicBezTo>
                    <a:pt x="1" y="6255"/>
                    <a:pt x="69" y="2078"/>
                    <a:pt x="800" y="1416"/>
                  </a:cubicBezTo>
                  <a:cubicBezTo>
                    <a:pt x="1530" y="777"/>
                    <a:pt x="5502" y="1"/>
                    <a:pt x="6301" y="685"/>
                  </a:cubicBezTo>
                  <a:cubicBezTo>
                    <a:pt x="7077" y="1370"/>
                    <a:pt x="6483" y="3333"/>
                    <a:pt x="4977" y="506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2073077" y="3016596"/>
              <a:ext cx="23442" cy="87515"/>
            </a:xfrm>
            <a:custGeom>
              <a:rect b="b" l="l" r="r" t="t"/>
              <a:pathLst>
                <a:path extrusionOk="0" h="4521" w="1211">
                  <a:moveTo>
                    <a:pt x="594" y="4520"/>
                  </a:moveTo>
                  <a:cubicBezTo>
                    <a:pt x="936" y="4520"/>
                    <a:pt x="1210" y="2763"/>
                    <a:pt x="1210" y="1507"/>
                  </a:cubicBezTo>
                  <a:cubicBezTo>
                    <a:pt x="1210" y="252"/>
                    <a:pt x="936" y="1"/>
                    <a:pt x="594" y="1"/>
                  </a:cubicBezTo>
                  <a:cubicBezTo>
                    <a:pt x="274" y="1"/>
                    <a:pt x="0" y="252"/>
                    <a:pt x="0" y="1507"/>
                  </a:cubicBezTo>
                  <a:cubicBezTo>
                    <a:pt x="0" y="2763"/>
                    <a:pt x="274" y="4520"/>
                    <a:pt x="594" y="45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2039045" y="3022345"/>
              <a:ext cx="36702" cy="81321"/>
            </a:xfrm>
            <a:custGeom>
              <a:rect b="b" l="l" r="r" t="t"/>
              <a:pathLst>
                <a:path extrusionOk="0" h="4201" w="1896">
                  <a:moveTo>
                    <a:pt x="1599" y="4109"/>
                  </a:moveTo>
                  <a:cubicBezTo>
                    <a:pt x="1895" y="4041"/>
                    <a:pt x="1690" y="2375"/>
                    <a:pt x="1393" y="1279"/>
                  </a:cubicBezTo>
                  <a:cubicBezTo>
                    <a:pt x="1074" y="160"/>
                    <a:pt x="777" y="1"/>
                    <a:pt x="480" y="69"/>
                  </a:cubicBezTo>
                  <a:cubicBezTo>
                    <a:pt x="183" y="160"/>
                    <a:pt x="1" y="457"/>
                    <a:pt x="320" y="1576"/>
                  </a:cubicBezTo>
                  <a:cubicBezTo>
                    <a:pt x="617" y="2694"/>
                    <a:pt x="1302" y="4201"/>
                    <a:pt x="1599"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2011652" y="3043117"/>
              <a:ext cx="44638" cy="56582"/>
            </a:xfrm>
            <a:custGeom>
              <a:rect b="b" l="l" r="r" t="t"/>
              <a:pathLst>
                <a:path extrusionOk="0" h="2923" w="2306">
                  <a:moveTo>
                    <a:pt x="2101" y="2808"/>
                  </a:moveTo>
                  <a:cubicBezTo>
                    <a:pt x="2306" y="2671"/>
                    <a:pt x="1735" y="1507"/>
                    <a:pt x="1233" y="777"/>
                  </a:cubicBezTo>
                  <a:cubicBezTo>
                    <a:pt x="708" y="46"/>
                    <a:pt x="457" y="1"/>
                    <a:pt x="252" y="137"/>
                  </a:cubicBezTo>
                  <a:cubicBezTo>
                    <a:pt x="46" y="274"/>
                    <a:pt x="1" y="548"/>
                    <a:pt x="526" y="1279"/>
                  </a:cubicBezTo>
                  <a:cubicBezTo>
                    <a:pt x="1028" y="2009"/>
                    <a:pt x="1918" y="2922"/>
                    <a:pt x="2101"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2095165" y="3021029"/>
              <a:ext cx="36702" cy="81321"/>
            </a:xfrm>
            <a:custGeom>
              <a:rect b="b" l="l" r="r" t="t"/>
              <a:pathLst>
                <a:path extrusionOk="0" h="4201" w="1896">
                  <a:moveTo>
                    <a:pt x="297" y="4109"/>
                  </a:moveTo>
                  <a:cubicBezTo>
                    <a:pt x="1" y="4040"/>
                    <a:pt x="183" y="2397"/>
                    <a:pt x="503" y="1278"/>
                  </a:cubicBezTo>
                  <a:cubicBezTo>
                    <a:pt x="822" y="160"/>
                    <a:pt x="1119" y="0"/>
                    <a:pt x="1416" y="69"/>
                  </a:cubicBezTo>
                  <a:cubicBezTo>
                    <a:pt x="1712" y="160"/>
                    <a:pt x="1895" y="457"/>
                    <a:pt x="1576" y="1575"/>
                  </a:cubicBezTo>
                  <a:cubicBezTo>
                    <a:pt x="1256" y="2694"/>
                    <a:pt x="594" y="4200"/>
                    <a:pt x="297"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2114601" y="3041801"/>
              <a:ext cx="44658" cy="57008"/>
            </a:xfrm>
            <a:custGeom>
              <a:rect b="b" l="l" r="r" t="t"/>
              <a:pathLst>
                <a:path extrusionOk="0" h="2945" w="2307">
                  <a:moveTo>
                    <a:pt x="183" y="2808"/>
                  </a:moveTo>
                  <a:cubicBezTo>
                    <a:pt x="1" y="2671"/>
                    <a:pt x="572" y="1506"/>
                    <a:pt x="1074" y="776"/>
                  </a:cubicBezTo>
                  <a:cubicBezTo>
                    <a:pt x="1599" y="46"/>
                    <a:pt x="1850" y="0"/>
                    <a:pt x="2055" y="137"/>
                  </a:cubicBezTo>
                  <a:cubicBezTo>
                    <a:pt x="2238" y="274"/>
                    <a:pt x="2306" y="548"/>
                    <a:pt x="1781" y="1278"/>
                  </a:cubicBezTo>
                  <a:cubicBezTo>
                    <a:pt x="1279" y="2009"/>
                    <a:pt x="389" y="2944"/>
                    <a:pt x="183"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2014750" y="3086422"/>
              <a:ext cx="148472" cy="115777"/>
            </a:xfrm>
            <a:custGeom>
              <a:rect b="b" l="l" r="r" t="t"/>
              <a:pathLst>
                <a:path extrusionOk="0" h="5981" w="7670">
                  <a:moveTo>
                    <a:pt x="0" y="457"/>
                  </a:moveTo>
                  <a:cubicBezTo>
                    <a:pt x="2420" y="1826"/>
                    <a:pt x="2854" y="2214"/>
                    <a:pt x="3721" y="2146"/>
                  </a:cubicBezTo>
                  <a:cubicBezTo>
                    <a:pt x="4588" y="2077"/>
                    <a:pt x="7670" y="0"/>
                    <a:pt x="7670" y="0"/>
                  </a:cubicBezTo>
                  <a:cubicBezTo>
                    <a:pt x="7670" y="0"/>
                    <a:pt x="4588" y="2032"/>
                    <a:pt x="4269" y="2831"/>
                  </a:cubicBezTo>
                  <a:cubicBezTo>
                    <a:pt x="3926" y="3652"/>
                    <a:pt x="3812" y="5981"/>
                    <a:pt x="3812" y="5981"/>
                  </a:cubicBezTo>
                  <a:cubicBezTo>
                    <a:pt x="3812" y="5981"/>
                    <a:pt x="3744" y="3264"/>
                    <a:pt x="3264" y="2785"/>
                  </a:cubicBezTo>
                  <a:cubicBezTo>
                    <a:pt x="2762" y="2329"/>
                    <a:pt x="0" y="457"/>
                    <a:pt x="0" y="45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1990435" y="3147402"/>
              <a:ext cx="70287" cy="72029"/>
            </a:xfrm>
            <a:custGeom>
              <a:rect b="b" l="l" r="r" t="t"/>
              <a:pathLst>
                <a:path extrusionOk="0" h="3721" w="3631">
                  <a:moveTo>
                    <a:pt x="3402" y="229"/>
                  </a:moveTo>
                  <a:cubicBezTo>
                    <a:pt x="3151" y="0"/>
                    <a:pt x="1736" y="1096"/>
                    <a:pt x="868" y="1986"/>
                  </a:cubicBezTo>
                  <a:cubicBezTo>
                    <a:pt x="1" y="2899"/>
                    <a:pt x="24" y="3264"/>
                    <a:pt x="275" y="3493"/>
                  </a:cubicBezTo>
                  <a:cubicBezTo>
                    <a:pt x="503" y="3721"/>
                    <a:pt x="868" y="3721"/>
                    <a:pt x="1736" y="2831"/>
                  </a:cubicBezTo>
                  <a:cubicBezTo>
                    <a:pt x="2603" y="1918"/>
                    <a:pt x="3630" y="457"/>
                    <a:pt x="340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2019609" y="3160663"/>
              <a:ext cx="50833" cy="77333"/>
            </a:xfrm>
            <a:custGeom>
              <a:rect b="b" l="l" r="r" t="t"/>
              <a:pathLst>
                <a:path extrusionOk="0" h="3995" w="2626">
                  <a:moveTo>
                    <a:pt x="2351" y="137"/>
                  </a:moveTo>
                  <a:cubicBezTo>
                    <a:pt x="2078" y="0"/>
                    <a:pt x="1096" y="1324"/>
                    <a:pt x="548" y="2351"/>
                  </a:cubicBezTo>
                  <a:cubicBezTo>
                    <a:pt x="0" y="3378"/>
                    <a:pt x="92" y="3698"/>
                    <a:pt x="366" y="3835"/>
                  </a:cubicBezTo>
                  <a:cubicBezTo>
                    <a:pt x="640" y="3994"/>
                    <a:pt x="982" y="3903"/>
                    <a:pt x="1530" y="2876"/>
                  </a:cubicBezTo>
                  <a:cubicBezTo>
                    <a:pt x="2078" y="1849"/>
                    <a:pt x="2625" y="297"/>
                    <a:pt x="2351" y="1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2057164" y="3178337"/>
              <a:ext cx="22106" cy="63628"/>
            </a:xfrm>
            <a:custGeom>
              <a:rect b="b" l="l" r="r" t="t"/>
              <a:pathLst>
                <a:path extrusionOk="0" h="3287" w="1142">
                  <a:moveTo>
                    <a:pt x="914" y="46"/>
                  </a:moveTo>
                  <a:cubicBezTo>
                    <a:pt x="663" y="0"/>
                    <a:pt x="275" y="1233"/>
                    <a:pt x="138" y="2100"/>
                  </a:cubicBezTo>
                  <a:cubicBezTo>
                    <a:pt x="1" y="2990"/>
                    <a:pt x="160" y="3196"/>
                    <a:pt x="411" y="3241"/>
                  </a:cubicBezTo>
                  <a:cubicBezTo>
                    <a:pt x="640" y="3287"/>
                    <a:pt x="868" y="3127"/>
                    <a:pt x="1005" y="2237"/>
                  </a:cubicBezTo>
                  <a:cubicBezTo>
                    <a:pt x="1142" y="1370"/>
                    <a:pt x="1142" y="69"/>
                    <a:pt x="914"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1969238" y="3138110"/>
              <a:ext cx="76017" cy="53485"/>
            </a:xfrm>
            <a:custGeom>
              <a:rect b="b" l="l" r="r" t="t"/>
              <a:pathLst>
                <a:path extrusionOk="0" h="2763" w="3927">
                  <a:moveTo>
                    <a:pt x="3767" y="275"/>
                  </a:moveTo>
                  <a:cubicBezTo>
                    <a:pt x="3926" y="526"/>
                    <a:pt x="2648" y="1576"/>
                    <a:pt x="1644" y="2169"/>
                  </a:cubicBezTo>
                  <a:cubicBezTo>
                    <a:pt x="639" y="2763"/>
                    <a:pt x="320" y="2671"/>
                    <a:pt x="160" y="2398"/>
                  </a:cubicBezTo>
                  <a:cubicBezTo>
                    <a:pt x="0" y="2147"/>
                    <a:pt x="69" y="1804"/>
                    <a:pt x="1073" y="1211"/>
                  </a:cubicBezTo>
                  <a:cubicBezTo>
                    <a:pt x="2077" y="617"/>
                    <a:pt x="3607" y="1"/>
                    <a:pt x="3767" y="27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1963933" y="3130173"/>
              <a:ext cx="63202" cy="23868"/>
            </a:xfrm>
            <a:custGeom>
              <a:rect b="b" l="l" r="r" t="t"/>
              <a:pathLst>
                <a:path extrusionOk="0" h="1233" w="3265">
                  <a:moveTo>
                    <a:pt x="3219" y="228"/>
                  </a:moveTo>
                  <a:cubicBezTo>
                    <a:pt x="3264" y="457"/>
                    <a:pt x="2055" y="890"/>
                    <a:pt x="1187" y="1073"/>
                  </a:cubicBezTo>
                  <a:cubicBezTo>
                    <a:pt x="297" y="1233"/>
                    <a:pt x="92" y="1096"/>
                    <a:pt x="46" y="845"/>
                  </a:cubicBezTo>
                  <a:cubicBezTo>
                    <a:pt x="0" y="616"/>
                    <a:pt x="137" y="388"/>
                    <a:pt x="1005" y="228"/>
                  </a:cubicBezTo>
                  <a:cubicBezTo>
                    <a:pt x="1895" y="46"/>
                    <a:pt x="3173" y="0"/>
                    <a:pt x="321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2124339" y="3139891"/>
              <a:ext cx="75126" cy="67171"/>
            </a:xfrm>
            <a:custGeom>
              <a:rect b="b" l="l" r="r" t="t"/>
              <a:pathLst>
                <a:path extrusionOk="0" h="3470" w="3881">
                  <a:moveTo>
                    <a:pt x="205" y="251"/>
                  </a:moveTo>
                  <a:cubicBezTo>
                    <a:pt x="0" y="502"/>
                    <a:pt x="1164" y="1849"/>
                    <a:pt x="2123" y="2671"/>
                  </a:cubicBezTo>
                  <a:cubicBezTo>
                    <a:pt x="3081" y="3470"/>
                    <a:pt x="3447" y="3447"/>
                    <a:pt x="3652" y="3196"/>
                  </a:cubicBezTo>
                  <a:cubicBezTo>
                    <a:pt x="3880" y="2945"/>
                    <a:pt x="3858" y="2557"/>
                    <a:pt x="2899" y="1758"/>
                  </a:cubicBezTo>
                  <a:cubicBezTo>
                    <a:pt x="1963" y="936"/>
                    <a:pt x="434" y="0"/>
                    <a:pt x="205"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2137135" y="3129728"/>
              <a:ext cx="78669" cy="47290"/>
            </a:xfrm>
            <a:custGeom>
              <a:rect b="b" l="l" r="r" t="t"/>
              <a:pathLst>
                <a:path extrusionOk="0" h="2443" w="4064">
                  <a:moveTo>
                    <a:pt x="138" y="274"/>
                  </a:moveTo>
                  <a:cubicBezTo>
                    <a:pt x="1" y="548"/>
                    <a:pt x="1393" y="1461"/>
                    <a:pt x="2443" y="1963"/>
                  </a:cubicBezTo>
                  <a:cubicBezTo>
                    <a:pt x="3493" y="2443"/>
                    <a:pt x="3813" y="2328"/>
                    <a:pt x="3950" y="2032"/>
                  </a:cubicBezTo>
                  <a:cubicBezTo>
                    <a:pt x="4064" y="1758"/>
                    <a:pt x="3950" y="1438"/>
                    <a:pt x="2900" y="936"/>
                  </a:cubicBezTo>
                  <a:cubicBezTo>
                    <a:pt x="1850" y="457"/>
                    <a:pt x="275" y="0"/>
                    <a:pt x="138" y="2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2154383" y="3118674"/>
              <a:ext cx="63202" cy="19900"/>
            </a:xfrm>
            <a:custGeom>
              <a:rect b="b" l="l" r="r" t="t"/>
              <a:pathLst>
                <a:path extrusionOk="0" h="1028" w="3265">
                  <a:moveTo>
                    <a:pt x="23" y="320"/>
                  </a:moveTo>
                  <a:cubicBezTo>
                    <a:pt x="0" y="548"/>
                    <a:pt x="1233" y="868"/>
                    <a:pt x="2123" y="959"/>
                  </a:cubicBezTo>
                  <a:cubicBezTo>
                    <a:pt x="3013" y="1028"/>
                    <a:pt x="3219" y="868"/>
                    <a:pt x="3241" y="617"/>
                  </a:cubicBezTo>
                  <a:cubicBezTo>
                    <a:pt x="3264" y="389"/>
                    <a:pt x="3104" y="183"/>
                    <a:pt x="2214" y="92"/>
                  </a:cubicBezTo>
                  <a:cubicBezTo>
                    <a:pt x="1324" y="1"/>
                    <a:pt x="46" y="69"/>
                    <a:pt x="23"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2115937" y="3155784"/>
              <a:ext cx="56563" cy="74255"/>
            </a:xfrm>
            <a:custGeom>
              <a:rect b="b" l="l" r="r" t="t"/>
              <a:pathLst>
                <a:path extrusionOk="0" h="3836" w="2922">
                  <a:moveTo>
                    <a:pt x="251" y="161"/>
                  </a:moveTo>
                  <a:cubicBezTo>
                    <a:pt x="503" y="1"/>
                    <a:pt x="1621" y="1234"/>
                    <a:pt x="2283" y="2192"/>
                  </a:cubicBezTo>
                  <a:cubicBezTo>
                    <a:pt x="2922" y="3151"/>
                    <a:pt x="2854" y="3493"/>
                    <a:pt x="2580" y="3653"/>
                  </a:cubicBezTo>
                  <a:cubicBezTo>
                    <a:pt x="2329" y="3836"/>
                    <a:pt x="1986" y="3767"/>
                    <a:pt x="1347" y="2808"/>
                  </a:cubicBezTo>
                  <a:cubicBezTo>
                    <a:pt x="708" y="1850"/>
                    <a:pt x="0" y="343"/>
                    <a:pt x="251"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2108426" y="3174349"/>
              <a:ext cx="27410" cy="63202"/>
            </a:xfrm>
            <a:custGeom>
              <a:rect b="b" l="l" r="r" t="t"/>
              <a:pathLst>
                <a:path extrusionOk="0" h="3265" w="1416">
                  <a:moveTo>
                    <a:pt x="229" y="69"/>
                  </a:moveTo>
                  <a:cubicBezTo>
                    <a:pt x="457" y="1"/>
                    <a:pt x="959" y="1188"/>
                    <a:pt x="1187" y="2055"/>
                  </a:cubicBezTo>
                  <a:cubicBezTo>
                    <a:pt x="1416" y="2922"/>
                    <a:pt x="1279" y="3128"/>
                    <a:pt x="1050" y="3196"/>
                  </a:cubicBezTo>
                  <a:cubicBezTo>
                    <a:pt x="822" y="3265"/>
                    <a:pt x="594" y="3128"/>
                    <a:pt x="366" y="2260"/>
                  </a:cubicBezTo>
                  <a:cubicBezTo>
                    <a:pt x="137" y="1393"/>
                    <a:pt x="0" y="115"/>
                    <a:pt x="229"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1397907" y="2380318"/>
              <a:ext cx="341563" cy="374703"/>
            </a:xfrm>
            <a:custGeom>
              <a:rect b="b" l="l" r="r" t="t"/>
              <a:pathLst>
                <a:path extrusionOk="0" h="19357" w="17645">
                  <a:moveTo>
                    <a:pt x="1347" y="11847"/>
                  </a:moveTo>
                  <a:cubicBezTo>
                    <a:pt x="2146" y="14312"/>
                    <a:pt x="5319" y="11710"/>
                    <a:pt x="6985" y="12144"/>
                  </a:cubicBezTo>
                  <a:cubicBezTo>
                    <a:pt x="8628" y="12600"/>
                    <a:pt x="8583" y="13216"/>
                    <a:pt x="8080" y="15522"/>
                  </a:cubicBezTo>
                  <a:cubicBezTo>
                    <a:pt x="7578" y="17850"/>
                    <a:pt x="8902" y="19356"/>
                    <a:pt x="11459" y="18147"/>
                  </a:cubicBezTo>
                  <a:cubicBezTo>
                    <a:pt x="14038" y="16937"/>
                    <a:pt x="13079" y="14677"/>
                    <a:pt x="11961" y="12714"/>
                  </a:cubicBezTo>
                  <a:cubicBezTo>
                    <a:pt x="10865" y="10751"/>
                    <a:pt x="11710" y="9998"/>
                    <a:pt x="14677" y="9382"/>
                  </a:cubicBezTo>
                  <a:cubicBezTo>
                    <a:pt x="17644" y="8788"/>
                    <a:pt x="17302" y="5547"/>
                    <a:pt x="12623" y="3242"/>
                  </a:cubicBezTo>
                  <a:cubicBezTo>
                    <a:pt x="6095" y="1"/>
                    <a:pt x="0" y="7738"/>
                    <a:pt x="1347" y="11847"/>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1443864" y="2512886"/>
              <a:ext cx="275283" cy="118429"/>
            </a:xfrm>
            <a:custGeom>
              <a:rect b="b" l="l" r="r" t="t"/>
              <a:pathLst>
                <a:path extrusionOk="0" h="6118" w="14221">
                  <a:moveTo>
                    <a:pt x="320" y="6072"/>
                  </a:moveTo>
                  <a:cubicBezTo>
                    <a:pt x="1621" y="6117"/>
                    <a:pt x="3470" y="4999"/>
                    <a:pt x="4611" y="5296"/>
                  </a:cubicBezTo>
                  <a:cubicBezTo>
                    <a:pt x="4999" y="5410"/>
                    <a:pt x="5296" y="5524"/>
                    <a:pt x="5524" y="5684"/>
                  </a:cubicBezTo>
                  <a:cubicBezTo>
                    <a:pt x="6665" y="5182"/>
                    <a:pt x="7692" y="4520"/>
                    <a:pt x="8697" y="4314"/>
                  </a:cubicBezTo>
                  <a:cubicBezTo>
                    <a:pt x="8833" y="4291"/>
                    <a:pt x="8993" y="4269"/>
                    <a:pt x="9153" y="4246"/>
                  </a:cubicBezTo>
                  <a:cubicBezTo>
                    <a:pt x="9290" y="3401"/>
                    <a:pt x="10340" y="2945"/>
                    <a:pt x="12303" y="2534"/>
                  </a:cubicBezTo>
                  <a:cubicBezTo>
                    <a:pt x="13513" y="2283"/>
                    <a:pt x="14152" y="1621"/>
                    <a:pt x="14220" y="753"/>
                  </a:cubicBezTo>
                  <a:cubicBezTo>
                    <a:pt x="14083" y="0"/>
                    <a:pt x="12120" y="0"/>
                    <a:pt x="10659" y="480"/>
                  </a:cubicBezTo>
                  <a:cubicBezTo>
                    <a:pt x="9176" y="959"/>
                    <a:pt x="7076" y="2169"/>
                    <a:pt x="5113" y="2169"/>
                  </a:cubicBezTo>
                  <a:cubicBezTo>
                    <a:pt x="3150" y="2169"/>
                    <a:pt x="1621" y="2785"/>
                    <a:pt x="799" y="3561"/>
                  </a:cubicBezTo>
                  <a:cubicBezTo>
                    <a:pt x="23" y="4314"/>
                    <a:pt x="0" y="5090"/>
                    <a:pt x="320" y="6072"/>
                  </a:cubicBezTo>
                  <a:close/>
                </a:path>
              </a:pathLst>
            </a:custGeom>
            <a:solidFill>
              <a:srgbClr val="EBE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1510129" y="2594618"/>
              <a:ext cx="93264" cy="35811"/>
            </a:xfrm>
            <a:custGeom>
              <a:rect b="b" l="l" r="r" t="t"/>
              <a:pathLst>
                <a:path extrusionOk="0" h="1850" w="4818">
                  <a:moveTo>
                    <a:pt x="1" y="1119"/>
                  </a:moveTo>
                  <a:cubicBezTo>
                    <a:pt x="435" y="1028"/>
                    <a:pt x="845" y="982"/>
                    <a:pt x="1188" y="1074"/>
                  </a:cubicBezTo>
                  <a:cubicBezTo>
                    <a:pt x="1873" y="1279"/>
                    <a:pt x="2261" y="1485"/>
                    <a:pt x="2466" y="1850"/>
                  </a:cubicBezTo>
                  <a:cubicBezTo>
                    <a:pt x="2489" y="1644"/>
                    <a:pt x="2557" y="1416"/>
                    <a:pt x="2786" y="1211"/>
                  </a:cubicBezTo>
                  <a:cubicBezTo>
                    <a:pt x="3379" y="708"/>
                    <a:pt x="4246" y="686"/>
                    <a:pt x="4726" y="1256"/>
                  </a:cubicBezTo>
                  <a:lnTo>
                    <a:pt x="4817" y="1"/>
                  </a:lnTo>
                  <a:cubicBezTo>
                    <a:pt x="4817" y="1"/>
                    <a:pt x="3493" y="275"/>
                    <a:pt x="1918" y="457"/>
                  </a:cubicBezTo>
                  <a:cubicBezTo>
                    <a:pt x="845" y="571"/>
                    <a:pt x="252" y="914"/>
                    <a:pt x="1" y="111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1558738" y="2578279"/>
              <a:ext cx="110918" cy="167481"/>
            </a:xfrm>
            <a:custGeom>
              <a:rect b="b" l="l" r="r" t="t"/>
              <a:pathLst>
                <a:path extrusionOk="0" h="8652" w="5730">
                  <a:moveTo>
                    <a:pt x="1" y="7578"/>
                  </a:moveTo>
                  <a:cubicBezTo>
                    <a:pt x="526" y="8400"/>
                    <a:pt x="1598" y="8651"/>
                    <a:pt x="3151" y="7921"/>
                  </a:cubicBezTo>
                  <a:cubicBezTo>
                    <a:pt x="5730" y="6711"/>
                    <a:pt x="4771" y="4451"/>
                    <a:pt x="3653" y="2488"/>
                  </a:cubicBezTo>
                  <a:cubicBezTo>
                    <a:pt x="3014" y="1347"/>
                    <a:pt x="3036" y="617"/>
                    <a:pt x="3721" y="92"/>
                  </a:cubicBezTo>
                  <a:cubicBezTo>
                    <a:pt x="3447" y="0"/>
                    <a:pt x="3128" y="46"/>
                    <a:pt x="2808" y="229"/>
                  </a:cubicBezTo>
                  <a:cubicBezTo>
                    <a:pt x="1918" y="868"/>
                    <a:pt x="1325" y="571"/>
                    <a:pt x="1895" y="1735"/>
                  </a:cubicBezTo>
                  <a:cubicBezTo>
                    <a:pt x="2466" y="2922"/>
                    <a:pt x="3493" y="4999"/>
                    <a:pt x="3036" y="6186"/>
                  </a:cubicBezTo>
                  <a:cubicBezTo>
                    <a:pt x="2626" y="7282"/>
                    <a:pt x="1096" y="7761"/>
                    <a:pt x="1" y="75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1397907" y="2380318"/>
              <a:ext cx="320792" cy="248783"/>
            </a:xfrm>
            <a:custGeom>
              <a:rect b="b" l="l" r="r" t="t"/>
              <a:pathLst>
                <a:path extrusionOk="0" h="12852" w="16572">
                  <a:moveTo>
                    <a:pt x="1347" y="11847"/>
                  </a:moveTo>
                  <a:cubicBezTo>
                    <a:pt x="1530" y="12418"/>
                    <a:pt x="1826" y="12714"/>
                    <a:pt x="2214" y="12851"/>
                  </a:cubicBezTo>
                  <a:cubicBezTo>
                    <a:pt x="1347" y="11596"/>
                    <a:pt x="2557" y="9793"/>
                    <a:pt x="4611" y="9131"/>
                  </a:cubicBezTo>
                  <a:cubicBezTo>
                    <a:pt x="7076" y="8332"/>
                    <a:pt x="9039" y="8971"/>
                    <a:pt x="10911" y="7875"/>
                  </a:cubicBezTo>
                  <a:cubicBezTo>
                    <a:pt x="12394" y="6985"/>
                    <a:pt x="15270" y="6141"/>
                    <a:pt x="16571" y="7145"/>
                  </a:cubicBezTo>
                  <a:cubicBezTo>
                    <a:pt x="16343" y="5935"/>
                    <a:pt x="15088" y="4452"/>
                    <a:pt x="12623" y="3242"/>
                  </a:cubicBezTo>
                  <a:cubicBezTo>
                    <a:pt x="6095" y="1"/>
                    <a:pt x="0" y="7738"/>
                    <a:pt x="1347" y="11847"/>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1517640" y="2428037"/>
              <a:ext cx="201066" cy="122417"/>
            </a:xfrm>
            <a:custGeom>
              <a:rect b="b" l="l" r="r" t="t"/>
              <a:pathLst>
                <a:path extrusionOk="0" h="6324" w="10387">
                  <a:moveTo>
                    <a:pt x="1" y="6323"/>
                  </a:moveTo>
                  <a:cubicBezTo>
                    <a:pt x="1758" y="6072"/>
                    <a:pt x="3265" y="6278"/>
                    <a:pt x="4726" y="5410"/>
                  </a:cubicBezTo>
                  <a:cubicBezTo>
                    <a:pt x="6209" y="4520"/>
                    <a:pt x="9085" y="3676"/>
                    <a:pt x="10386" y="4680"/>
                  </a:cubicBezTo>
                  <a:cubicBezTo>
                    <a:pt x="10181" y="3470"/>
                    <a:pt x="8903" y="1987"/>
                    <a:pt x="6438" y="777"/>
                  </a:cubicBezTo>
                  <a:cubicBezTo>
                    <a:pt x="5433" y="275"/>
                    <a:pt x="4429" y="46"/>
                    <a:pt x="3493" y="1"/>
                  </a:cubicBezTo>
                  <a:cubicBezTo>
                    <a:pt x="4931" y="1256"/>
                    <a:pt x="5753" y="3151"/>
                    <a:pt x="5205" y="4338"/>
                  </a:cubicBezTo>
                  <a:cubicBezTo>
                    <a:pt x="4657" y="5479"/>
                    <a:pt x="1553" y="5776"/>
                    <a:pt x="1" y="632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1448278" y="2572530"/>
              <a:ext cx="133451" cy="40225"/>
            </a:xfrm>
            <a:custGeom>
              <a:rect b="b" l="l" r="r" t="t"/>
              <a:pathLst>
                <a:path extrusionOk="0" h="2078" w="6894">
                  <a:moveTo>
                    <a:pt x="0" y="1393"/>
                  </a:moveTo>
                  <a:cubicBezTo>
                    <a:pt x="1735" y="1188"/>
                    <a:pt x="3493" y="1302"/>
                    <a:pt x="5250" y="1370"/>
                  </a:cubicBezTo>
                  <a:cubicBezTo>
                    <a:pt x="3995" y="982"/>
                    <a:pt x="2739" y="594"/>
                    <a:pt x="1575" y="1"/>
                  </a:cubicBezTo>
                  <a:cubicBezTo>
                    <a:pt x="2853" y="252"/>
                    <a:pt x="4383" y="777"/>
                    <a:pt x="5707" y="1142"/>
                  </a:cubicBezTo>
                  <a:cubicBezTo>
                    <a:pt x="5935" y="1188"/>
                    <a:pt x="6894" y="1279"/>
                    <a:pt x="6848" y="1644"/>
                  </a:cubicBezTo>
                  <a:cubicBezTo>
                    <a:pt x="6825" y="2078"/>
                    <a:pt x="5364" y="1804"/>
                    <a:pt x="5113" y="1781"/>
                  </a:cubicBezTo>
                  <a:cubicBezTo>
                    <a:pt x="3493" y="1644"/>
                    <a:pt x="1575" y="1598"/>
                    <a:pt x="0" y="139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1579065" y="2525256"/>
              <a:ext cx="114906" cy="90148"/>
            </a:xfrm>
            <a:custGeom>
              <a:rect b="b" l="l" r="r" t="t"/>
              <a:pathLst>
                <a:path extrusionOk="0" h="4657" w="5936">
                  <a:moveTo>
                    <a:pt x="5935" y="571"/>
                  </a:moveTo>
                  <a:cubicBezTo>
                    <a:pt x="4337" y="1256"/>
                    <a:pt x="2854" y="2192"/>
                    <a:pt x="1347" y="3105"/>
                  </a:cubicBezTo>
                  <a:cubicBezTo>
                    <a:pt x="2283" y="2123"/>
                    <a:pt x="3242" y="1142"/>
                    <a:pt x="3995" y="0"/>
                  </a:cubicBezTo>
                  <a:cubicBezTo>
                    <a:pt x="3584" y="343"/>
                    <a:pt x="3310" y="639"/>
                    <a:pt x="2922" y="1027"/>
                  </a:cubicBezTo>
                  <a:cubicBezTo>
                    <a:pt x="2580" y="1370"/>
                    <a:pt x="23" y="3812"/>
                    <a:pt x="23" y="3995"/>
                  </a:cubicBezTo>
                  <a:cubicBezTo>
                    <a:pt x="1" y="4657"/>
                    <a:pt x="1210" y="3698"/>
                    <a:pt x="1233" y="3675"/>
                  </a:cubicBezTo>
                  <a:cubicBezTo>
                    <a:pt x="2717" y="2694"/>
                    <a:pt x="4566" y="1621"/>
                    <a:pt x="5935" y="57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1529584" y="2548680"/>
              <a:ext cx="68506" cy="57453"/>
            </a:xfrm>
            <a:custGeom>
              <a:rect b="b" l="l" r="r" t="t"/>
              <a:pathLst>
                <a:path extrusionOk="0" h="2968" w="3539">
                  <a:moveTo>
                    <a:pt x="3538" y="0"/>
                  </a:moveTo>
                  <a:cubicBezTo>
                    <a:pt x="2694" y="1598"/>
                    <a:pt x="3013" y="936"/>
                    <a:pt x="2397" y="2305"/>
                  </a:cubicBezTo>
                  <a:cubicBezTo>
                    <a:pt x="1004" y="1004"/>
                    <a:pt x="1712" y="1621"/>
                    <a:pt x="0" y="228"/>
                  </a:cubicBezTo>
                  <a:cubicBezTo>
                    <a:pt x="206" y="479"/>
                    <a:pt x="2123" y="2967"/>
                    <a:pt x="2511" y="2876"/>
                  </a:cubicBezTo>
                  <a:cubicBezTo>
                    <a:pt x="2853" y="2808"/>
                    <a:pt x="3447" y="320"/>
                    <a:pt x="353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1433256" y="2436439"/>
              <a:ext cx="140961" cy="129037"/>
            </a:xfrm>
            <a:custGeom>
              <a:rect b="b" l="l" r="r" t="t"/>
              <a:pathLst>
                <a:path extrusionOk="0" h="6666" w="7282">
                  <a:moveTo>
                    <a:pt x="5364" y="434"/>
                  </a:moveTo>
                  <a:cubicBezTo>
                    <a:pt x="3219" y="1301"/>
                    <a:pt x="1507" y="2968"/>
                    <a:pt x="754" y="4817"/>
                  </a:cubicBezTo>
                  <a:cubicBezTo>
                    <a:pt x="0" y="6665"/>
                    <a:pt x="1644" y="5227"/>
                    <a:pt x="2716" y="4018"/>
                  </a:cubicBezTo>
                  <a:cubicBezTo>
                    <a:pt x="3812" y="2808"/>
                    <a:pt x="5775" y="1073"/>
                    <a:pt x="6528" y="891"/>
                  </a:cubicBezTo>
                  <a:cubicBezTo>
                    <a:pt x="7282" y="708"/>
                    <a:pt x="6825" y="0"/>
                    <a:pt x="5364"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1332940" y="2937516"/>
              <a:ext cx="236858" cy="185580"/>
            </a:xfrm>
            <a:custGeom>
              <a:rect b="b" l="l" r="r" t="t"/>
              <a:pathLst>
                <a:path extrusionOk="0" h="9587" w="12236">
                  <a:moveTo>
                    <a:pt x="10592" y="7510"/>
                  </a:moveTo>
                  <a:cubicBezTo>
                    <a:pt x="11733" y="6962"/>
                    <a:pt x="12235" y="5592"/>
                    <a:pt x="11710" y="4451"/>
                  </a:cubicBezTo>
                  <a:cubicBezTo>
                    <a:pt x="11665" y="4360"/>
                    <a:pt x="11619" y="4291"/>
                    <a:pt x="11573" y="4200"/>
                  </a:cubicBezTo>
                  <a:cubicBezTo>
                    <a:pt x="11870" y="3903"/>
                    <a:pt x="11961" y="3447"/>
                    <a:pt x="11779" y="3036"/>
                  </a:cubicBezTo>
                  <a:cubicBezTo>
                    <a:pt x="11619" y="2716"/>
                    <a:pt x="11322" y="2511"/>
                    <a:pt x="11003" y="2443"/>
                  </a:cubicBezTo>
                  <a:cubicBezTo>
                    <a:pt x="11048" y="2100"/>
                    <a:pt x="10980" y="1758"/>
                    <a:pt x="10820" y="1415"/>
                  </a:cubicBezTo>
                  <a:cubicBezTo>
                    <a:pt x="10364" y="434"/>
                    <a:pt x="9177" y="0"/>
                    <a:pt x="8172" y="480"/>
                  </a:cubicBezTo>
                  <a:cubicBezTo>
                    <a:pt x="7533" y="776"/>
                    <a:pt x="7122" y="1393"/>
                    <a:pt x="7054" y="2077"/>
                  </a:cubicBezTo>
                  <a:cubicBezTo>
                    <a:pt x="6826" y="2077"/>
                    <a:pt x="6575" y="2146"/>
                    <a:pt x="6346" y="2237"/>
                  </a:cubicBezTo>
                  <a:cubicBezTo>
                    <a:pt x="6301" y="2283"/>
                    <a:pt x="6232" y="2306"/>
                    <a:pt x="6187" y="2328"/>
                  </a:cubicBezTo>
                  <a:cubicBezTo>
                    <a:pt x="5593" y="2032"/>
                    <a:pt x="4863" y="1986"/>
                    <a:pt x="4224" y="2283"/>
                  </a:cubicBezTo>
                  <a:cubicBezTo>
                    <a:pt x="3881" y="2443"/>
                    <a:pt x="3607" y="2671"/>
                    <a:pt x="3402" y="2945"/>
                  </a:cubicBezTo>
                  <a:cubicBezTo>
                    <a:pt x="2923" y="2306"/>
                    <a:pt x="2055" y="2077"/>
                    <a:pt x="1325" y="2420"/>
                  </a:cubicBezTo>
                  <a:cubicBezTo>
                    <a:pt x="457" y="2831"/>
                    <a:pt x="92" y="3858"/>
                    <a:pt x="480" y="4725"/>
                  </a:cubicBezTo>
                  <a:cubicBezTo>
                    <a:pt x="526" y="4816"/>
                    <a:pt x="572" y="4908"/>
                    <a:pt x="640" y="4976"/>
                  </a:cubicBezTo>
                  <a:cubicBezTo>
                    <a:pt x="115" y="5729"/>
                    <a:pt x="1" y="6734"/>
                    <a:pt x="435" y="7647"/>
                  </a:cubicBezTo>
                  <a:cubicBezTo>
                    <a:pt x="1074" y="8993"/>
                    <a:pt x="2671" y="9587"/>
                    <a:pt x="4041" y="8948"/>
                  </a:cubicBezTo>
                  <a:cubicBezTo>
                    <a:pt x="4429" y="8765"/>
                    <a:pt x="4749" y="8491"/>
                    <a:pt x="5000" y="8172"/>
                  </a:cubicBezTo>
                  <a:cubicBezTo>
                    <a:pt x="5525" y="8993"/>
                    <a:pt x="6597" y="9336"/>
                    <a:pt x="7510" y="8902"/>
                  </a:cubicBezTo>
                  <a:cubicBezTo>
                    <a:pt x="8104" y="8628"/>
                    <a:pt x="8492" y="8080"/>
                    <a:pt x="8606" y="7487"/>
                  </a:cubicBezTo>
                  <a:cubicBezTo>
                    <a:pt x="9222" y="7784"/>
                    <a:pt x="9930" y="7807"/>
                    <a:pt x="10592"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1361668" y="2999367"/>
              <a:ext cx="214307" cy="190013"/>
            </a:xfrm>
            <a:custGeom>
              <a:rect b="b" l="l" r="r" t="t"/>
              <a:pathLst>
                <a:path extrusionOk="0" h="9816" w="11071">
                  <a:moveTo>
                    <a:pt x="6163" y="1"/>
                  </a:moveTo>
                  <a:cubicBezTo>
                    <a:pt x="6232" y="4132"/>
                    <a:pt x="6300" y="4041"/>
                    <a:pt x="6848" y="4703"/>
                  </a:cubicBezTo>
                  <a:cubicBezTo>
                    <a:pt x="7191" y="5159"/>
                    <a:pt x="8446" y="5821"/>
                    <a:pt x="9245" y="6323"/>
                  </a:cubicBezTo>
                  <a:cubicBezTo>
                    <a:pt x="11071" y="7510"/>
                    <a:pt x="7807" y="9816"/>
                    <a:pt x="7191" y="9816"/>
                  </a:cubicBezTo>
                  <a:cubicBezTo>
                    <a:pt x="5753" y="9793"/>
                    <a:pt x="4862" y="6164"/>
                    <a:pt x="4246" y="5388"/>
                  </a:cubicBezTo>
                  <a:cubicBezTo>
                    <a:pt x="3630" y="4612"/>
                    <a:pt x="1" y="3105"/>
                    <a:pt x="183" y="3014"/>
                  </a:cubicBezTo>
                  <a:cubicBezTo>
                    <a:pt x="366" y="2922"/>
                    <a:pt x="959" y="2375"/>
                    <a:pt x="1119" y="2534"/>
                  </a:cubicBezTo>
                  <a:cubicBezTo>
                    <a:pt x="1302" y="2694"/>
                    <a:pt x="5136" y="5022"/>
                    <a:pt x="5387" y="4520"/>
                  </a:cubicBezTo>
                  <a:cubicBezTo>
                    <a:pt x="5638" y="4041"/>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1397016" y="3074923"/>
              <a:ext cx="170578" cy="114461"/>
            </a:xfrm>
            <a:custGeom>
              <a:rect b="b" l="l" r="r" t="t"/>
              <a:pathLst>
                <a:path extrusionOk="0" h="5913" w="8812">
                  <a:moveTo>
                    <a:pt x="7716" y="2694"/>
                  </a:moveTo>
                  <a:cubicBezTo>
                    <a:pt x="8811" y="3904"/>
                    <a:pt x="5935" y="5913"/>
                    <a:pt x="5365" y="5913"/>
                  </a:cubicBezTo>
                  <a:cubicBezTo>
                    <a:pt x="3927" y="5890"/>
                    <a:pt x="3036" y="2261"/>
                    <a:pt x="2420" y="1485"/>
                  </a:cubicBezTo>
                  <a:cubicBezTo>
                    <a:pt x="2101" y="1097"/>
                    <a:pt x="982" y="480"/>
                    <a:pt x="1" y="1"/>
                  </a:cubicBezTo>
                  <a:cubicBezTo>
                    <a:pt x="274" y="92"/>
                    <a:pt x="594" y="206"/>
                    <a:pt x="959" y="343"/>
                  </a:cubicBezTo>
                  <a:cubicBezTo>
                    <a:pt x="2352" y="914"/>
                    <a:pt x="2945" y="1485"/>
                    <a:pt x="3516" y="2694"/>
                  </a:cubicBezTo>
                  <a:cubicBezTo>
                    <a:pt x="4086" y="3881"/>
                    <a:pt x="4840" y="5456"/>
                    <a:pt x="5205" y="5182"/>
                  </a:cubicBezTo>
                  <a:cubicBezTo>
                    <a:pt x="5547" y="4931"/>
                    <a:pt x="5730" y="3813"/>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1277264" y="2875646"/>
              <a:ext cx="291640" cy="229774"/>
            </a:xfrm>
            <a:custGeom>
              <a:rect b="b" l="l" r="r" t="t"/>
              <a:pathLst>
                <a:path extrusionOk="0" h="11870" w="15066">
                  <a:moveTo>
                    <a:pt x="10386" y="275"/>
                  </a:moveTo>
                  <a:cubicBezTo>
                    <a:pt x="11893" y="1"/>
                    <a:pt x="13331" y="1005"/>
                    <a:pt x="13582" y="2512"/>
                  </a:cubicBezTo>
                  <a:cubicBezTo>
                    <a:pt x="13605" y="2603"/>
                    <a:pt x="13628" y="2717"/>
                    <a:pt x="13628" y="2831"/>
                  </a:cubicBezTo>
                  <a:cubicBezTo>
                    <a:pt x="14130" y="2922"/>
                    <a:pt x="14541" y="3310"/>
                    <a:pt x="14632" y="3835"/>
                  </a:cubicBezTo>
                  <a:cubicBezTo>
                    <a:pt x="14700" y="4269"/>
                    <a:pt x="14563" y="4657"/>
                    <a:pt x="14290" y="4954"/>
                  </a:cubicBezTo>
                  <a:cubicBezTo>
                    <a:pt x="14563" y="5251"/>
                    <a:pt x="14746" y="5639"/>
                    <a:pt x="14815" y="6072"/>
                  </a:cubicBezTo>
                  <a:cubicBezTo>
                    <a:pt x="15066" y="7373"/>
                    <a:pt x="14198" y="8629"/>
                    <a:pt x="12897" y="8857"/>
                  </a:cubicBezTo>
                  <a:cubicBezTo>
                    <a:pt x="12030" y="8994"/>
                    <a:pt x="11185" y="8674"/>
                    <a:pt x="10660" y="8058"/>
                  </a:cubicBezTo>
                  <a:cubicBezTo>
                    <a:pt x="10432" y="8218"/>
                    <a:pt x="10158" y="8309"/>
                    <a:pt x="9861" y="8378"/>
                  </a:cubicBezTo>
                  <a:cubicBezTo>
                    <a:pt x="9793" y="8378"/>
                    <a:pt x="9702" y="8400"/>
                    <a:pt x="9633" y="8400"/>
                  </a:cubicBezTo>
                  <a:cubicBezTo>
                    <a:pt x="9268" y="9108"/>
                    <a:pt x="8583" y="9656"/>
                    <a:pt x="7739" y="9816"/>
                  </a:cubicBezTo>
                  <a:cubicBezTo>
                    <a:pt x="7305" y="9884"/>
                    <a:pt x="6894" y="9861"/>
                    <a:pt x="6506" y="9724"/>
                  </a:cubicBezTo>
                  <a:cubicBezTo>
                    <a:pt x="6460" y="10683"/>
                    <a:pt x="5753" y="11505"/>
                    <a:pt x="4794" y="11664"/>
                  </a:cubicBezTo>
                  <a:cubicBezTo>
                    <a:pt x="3653" y="11870"/>
                    <a:pt x="2580" y="11117"/>
                    <a:pt x="2375" y="9998"/>
                  </a:cubicBezTo>
                  <a:cubicBezTo>
                    <a:pt x="2352" y="9884"/>
                    <a:pt x="2352" y="9770"/>
                    <a:pt x="2352" y="9656"/>
                  </a:cubicBezTo>
                  <a:cubicBezTo>
                    <a:pt x="1325" y="9245"/>
                    <a:pt x="526" y="8332"/>
                    <a:pt x="320" y="7168"/>
                  </a:cubicBezTo>
                  <a:cubicBezTo>
                    <a:pt x="1" y="5410"/>
                    <a:pt x="1165" y="3721"/>
                    <a:pt x="2945" y="3402"/>
                  </a:cubicBezTo>
                  <a:cubicBezTo>
                    <a:pt x="3470" y="3310"/>
                    <a:pt x="3973" y="3333"/>
                    <a:pt x="4429" y="3470"/>
                  </a:cubicBezTo>
                  <a:cubicBezTo>
                    <a:pt x="4383" y="2306"/>
                    <a:pt x="5205" y="1233"/>
                    <a:pt x="6392" y="1028"/>
                  </a:cubicBezTo>
                  <a:cubicBezTo>
                    <a:pt x="7168" y="891"/>
                    <a:pt x="7921" y="1142"/>
                    <a:pt x="8446" y="1667"/>
                  </a:cubicBezTo>
                  <a:cubicBezTo>
                    <a:pt x="8834" y="959"/>
                    <a:pt x="9542" y="434"/>
                    <a:pt x="10386" y="27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1473909" y="3062108"/>
              <a:ext cx="62312" cy="61441"/>
            </a:xfrm>
            <a:custGeom>
              <a:rect b="b" l="l" r="r" t="t"/>
              <a:pathLst>
                <a:path extrusionOk="0" h="3174" w="3219">
                  <a:moveTo>
                    <a:pt x="228" y="1"/>
                  </a:moveTo>
                  <a:cubicBezTo>
                    <a:pt x="411" y="1234"/>
                    <a:pt x="365" y="1416"/>
                    <a:pt x="1141" y="2032"/>
                  </a:cubicBezTo>
                  <a:cubicBezTo>
                    <a:pt x="1918" y="2672"/>
                    <a:pt x="3219" y="3174"/>
                    <a:pt x="3104" y="3151"/>
                  </a:cubicBezTo>
                  <a:cubicBezTo>
                    <a:pt x="3013" y="3128"/>
                    <a:pt x="1507" y="2717"/>
                    <a:pt x="753" y="2101"/>
                  </a:cubicBezTo>
                  <a:cubicBezTo>
                    <a:pt x="0" y="1462"/>
                    <a:pt x="114" y="480"/>
                    <a:pt x="228" y="1"/>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1451375" y="2884493"/>
              <a:ext cx="97659" cy="83528"/>
            </a:xfrm>
            <a:custGeom>
              <a:rect b="b" l="l" r="r" t="t"/>
              <a:pathLst>
                <a:path extrusionOk="0" h="4315" w="5045">
                  <a:moveTo>
                    <a:pt x="4542" y="4314"/>
                  </a:moveTo>
                  <a:cubicBezTo>
                    <a:pt x="5044" y="3333"/>
                    <a:pt x="4405" y="2808"/>
                    <a:pt x="3995" y="2762"/>
                  </a:cubicBezTo>
                  <a:cubicBezTo>
                    <a:pt x="3561" y="2694"/>
                    <a:pt x="4200" y="1164"/>
                    <a:pt x="2442" y="594"/>
                  </a:cubicBezTo>
                  <a:cubicBezTo>
                    <a:pt x="662" y="0"/>
                    <a:pt x="0" y="1575"/>
                    <a:pt x="0" y="1575"/>
                  </a:cubicBezTo>
                  <a:cubicBezTo>
                    <a:pt x="0" y="1575"/>
                    <a:pt x="1735" y="274"/>
                    <a:pt x="2557" y="1415"/>
                  </a:cubicBezTo>
                  <a:cubicBezTo>
                    <a:pt x="3378" y="2579"/>
                    <a:pt x="3241" y="3287"/>
                    <a:pt x="3241" y="3287"/>
                  </a:cubicBezTo>
                  <a:cubicBezTo>
                    <a:pt x="3241" y="3287"/>
                    <a:pt x="4291" y="2808"/>
                    <a:pt x="4542" y="43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1330733" y="2922049"/>
              <a:ext cx="79559" cy="103853"/>
            </a:xfrm>
            <a:custGeom>
              <a:rect b="b" l="l" r="r" t="t"/>
              <a:pathLst>
                <a:path extrusionOk="0" h="5365" w="4110">
                  <a:moveTo>
                    <a:pt x="800" y="5364"/>
                  </a:moveTo>
                  <a:cubicBezTo>
                    <a:pt x="1" y="4634"/>
                    <a:pt x="412" y="3904"/>
                    <a:pt x="777" y="3698"/>
                  </a:cubicBezTo>
                  <a:cubicBezTo>
                    <a:pt x="1165" y="3515"/>
                    <a:pt x="24" y="2283"/>
                    <a:pt x="1484" y="1142"/>
                  </a:cubicBezTo>
                  <a:cubicBezTo>
                    <a:pt x="2945" y="0"/>
                    <a:pt x="4109" y="1233"/>
                    <a:pt x="4109" y="1233"/>
                  </a:cubicBezTo>
                  <a:cubicBezTo>
                    <a:pt x="4109" y="1233"/>
                    <a:pt x="2032" y="594"/>
                    <a:pt x="1667" y="1963"/>
                  </a:cubicBezTo>
                  <a:cubicBezTo>
                    <a:pt x="1302" y="3333"/>
                    <a:pt x="1667" y="3949"/>
                    <a:pt x="1667" y="3949"/>
                  </a:cubicBezTo>
                  <a:cubicBezTo>
                    <a:pt x="1667" y="3949"/>
                    <a:pt x="503" y="3858"/>
                    <a:pt x="800" y="53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1300243" y="2919397"/>
              <a:ext cx="220056" cy="159525"/>
            </a:xfrm>
            <a:custGeom>
              <a:rect b="b" l="l" r="r" t="t"/>
              <a:pathLst>
                <a:path extrusionOk="0" h="8241" w="11368">
                  <a:moveTo>
                    <a:pt x="8560" y="1233"/>
                  </a:moveTo>
                  <a:cubicBezTo>
                    <a:pt x="8355" y="1279"/>
                    <a:pt x="8195" y="1484"/>
                    <a:pt x="8241" y="1690"/>
                  </a:cubicBezTo>
                  <a:cubicBezTo>
                    <a:pt x="8286" y="1918"/>
                    <a:pt x="8492" y="2055"/>
                    <a:pt x="8697" y="2032"/>
                  </a:cubicBezTo>
                  <a:cubicBezTo>
                    <a:pt x="8926" y="1986"/>
                    <a:pt x="9062" y="1781"/>
                    <a:pt x="9017" y="1553"/>
                  </a:cubicBezTo>
                  <a:cubicBezTo>
                    <a:pt x="8994" y="1347"/>
                    <a:pt x="8789" y="1187"/>
                    <a:pt x="8560" y="1233"/>
                  </a:cubicBezTo>
                  <a:close/>
                  <a:moveTo>
                    <a:pt x="10866" y="3036"/>
                  </a:moveTo>
                  <a:cubicBezTo>
                    <a:pt x="10637" y="3082"/>
                    <a:pt x="10500" y="3287"/>
                    <a:pt x="10523" y="3493"/>
                  </a:cubicBezTo>
                  <a:cubicBezTo>
                    <a:pt x="10569" y="3721"/>
                    <a:pt x="10774" y="3858"/>
                    <a:pt x="11003" y="3835"/>
                  </a:cubicBezTo>
                  <a:cubicBezTo>
                    <a:pt x="11208" y="3789"/>
                    <a:pt x="11368" y="3584"/>
                    <a:pt x="11322" y="3356"/>
                  </a:cubicBezTo>
                  <a:cubicBezTo>
                    <a:pt x="11277" y="3150"/>
                    <a:pt x="11071" y="2991"/>
                    <a:pt x="10866" y="3036"/>
                  </a:cubicBezTo>
                  <a:close/>
                  <a:moveTo>
                    <a:pt x="8538" y="2420"/>
                  </a:moveTo>
                  <a:cubicBezTo>
                    <a:pt x="8446" y="2420"/>
                    <a:pt x="8401" y="2511"/>
                    <a:pt x="8423" y="2603"/>
                  </a:cubicBezTo>
                  <a:cubicBezTo>
                    <a:pt x="8423" y="2694"/>
                    <a:pt x="8515" y="2739"/>
                    <a:pt x="8606" y="2717"/>
                  </a:cubicBezTo>
                  <a:cubicBezTo>
                    <a:pt x="8674" y="2717"/>
                    <a:pt x="8743" y="2625"/>
                    <a:pt x="8720" y="2534"/>
                  </a:cubicBezTo>
                  <a:cubicBezTo>
                    <a:pt x="8697" y="2466"/>
                    <a:pt x="8629" y="2397"/>
                    <a:pt x="8538" y="2420"/>
                  </a:cubicBezTo>
                  <a:close/>
                  <a:moveTo>
                    <a:pt x="5707" y="23"/>
                  </a:moveTo>
                  <a:cubicBezTo>
                    <a:pt x="5867" y="0"/>
                    <a:pt x="6004" y="115"/>
                    <a:pt x="6050" y="274"/>
                  </a:cubicBezTo>
                  <a:cubicBezTo>
                    <a:pt x="6072" y="434"/>
                    <a:pt x="5958" y="571"/>
                    <a:pt x="5798" y="617"/>
                  </a:cubicBezTo>
                  <a:cubicBezTo>
                    <a:pt x="5639" y="640"/>
                    <a:pt x="5479" y="525"/>
                    <a:pt x="5456" y="366"/>
                  </a:cubicBezTo>
                  <a:cubicBezTo>
                    <a:pt x="5433" y="206"/>
                    <a:pt x="5547" y="69"/>
                    <a:pt x="5707" y="23"/>
                  </a:cubicBezTo>
                  <a:close/>
                  <a:moveTo>
                    <a:pt x="320" y="3652"/>
                  </a:moveTo>
                  <a:cubicBezTo>
                    <a:pt x="526" y="3607"/>
                    <a:pt x="708" y="3744"/>
                    <a:pt x="754" y="3926"/>
                  </a:cubicBezTo>
                  <a:cubicBezTo>
                    <a:pt x="777" y="4132"/>
                    <a:pt x="663" y="4314"/>
                    <a:pt x="457" y="4360"/>
                  </a:cubicBezTo>
                  <a:cubicBezTo>
                    <a:pt x="252" y="4406"/>
                    <a:pt x="69" y="4269"/>
                    <a:pt x="24" y="4063"/>
                  </a:cubicBezTo>
                  <a:cubicBezTo>
                    <a:pt x="1" y="3858"/>
                    <a:pt x="138" y="3675"/>
                    <a:pt x="320" y="3652"/>
                  </a:cubicBezTo>
                  <a:close/>
                  <a:moveTo>
                    <a:pt x="868" y="4908"/>
                  </a:moveTo>
                  <a:cubicBezTo>
                    <a:pt x="731" y="4931"/>
                    <a:pt x="640" y="5068"/>
                    <a:pt x="663" y="5227"/>
                  </a:cubicBezTo>
                  <a:cubicBezTo>
                    <a:pt x="686" y="5364"/>
                    <a:pt x="823" y="5456"/>
                    <a:pt x="960" y="5433"/>
                  </a:cubicBezTo>
                  <a:cubicBezTo>
                    <a:pt x="1119" y="5410"/>
                    <a:pt x="1211" y="5273"/>
                    <a:pt x="1188" y="5136"/>
                  </a:cubicBezTo>
                  <a:cubicBezTo>
                    <a:pt x="1142" y="4976"/>
                    <a:pt x="1005" y="4885"/>
                    <a:pt x="868" y="4908"/>
                  </a:cubicBezTo>
                  <a:close/>
                  <a:moveTo>
                    <a:pt x="1256" y="2717"/>
                  </a:moveTo>
                  <a:cubicBezTo>
                    <a:pt x="1165" y="2717"/>
                    <a:pt x="1096" y="2808"/>
                    <a:pt x="1119" y="2899"/>
                  </a:cubicBezTo>
                  <a:cubicBezTo>
                    <a:pt x="1142" y="2991"/>
                    <a:pt x="1233" y="3059"/>
                    <a:pt x="1325" y="3036"/>
                  </a:cubicBezTo>
                  <a:cubicBezTo>
                    <a:pt x="1416" y="3036"/>
                    <a:pt x="1462" y="2945"/>
                    <a:pt x="1462" y="2854"/>
                  </a:cubicBezTo>
                  <a:cubicBezTo>
                    <a:pt x="1439" y="2762"/>
                    <a:pt x="1348" y="2694"/>
                    <a:pt x="1256" y="2717"/>
                  </a:cubicBezTo>
                  <a:close/>
                  <a:moveTo>
                    <a:pt x="3447" y="7008"/>
                  </a:moveTo>
                  <a:cubicBezTo>
                    <a:pt x="3128" y="7076"/>
                    <a:pt x="2922" y="7373"/>
                    <a:pt x="2968" y="7693"/>
                  </a:cubicBezTo>
                  <a:cubicBezTo>
                    <a:pt x="3037" y="8012"/>
                    <a:pt x="3333" y="8240"/>
                    <a:pt x="3653" y="8172"/>
                  </a:cubicBezTo>
                  <a:cubicBezTo>
                    <a:pt x="3972" y="8126"/>
                    <a:pt x="4201" y="7807"/>
                    <a:pt x="4132" y="7487"/>
                  </a:cubicBezTo>
                  <a:cubicBezTo>
                    <a:pt x="4087" y="7168"/>
                    <a:pt x="3767" y="6962"/>
                    <a:pt x="3447" y="7008"/>
                  </a:cubicBezTo>
                  <a:close/>
                  <a:moveTo>
                    <a:pt x="4132" y="6049"/>
                  </a:moveTo>
                  <a:cubicBezTo>
                    <a:pt x="4041" y="6072"/>
                    <a:pt x="3972" y="6163"/>
                    <a:pt x="3995" y="6255"/>
                  </a:cubicBezTo>
                  <a:cubicBezTo>
                    <a:pt x="4018" y="6369"/>
                    <a:pt x="4109" y="6437"/>
                    <a:pt x="4201" y="6414"/>
                  </a:cubicBezTo>
                  <a:cubicBezTo>
                    <a:pt x="4292" y="6392"/>
                    <a:pt x="4360" y="6300"/>
                    <a:pt x="4338" y="6209"/>
                  </a:cubicBezTo>
                  <a:cubicBezTo>
                    <a:pt x="4338" y="6095"/>
                    <a:pt x="4246" y="6049"/>
                    <a:pt x="4132" y="6049"/>
                  </a:cubicBezTo>
                  <a:close/>
                  <a:moveTo>
                    <a:pt x="5433" y="5501"/>
                  </a:moveTo>
                  <a:cubicBezTo>
                    <a:pt x="5205" y="5547"/>
                    <a:pt x="5045" y="5775"/>
                    <a:pt x="5091" y="6003"/>
                  </a:cubicBezTo>
                  <a:cubicBezTo>
                    <a:pt x="5137" y="6255"/>
                    <a:pt x="5342" y="6414"/>
                    <a:pt x="5593" y="6369"/>
                  </a:cubicBezTo>
                  <a:cubicBezTo>
                    <a:pt x="5821" y="6323"/>
                    <a:pt x="5981" y="6095"/>
                    <a:pt x="5935" y="5867"/>
                  </a:cubicBezTo>
                  <a:cubicBezTo>
                    <a:pt x="5890" y="5615"/>
                    <a:pt x="5684" y="5456"/>
                    <a:pt x="5433" y="5501"/>
                  </a:cubicBezTo>
                  <a:close/>
                  <a:moveTo>
                    <a:pt x="6369" y="3424"/>
                  </a:moveTo>
                  <a:cubicBezTo>
                    <a:pt x="6095" y="3470"/>
                    <a:pt x="5935" y="3721"/>
                    <a:pt x="5981" y="3995"/>
                  </a:cubicBezTo>
                  <a:cubicBezTo>
                    <a:pt x="6027" y="4246"/>
                    <a:pt x="6278" y="4429"/>
                    <a:pt x="6529" y="4383"/>
                  </a:cubicBezTo>
                  <a:cubicBezTo>
                    <a:pt x="6803" y="4337"/>
                    <a:pt x="6985" y="4086"/>
                    <a:pt x="6940" y="3812"/>
                  </a:cubicBezTo>
                  <a:cubicBezTo>
                    <a:pt x="6894" y="3561"/>
                    <a:pt x="6620" y="3379"/>
                    <a:pt x="6369" y="34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2223745" y="3054171"/>
              <a:ext cx="368528" cy="305771"/>
            </a:xfrm>
            <a:custGeom>
              <a:rect b="b" l="l" r="r" t="t"/>
              <a:pathLst>
                <a:path extrusionOk="0" h="15796" w="19038">
                  <a:moveTo>
                    <a:pt x="16321" y="0"/>
                  </a:moveTo>
                  <a:cubicBezTo>
                    <a:pt x="19037" y="4063"/>
                    <a:pt x="17576" y="9792"/>
                    <a:pt x="13080" y="12782"/>
                  </a:cubicBezTo>
                  <a:cubicBezTo>
                    <a:pt x="8560" y="15795"/>
                    <a:pt x="2717" y="14951"/>
                    <a:pt x="1" y="1091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2229049" y="3061682"/>
              <a:ext cx="342454" cy="262914"/>
            </a:xfrm>
            <a:custGeom>
              <a:rect b="b" l="l" r="r" t="t"/>
              <a:pathLst>
                <a:path extrusionOk="0" h="13582" w="17691">
                  <a:moveTo>
                    <a:pt x="16298" y="0"/>
                  </a:moveTo>
                  <a:cubicBezTo>
                    <a:pt x="16458" y="274"/>
                    <a:pt x="16595" y="548"/>
                    <a:pt x="16732" y="845"/>
                  </a:cubicBezTo>
                  <a:cubicBezTo>
                    <a:pt x="17690" y="3652"/>
                    <a:pt x="15545" y="7715"/>
                    <a:pt x="11482" y="10431"/>
                  </a:cubicBezTo>
                  <a:cubicBezTo>
                    <a:pt x="7419" y="13148"/>
                    <a:pt x="2831" y="13581"/>
                    <a:pt x="617" y="11618"/>
                  </a:cubicBezTo>
                  <a:cubicBezTo>
                    <a:pt x="389" y="11390"/>
                    <a:pt x="183" y="11139"/>
                    <a:pt x="1" y="10888"/>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2223745" y="3054171"/>
              <a:ext cx="351726" cy="264675"/>
            </a:xfrm>
            <a:custGeom>
              <a:rect b="b" l="l" r="r" t="t"/>
              <a:pathLst>
                <a:path extrusionOk="0" h="13673" w="18170">
                  <a:moveTo>
                    <a:pt x="16321" y="0"/>
                  </a:moveTo>
                  <a:cubicBezTo>
                    <a:pt x="18170" y="2762"/>
                    <a:pt x="16024" y="7441"/>
                    <a:pt x="11505" y="10454"/>
                  </a:cubicBezTo>
                  <a:cubicBezTo>
                    <a:pt x="7008" y="13467"/>
                    <a:pt x="1850" y="13672"/>
                    <a:pt x="1" y="109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2263953" y="3084661"/>
              <a:ext cx="272205" cy="205015"/>
            </a:xfrm>
            <a:custGeom>
              <a:rect b="b" l="l" r="r" t="t"/>
              <a:pathLst>
                <a:path extrusionOk="0" h="10591" w="14062">
                  <a:moveTo>
                    <a:pt x="12646" y="0"/>
                  </a:moveTo>
                  <a:cubicBezTo>
                    <a:pt x="14061" y="2146"/>
                    <a:pt x="12395" y="5752"/>
                    <a:pt x="8903" y="8103"/>
                  </a:cubicBezTo>
                  <a:cubicBezTo>
                    <a:pt x="5410" y="10431"/>
                    <a:pt x="1439" y="10591"/>
                    <a:pt x="1" y="8445"/>
                  </a:cubicBezTo>
                  <a:lnTo>
                    <a:pt x="3356" y="6186"/>
                  </a:lnTo>
                  <a:cubicBezTo>
                    <a:pt x="4429" y="6094"/>
                    <a:pt x="5639" y="5661"/>
                    <a:pt x="6780" y="4908"/>
                  </a:cubicBezTo>
                  <a:cubicBezTo>
                    <a:pt x="7921" y="4154"/>
                    <a:pt x="8789" y="3196"/>
                    <a:pt x="9291" y="223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2404922" y="3196011"/>
              <a:ext cx="21216" cy="26075"/>
            </a:xfrm>
            <a:custGeom>
              <a:rect b="b" l="l" r="r" t="t"/>
              <a:pathLst>
                <a:path extrusionOk="0" h="1347" w="1096">
                  <a:moveTo>
                    <a:pt x="137" y="91"/>
                  </a:moveTo>
                  <a:cubicBezTo>
                    <a:pt x="274" y="0"/>
                    <a:pt x="685" y="388"/>
                    <a:pt x="845" y="662"/>
                  </a:cubicBezTo>
                  <a:cubicBezTo>
                    <a:pt x="1096" y="1027"/>
                    <a:pt x="616" y="1347"/>
                    <a:pt x="365" y="982"/>
                  </a:cubicBezTo>
                  <a:cubicBezTo>
                    <a:pt x="183" y="708"/>
                    <a:pt x="0" y="183"/>
                    <a:pt x="137"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2355868" y="3220306"/>
              <a:ext cx="11944" cy="26094"/>
            </a:xfrm>
            <a:custGeom>
              <a:rect b="b" l="l" r="r" t="t"/>
              <a:pathLst>
                <a:path extrusionOk="0" h="1348" w="617">
                  <a:moveTo>
                    <a:pt x="366" y="0"/>
                  </a:moveTo>
                  <a:cubicBezTo>
                    <a:pt x="525" y="23"/>
                    <a:pt x="617" y="571"/>
                    <a:pt x="617" y="891"/>
                  </a:cubicBezTo>
                  <a:cubicBezTo>
                    <a:pt x="571" y="1347"/>
                    <a:pt x="1" y="1301"/>
                    <a:pt x="23" y="868"/>
                  </a:cubicBezTo>
                  <a:cubicBezTo>
                    <a:pt x="46" y="525"/>
                    <a:pt x="206" y="0"/>
                    <a:pt x="36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2299747" y="3215002"/>
              <a:ext cx="24758" cy="23442"/>
            </a:xfrm>
            <a:custGeom>
              <a:rect b="b" l="l" r="r" t="t"/>
              <a:pathLst>
                <a:path extrusionOk="0" h="1211" w="1279">
                  <a:moveTo>
                    <a:pt x="1165" y="115"/>
                  </a:moveTo>
                  <a:cubicBezTo>
                    <a:pt x="1279" y="229"/>
                    <a:pt x="959" y="708"/>
                    <a:pt x="731" y="914"/>
                  </a:cubicBezTo>
                  <a:cubicBezTo>
                    <a:pt x="389" y="1210"/>
                    <a:pt x="1" y="777"/>
                    <a:pt x="343" y="480"/>
                  </a:cubicBezTo>
                  <a:cubicBezTo>
                    <a:pt x="571" y="274"/>
                    <a:pt x="1073" y="1"/>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2446001" y="3161534"/>
              <a:ext cx="26984" cy="16376"/>
            </a:xfrm>
            <a:custGeom>
              <a:rect b="b" l="l" r="r" t="t"/>
              <a:pathLst>
                <a:path extrusionOk="0" h="846" w="1394">
                  <a:moveTo>
                    <a:pt x="47" y="138"/>
                  </a:moveTo>
                  <a:cubicBezTo>
                    <a:pt x="1" y="297"/>
                    <a:pt x="457" y="594"/>
                    <a:pt x="777" y="708"/>
                  </a:cubicBezTo>
                  <a:cubicBezTo>
                    <a:pt x="1188" y="845"/>
                    <a:pt x="1393" y="297"/>
                    <a:pt x="960" y="160"/>
                  </a:cubicBezTo>
                  <a:cubicBezTo>
                    <a:pt x="663" y="46"/>
                    <a:pt x="92" y="1"/>
                    <a:pt x="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2457946" y="3109846"/>
              <a:ext cx="26965" cy="19009"/>
            </a:xfrm>
            <a:custGeom>
              <a:rect b="b" l="l" r="r" t="t"/>
              <a:pathLst>
                <a:path extrusionOk="0" h="982" w="1393">
                  <a:moveTo>
                    <a:pt x="69" y="822"/>
                  </a:moveTo>
                  <a:cubicBezTo>
                    <a:pt x="137" y="982"/>
                    <a:pt x="685" y="867"/>
                    <a:pt x="982" y="731"/>
                  </a:cubicBezTo>
                  <a:cubicBezTo>
                    <a:pt x="1392" y="525"/>
                    <a:pt x="1141" y="0"/>
                    <a:pt x="731" y="183"/>
                  </a:cubicBezTo>
                  <a:cubicBezTo>
                    <a:pt x="434" y="320"/>
                    <a:pt x="0" y="685"/>
                    <a:pt x="69" y="82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2328030" y="3220752"/>
              <a:ext cx="17693" cy="26965"/>
            </a:xfrm>
            <a:custGeom>
              <a:rect b="b" l="l" r="r" t="t"/>
              <a:pathLst>
                <a:path extrusionOk="0" h="1393" w="914">
                  <a:moveTo>
                    <a:pt x="777" y="69"/>
                  </a:moveTo>
                  <a:cubicBezTo>
                    <a:pt x="914" y="114"/>
                    <a:pt x="845" y="662"/>
                    <a:pt x="708" y="982"/>
                  </a:cubicBezTo>
                  <a:cubicBezTo>
                    <a:pt x="548" y="1393"/>
                    <a:pt x="1" y="1164"/>
                    <a:pt x="183" y="753"/>
                  </a:cubicBezTo>
                  <a:cubicBezTo>
                    <a:pt x="297" y="457"/>
                    <a:pt x="617" y="0"/>
                    <a:pt x="77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2381944" y="3209698"/>
              <a:ext cx="18138" cy="26965"/>
            </a:xfrm>
            <a:custGeom>
              <a:rect b="b" l="l" r="r" t="t"/>
              <a:pathLst>
                <a:path extrusionOk="0" h="1393" w="937">
                  <a:moveTo>
                    <a:pt x="137" y="69"/>
                  </a:moveTo>
                  <a:cubicBezTo>
                    <a:pt x="297" y="1"/>
                    <a:pt x="639" y="434"/>
                    <a:pt x="753" y="731"/>
                  </a:cubicBezTo>
                  <a:cubicBezTo>
                    <a:pt x="936" y="1142"/>
                    <a:pt x="411" y="1393"/>
                    <a:pt x="228" y="982"/>
                  </a:cubicBezTo>
                  <a:cubicBezTo>
                    <a:pt x="92" y="685"/>
                    <a:pt x="0" y="138"/>
                    <a:pt x="13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2424804" y="3179653"/>
              <a:ext cx="25649" cy="22551"/>
            </a:xfrm>
            <a:custGeom>
              <a:rect b="b" l="l" r="r" t="t"/>
              <a:pathLst>
                <a:path extrusionOk="0" h="1165" w="1325">
                  <a:moveTo>
                    <a:pt x="114" y="115"/>
                  </a:moveTo>
                  <a:cubicBezTo>
                    <a:pt x="206" y="1"/>
                    <a:pt x="708" y="229"/>
                    <a:pt x="959" y="434"/>
                  </a:cubicBezTo>
                  <a:cubicBezTo>
                    <a:pt x="1324" y="708"/>
                    <a:pt x="959" y="1165"/>
                    <a:pt x="594" y="891"/>
                  </a:cubicBezTo>
                  <a:cubicBezTo>
                    <a:pt x="343" y="685"/>
                    <a:pt x="0" y="252"/>
                    <a:pt x="114"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2456610" y="3140336"/>
              <a:ext cx="25649" cy="11498"/>
            </a:xfrm>
            <a:custGeom>
              <a:rect b="b" l="l" r="r" t="t"/>
              <a:pathLst>
                <a:path extrusionOk="0" h="594" w="1325">
                  <a:moveTo>
                    <a:pt x="1" y="297"/>
                  </a:moveTo>
                  <a:cubicBezTo>
                    <a:pt x="1" y="457"/>
                    <a:pt x="548" y="594"/>
                    <a:pt x="868" y="594"/>
                  </a:cubicBezTo>
                  <a:cubicBezTo>
                    <a:pt x="1325" y="594"/>
                    <a:pt x="1325" y="23"/>
                    <a:pt x="868" y="23"/>
                  </a:cubicBezTo>
                  <a:cubicBezTo>
                    <a:pt x="548" y="0"/>
                    <a:pt x="1" y="137"/>
                    <a:pt x="1" y="29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1846833" y="2330393"/>
              <a:ext cx="350409" cy="182503"/>
            </a:xfrm>
            <a:custGeom>
              <a:rect b="b" l="l" r="r" t="t"/>
              <a:pathLst>
                <a:path extrusionOk="0" h="9428" w="18102">
                  <a:moveTo>
                    <a:pt x="9040" y="1119"/>
                  </a:moveTo>
                  <a:cubicBezTo>
                    <a:pt x="4429" y="1119"/>
                    <a:pt x="708" y="2717"/>
                    <a:pt x="708" y="4702"/>
                  </a:cubicBezTo>
                  <a:cubicBezTo>
                    <a:pt x="708" y="9039"/>
                    <a:pt x="17394" y="8902"/>
                    <a:pt x="17394" y="4702"/>
                  </a:cubicBezTo>
                  <a:cubicBezTo>
                    <a:pt x="17394" y="2717"/>
                    <a:pt x="13650" y="1119"/>
                    <a:pt x="9040" y="1119"/>
                  </a:cubicBezTo>
                  <a:close/>
                  <a:moveTo>
                    <a:pt x="9108" y="0"/>
                  </a:moveTo>
                  <a:cubicBezTo>
                    <a:pt x="14107" y="0"/>
                    <a:pt x="18101" y="2329"/>
                    <a:pt x="18101" y="4702"/>
                  </a:cubicBezTo>
                  <a:cubicBezTo>
                    <a:pt x="18101" y="4953"/>
                    <a:pt x="18033" y="5638"/>
                    <a:pt x="17941" y="5889"/>
                  </a:cubicBezTo>
                  <a:cubicBezTo>
                    <a:pt x="17211" y="7898"/>
                    <a:pt x="13491" y="9427"/>
                    <a:pt x="9040" y="9427"/>
                  </a:cubicBezTo>
                  <a:cubicBezTo>
                    <a:pt x="4566" y="9427"/>
                    <a:pt x="868" y="7898"/>
                    <a:pt x="138" y="5866"/>
                  </a:cubicBezTo>
                  <a:cubicBezTo>
                    <a:pt x="46" y="5638"/>
                    <a:pt x="1" y="4953"/>
                    <a:pt x="1" y="4702"/>
                  </a:cubicBezTo>
                  <a:cubicBezTo>
                    <a:pt x="1" y="2329"/>
                    <a:pt x="4109" y="0"/>
                    <a:pt x="9108"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1871573" y="2331709"/>
              <a:ext cx="303138" cy="181186"/>
            </a:xfrm>
            <a:custGeom>
              <a:rect b="b" l="l" r="r" t="t"/>
              <a:pathLst>
                <a:path extrusionOk="0" h="9360" w="15660">
                  <a:moveTo>
                    <a:pt x="6255" y="24"/>
                  </a:moveTo>
                  <a:cubicBezTo>
                    <a:pt x="6324" y="24"/>
                    <a:pt x="6369" y="1"/>
                    <a:pt x="6438" y="1"/>
                  </a:cubicBezTo>
                  <a:lnTo>
                    <a:pt x="6438" y="1096"/>
                  </a:lnTo>
                  <a:cubicBezTo>
                    <a:pt x="6369" y="1096"/>
                    <a:pt x="6324" y="1096"/>
                    <a:pt x="6255" y="1096"/>
                  </a:cubicBezTo>
                  <a:close/>
                  <a:moveTo>
                    <a:pt x="2968" y="731"/>
                  </a:moveTo>
                  <a:cubicBezTo>
                    <a:pt x="3014" y="708"/>
                    <a:pt x="3060" y="686"/>
                    <a:pt x="3128" y="663"/>
                  </a:cubicBezTo>
                  <a:lnTo>
                    <a:pt x="3128" y="1644"/>
                  </a:lnTo>
                  <a:cubicBezTo>
                    <a:pt x="3060" y="1667"/>
                    <a:pt x="3014" y="1690"/>
                    <a:pt x="2968" y="1690"/>
                  </a:cubicBezTo>
                  <a:close/>
                  <a:moveTo>
                    <a:pt x="161" y="7396"/>
                  </a:moveTo>
                  <a:cubicBezTo>
                    <a:pt x="115" y="7351"/>
                    <a:pt x="69" y="7305"/>
                    <a:pt x="1" y="7282"/>
                  </a:cubicBezTo>
                  <a:lnTo>
                    <a:pt x="1" y="5935"/>
                  </a:lnTo>
                  <a:cubicBezTo>
                    <a:pt x="47" y="5981"/>
                    <a:pt x="115" y="6027"/>
                    <a:pt x="161" y="6072"/>
                  </a:cubicBezTo>
                  <a:close/>
                  <a:moveTo>
                    <a:pt x="2831" y="8674"/>
                  </a:moveTo>
                  <a:cubicBezTo>
                    <a:pt x="2786" y="8652"/>
                    <a:pt x="2717" y="8629"/>
                    <a:pt x="2672" y="8606"/>
                  </a:cubicBezTo>
                  <a:lnTo>
                    <a:pt x="2672" y="7259"/>
                  </a:lnTo>
                  <a:cubicBezTo>
                    <a:pt x="2717" y="7259"/>
                    <a:pt x="2786" y="7282"/>
                    <a:pt x="2831" y="7305"/>
                  </a:cubicBezTo>
                  <a:close/>
                  <a:moveTo>
                    <a:pt x="7214" y="9359"/>
                  </a:moveTo>
                  <a:cubicBezTo>
                    <a:pt x="7168" y="9359"/>
                    <a:pt x="7100" y="9359"/>
                    <a:pt x="7054" y="9359"/>
                  </a:cubicBezTo>
                  <a:lnTo>
                    <a:pt x="7054" y="7830"/>
                  </a:lnTo>
                  <a:cubicBezTo>
                    <a:pt x="7100" y="7830"/>
                    <a:pt x="7168" y="7830"/>
                    <a:pt x="7214" y="7830"/>
                  </a:cubicBezTo>
                  <a:close/>
                  <a:moveTo>
                    <a:pt x="10341" y="9177"/>
                  </a:moveTo>
                  <a:cubicBezTo>
                    <a:pt x="10295" y="9199"/>
                    <a:pt x="10227" y="9199"/>
                    <a:pt x="10181" y="9199"/>
                  </a:cubicBezTo>
                  <a:lnTo>
                    <a:pt x="10181" y="7716"/>
                  </a:lnTo>
                  <a:cubicBezTo>
                    <a:pt x="10227" y="7693"/>
                    <a:pt x="10295" y="7693"/>
                    <a:pt x="10341" y="7693"/>
                  </a:cubicBezTo>
                  <a:close/>
                  <a:moveTo>
                    <a:pt x="13651" y="8332"/>
                  </a:moveTo>
                  <a:cubicBezTo>
                    <a:pt x="13605" y="8355"/>
                    <a:pt x="13536" y="8378"/>
                    <a:pt x="13491" y="8401"/>
                  </a:cubicBezTo>
                  <a:lnTo>
                    <a:pt x="13491" y="7031"/>
                  </a:lnTo>
                  <a:cubicBezTo>
                    <a:pt x="13536" y="7008"/>
                    <a:pt x="13605" y="6985"/>
                    <a:pt x="13651" y="6963"/>
                  </a:cubicBezTo>
                  <a:close/>
                  <a:moveTo>
                    <a:pt x="15659" y="7168"/>
                  </a:moveTo>
                  <a:cubicBezTo>
                    <a:pt x="15591" y="7214"/>
                    <a:pt x="15545" y="7259"/>
                    <a:pt x="15477" y="7305"/>
                  </a:cubicBezTo>
                  <a:lnTo>
                    <a:pt x="15477" y="5935"/>
                  </a:lnTo>
                  <a:cubicBezTo>
                    <a:pt x="15545" y="5890"/>
                    <a:pt x="15591" y="5821"/>
                    <a:pt x="15659" y="5776"/>
                  </a:cubicBezTo>
                  <a:close/>
                  <a:moveTo>
                    <a:pt x="11916" y="503"/>
                  </a:moveTo>
                  <a:cubicBezTo>
                    <a:pt x="11984" y="503"/>
                    <a:pt x="12030" y="526"/>
                    <a:pt x="12076" y="549"/>
                  </a:cubicBezTo>
                  <a:lnTo>
                    <a:pt x="12076" y="1553"/>
                  </a:lnTo>
                  <a:cubicBezTo>
                    <a:pt x="12030" y="1553"/>
                    <a:pt x="11984" y="1530"/>
                    <a:pt x="11916" y="15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1846833" y="2321546"/>
              <a:ext cx="350409" cy="166165"/>
            </a:xfrm>
            <a:custGeom>
              <a:rect b="b" l="l" r="r" t="t"/>
              <a:pathLst>
                <a:path extrusionOk="0" h="8584" w="18102">
                  <a:moveTo>
                    <a:pt x="9040" y="708"/>
                  </a:moveTo>
                  <a:cubicBezTo>
                    <a:pt x="4429" y="708"/>
                    <a:pt x="708" y="2306"/>
                    <a:pt x="708" y="4292"/>
                  </a:cubicBezTo>
                  <a:cubicBezTo>
                    <a:pt x="708" y="6278"/>
                    <a:pt x="4429" y="7876"/>
                    <a:pt x="9040" y="7876"/>
                  </a:cubicBezTo>
                  <a:cubicBezTo>
                    <a:pt x="13650" y="7876"/>
                    <a:pt x="17394" y="6278"/>
                    <a:pt x="17394" y="4292"/>
                  </a:cubicBezTo>
                  <a:cubicBezTo>
                    <a:pt x="17394" y="2306"/>
                    <a:pt x="13650" y="708"/>
                    <a:pt x="9040" y="708"/>
                  </a:cubicBezTo>
                  <a:close/>
                  <a:moveTo>
                    <a:pt x="9040" y="1"/>
                  </a:moveTo>
                  <a:cubicBezTo>
                    <a:pt x="14038" y="1"/>
                    <a:pt x="18101" y="1918"/>
                    <a:pt x="18101" y="4292"/>
                  </a:cubicBezTo>
                  <a:cubicBezTo>
                    <a:pt x="18101" y="6666"/>
                    <a:pt x="14038" y="8583"/>
                    <a:pt x="9040" y="8583"/>
                  </a:cubicBezTo>
                  <a:cubicBezTo>
                    <a:pt x="4041" y="8583"/>
                    <a:pt x="1" y="6666"/>
                    <a:pt x="1" y="4292"/>
                  </a:cubicBezTo>
                  <a:cubicBezTo>
                    <a:pt x="1" y="1918"/>
                    <a:pt x="4041" y="1"/>
                    <a:pt x="904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1078877" y="3458030"/>
              <a:ext cx="1823051" cy="337575"/>
            </a:xfrm>
            <a:custGeom>
              <a:rect b="b" l="l" r="r" t="t"/>
              <a:pathLst>
                <a:path extrusionOk="0" h="17439" w="94178">
                  <a:moveTo>
                    <a:pt x="47089" y="0"/>
                  </a:moveTo>
                  <a:cubicBezTo>
                    <a:pt x="21091" y="0"/>
                    <a:pt x="0" y="7807"/>
                    <a:pt x="0" y="17439"/>
                  </a:cubicBezTo>
                  <a:lnTo>
                    <a:pt x="2397" y="17439"/>
                  </a:lnTo>
                  <a:cubicBezTo>
                    <a:pt x="2397" y="9176"/>
                    <a:pt x="22415" y="2466"/>
                    <a:pt x="47089" y="2466"/>
                  </a:cubicBezTo>
                  <a:cubicBezTo>
                    <a:pt x="71763" y="2466"/>
                    <a:pt x="91781" y="9176"/>
                    <a:pt x="91781" y="17439"/>
                  </a:cubicBezTo>
                  <a:lnTo>
                    <a:pt x="94178" y="17439"/>
                  </a:lnTo>
                  <a:cubicBezTo>
                    <a:pt x="94178" y="7807"/>
                    <a:pt x="73087" y="0"/>
                    <a:pt x="47089" y="0"/>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1125280" y="3505749"/>
              <a:ext cx="1730251" cy="580164"/>
            </a:xfrm>
            <a:custGeom>
              <a:rect b="b" l="l" r="r" t="t"/>
              <a:pathLst>
                <a:path extrusionOk="0" h="29971" w="89384">
                  <a:moveTo>
                    <a:pt x="44692" y="1"/>
                  </a:moveTo>
                  <a:cubicBezTo>
                    <a:pt x="69366" y="1"/>
                    <a:pt x="89384" y="6711"/>
                    <a:pt x="89384" y="14974"/>
                  </a:cubicBezTo>
                  <a:cubicBezTo>
                    <a:pt x="89384" y="23259"/>
                    <a:pt x="69366" y="29970"/>
                    <a:pt x="44692" y="29970"/>
                  </a:cubicBezTo>
                  <a:cubicBezTo>
                    <a:pt x="20018" y="29970"/>
                    <a:pt x="0" y="23259"/>
                    <a:pt x="0" y="14974"/>
                  </a:cubicBezTo>
                  <a:cubicBezTo>
                    <a:pt x="0" y="6711"/>
                    <a:pt x="20018" y="1"/>
                    <a:pt x="4469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1507051" y="3320158"/>
              <a:ext cx="778539" cy="341137"/>
            </a:xfrm>
            <a:custGeom>
              <a:rect b="b" l="l" r="r" t="t"/>
              <a:pathLst>
                <a:path extrusionOk="0" h="17623" w="40219">
                  <a:moveTo>
                    <a:pt x="3333" y="15636"/>
                  </a:moveTo>
                  <a:cubicBezTo>
                    <a:pt x="1370" y="12623"/>
                    <a:pt x="4040" y="14586"/>
                    <a:pt x="3173" y="12532"/>
                  </a:cubicBezTo>
                  <a:cubicBezTo>
                    <a:pt x="2305" y="10455"/>
                    <a:pt x="0" y="8789"/>
                    <a:pt x="1758" y="7625"/>
                  </a:cubicBezTo>
                  <a:cubicBezTo>
                    <a:pt x="3538" y="6483"/>
                    <a:pt x="4816" y="6575"/>
                    <a:pt x="5250" y="8332"/>
                  </a:cubicBezTo>
                  <a:cubicBezTo>
                    <a:pt x="5684" y="10090"/>
                    <a:pt x="7487" y="9268"/>
                    <a:pt x="6802" y="7556"/>
                  </a:cubicBezTo>
                  <a:cubicBezTo>
                    <a:pt x="6140" y="5844"/>
                    <a:pt x="3926" y="3356"/>
                    <a:pt x="7738" y="2877"/>
                  </a:cubicBezTo>
                  <a:cubicBezTo>
                    <a:pt x="11527" y="2398"/>
                    <a:pt x="10180" y="3425"/>
                    <a:pt x="10020" y="6004"/>
                  </a:cubicBezTo>
                  <a:cubicBezTo>
                    <a:pt x="9838" y="8583"/>
                    <a:pt x="12554" y="9063"/>
                    <a:pt x="11915" y="7647"/>
                  </a:cubicBezTo>
                  <a:cubicBezTo>
                    <a:pt x="10386" y="4201"/>
                    <a:pt x="13444" y="3516"/>
                    <a:pt x="14243" y="4201"/>
                  </a:cubicBezTo>
                  <a:cubicBezTo>
                    <a:pt x="14996" y="4840"/>
                    <a:pt x="14677" y="6141"/>
                    <a:pt x="14791" y="6141"/>
                  </a:cubicBezTo>
                  <a:cubicBezTo>
                    <a:pt x="16160" y="6164"/>
                    <a:pt x="15384" y="3744"/>
                    <a:pt x="17621" y="5159"/>
                  </a:cubicBezTo>
                  <a:cubicBezTo>
                    <a:pt x="19881" y="6597"/>
                    <a:pt x="16457" y="8378"/>
                    <a:pt x="18968" y="7739"/>
                  </a:cubicBezTo>
                  <a:cubicBezTo>
                    <a:pt x="21479" y="7077"/>
                    <a:pt x="21775" y="6141"/>
                    <a:pt x="20269" y="4498"/>
                  </a:cubicBezTo>
                  <a:cubicBezTo>
                    <a:pt x="18785" y="2831"/>
                    <a:pt x="21228" y="298"/>
                    <a:pt x="24058" y="1644"/>
                  </a:cubicBezTo>
                  <a:cubicBezTo>
                    <a:pt x="26888" y="2991"/>
                    <a:pt x="23601" y="6369"/>
                    <a:pt x="25496" y="6780"/>
                  </a:cubicBezTo>
                  <a:cubicBezTo>
                    <a:pt x="27390" y="7191"/>
                    <a:pt x="27505" y="5456"/>
                    <a:pt x="27276" y="3676"/>
                  </a:cubicBezTo>
                  <a:cubicBezTo>
                    <a:pt x="27071" y="1918"/>
                    <a:pt x="27139" y="1"/>
                    <a:pt x="28965" y="1"/>
                  </a:cubicBezTo>
                  <a:cubicBezTo>
                    <a:pt x="30791" y="1"/>
                    <a:pt x="31910" y="914"/>
                    <a:pt x="31659" y="3425"/>
                  </a:cubicBezTo>
                  <a:cubicBezTo>
                    <a:pt x="31408" y="5958"/>
                    <a:pt x="33051" y="4840"/>
                    <a:pt x="33188" y="3174"/>
                  </a:cubicBezTo>
                  <a:cubicBezTo>
                    <a:pt x="33325" y="1530"/>
                    <a:pt x="35859" y="2101"/>
                    <a:pt x="36041" y="3516"/>
                  </a:cubicBezTo>
                  <a:cubicBezTo>
                    <a:pt x="36224" y="4908"/>
                    <a:pt x="34055" y="6004"/>
                    <a:pt x="35037" y="6255"/>
                  </a:cubicBezTo>
                  <a:cubicBezTo>
                    <a:pt x="36018" y="6506"/>
                    <a:pt x="36475" y="3470"/>
                    <a:pt x="37867" y="4954"/>
                  </a:cubicBezTo>
                  <a:cubicBezTo>
                    <a:pt x="39260" y="6438"/>
                    <a:pt x="36977" y="7762"/>
                    <a:pt x="37753" y="8720"/>
                  </a:cubicBezTo>
                  <a:cubicBezTo>
                    <a:pt x="38529" y="9679"/>
                    <a:pt x="40218" y="8309"/>
                    <a:pt x="40081" y="10204"/>
                  </a:cubicBezTo>
                  <a:cubicBezTo>
                    <a:pt x="39967" y="12098"/>
                    <a:pt x="35197" y="16093"/>
                    <a:pt x="32937" y="16504"/>
                  </a:cubicBezTo>
                  <a:cubicBezTo>
                    <a:pt x="30700" y="16914"/>
                    <a:pt x="26546" y="16732"/>
                    <a:pt x="22985" y="17188"/>
                  </a:cubicBezTo>
                  <a:cubicBezTo>
                    <a:pt x="19447" y="17622"/>
                    <a:pt x="3333" y="15636"/>
                    <a:pt x="3333" y="1563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1533553" y="3325907"/>
              <a:ext cx="750258" cy="335388"/>
            </a:xfrm>
            <a:custGeom>
              <a:rect b="b" l="l" r="r" t="t"/>
              <a:pathLst>
                <a:path extrusionOk="0" h="17326" w="38758">
                  <a:moveTo>
                    <a:pt x="1964" y="15339"/>
                  </a:moveTo>
                  <a:cubicBezTo>
                    <a:pt x="1" y="12326"/>
                    <a:pt x="2671" y="14289"/>
                    <a:pt x="1804" y="12235"/>
                  </a:cubicBezTo>
                  <a:cubicBezTo>
                    <a:pt x="1576" y="11687"/>
                    <a:pt x="1256" y="11185"/>
                    <a:pt x="936" y="10706"/>
                  </a:cubicBezTo>
                  <a:cubicBezTo>
                    <a:pt x="2032" y="10386"/>
                    <a:pt x="2101" y="10569"/>
                    <a:pt x="4794" y="11687"/>
                  </a:cubicBezTo>
                  <a:cubicBezTo>
                    <a:pt x="8263" y="13102"/>
                    <a:pt x="6962" y="9998"/>
                    <a:pt x="7898" y="8994"/>
                  </a:cubicBezTo>
                  <a:cubicBezTo>
                    <a:pt x="8834" y="7967"/>
                    <a:pt x="8651" y="10135"/>
                    <a:pt x="11573" y="10751"/>
                  </a:cubicBezTo>
                  <a:cubicBezTo>
                    <a:pt x="14495" y="11368"/>
                    <a:pt x="13787" y="7967"/>
                    <a:pt x="17941" y="8492"/>
                  </a:cubicBezTo>
                  <a:cubicBezTo>
                    <a:pt x="21365" y="8925"/>
                    <a:pt x="21046" y="7419"/>
                    <a:pt x="19813" y="5707"/>
                  </a:cubicBezTo>
                  <a:cubicBezTo>
                    <a:pt x="19745" y="5273"/>
                    <a:pt x="19448" y="4771"/>
                    <a:pt x="18900" y="4201"/>
                  </a:cubicBezTo>
                  <a:cubicBezTo>
                    <a:pt x="17416" y="2534"/>
                    <a:pt x="19859" y="1"/>
                    <a:pt x="22689" y="1347"/>
                  </a:cubicBezTo>
                  <a:cubicBezTo>
                    <a:pt x="25679" y="2763"/>
                    <a:pt x="21571" y="8629"/>
                    <a:pt x="24743" y="9930"/>
                  </a:cubicBezTo>
                  <a:cubicBezTo>
                    <a:pt x="27071" y="10888"/>
                    <a:pt x="29400" y="10774"/>
                    <a:pt x="31112" y="9359"/>
                  </a:cubicBezTo>
                  <a:cubicBezTo>
                    <a:pt x="32846" y="7967"/>
                    <a:pt x="34512" y="8172"/>
                    <a:pt x="34102" y="10729"/>
                  </a:cubicBezTo>
                  <a:cubicBezTo>
                    <a:pt x="33759" y="12943"/>
                    <a:pt x="35836" y="11299"/>
                    <a:pt x="38393" y="8925"/>
                  </a:cubicBezTo>
                  <a:cubicBezTo>
                    <a:pt x="38621" y="9039"/>
                    <a:pt x="38758" y="9313"/>
                    <a:pt x="38712" y="9907"/>
                  </a:cubicBezTo>
                  <a:cubicBezTo>
                    <a:pt x="38598" y="11801"/>
                    <a:pt x="33828" y="15796"/>
                    <a:pt x="31568" y="16207"/>
                  </a:cubicBezTo>
                  <a:cubicBezTo>
                    <a:pt x="29331" y="16617"/>
                    <a:pt x="25177" y="16435"/>
                    <a:pt x="21616" y="16891"/>
                  </a:cubicBezTo>
                  <a:cubicBezTo>
                    <a:pt x="18078" y="17325"/>
                    <a:pt x="1964" y="15339"/>
                    <a:pt x="1964" y="15339"/>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1533553" y="3344472"/>
              <a:ext cx="716692" cy="316824"/>
            </a:xfrm>
            <a:custGeom>
              <a:rect b="b" l="l" r="r" t="t"/>
              <a:pathLst>
                <a:path extrusionOk="0" h="16367" w="37024">
                  <a:moveTo>
                    <a:pt x="1964" y="14380"/>
                  </a:moveTo>
                  <a:cubicBezTo>
                    <a:pt x="1" y="11367"/>
                    <a:pt x="2671" y="13330"/>
                    <a:pt x="1804" y="11276"/>
                  </a:cubicBezTo>
                  <a:cubicBezTo>
                    <a:pt x="1758" y="11208"/>
                    <a:pt x="1735" y="11116"/>
                    <a:pt x="1713" y="11048"/>
                  </a:cubicBezTo>
                  <a:cubicBezTo>
                    <a:pt x="4337" y="11664"/>
                    <a:pt x="5707" y="13171"/>
                    <a:pt x="7556" y="12897"/>
                  </a:cubicBezTo>
                  <a:cubicBezTo>
                    <a:pt x="9633" y="12600"/>
                    <a:pt x="6985" y="9747"/>
                    <a:pt x="10888" y="10728"/>
                  </a:cubicBezTo>
                  <a:cubicBezTo>
                    <a:pt x="14769" y="11710"/>
                    <a:pt x="13673" y="10180"/>
                    <a:pt x="15796" y="9153"/>
                  </a:cubicBezTo>
                  <a:cubicBezTo>
                    <a:pt x="17759" y="8217"/>
                    <a:pt x="19950" y="8240"/>
                    <a:pt x="20384" y="7282"/>
                  </a:cubicBezTo>
                  <a:cubicBezTo>
                    <a:pt x="21000" y="6779"/>
                    <a:pt x="20589" y="5798"/>
                    <a:pt x="19813" y="4748"/>
                  </a:cubicBezTo>
                  <a:cubicBezTo>
                    <a:pt x="19745" y="4314"/>
                    <a:pt x="19448" y="3812"/>
                    <a:pt x="18900" y="3242"/>
                  </a:cubicBezTo>
                  <a:cubicBezTo>
                    <a:pt x="17713" y="1895"/>
                    <a:pt x="19060" y="0"/>
                    <a:pt x="21114" y="0"/>
                  </a:cubicBezTo>
                  <a:cubicBezTo>
                    <a:pt x="21365" y="571"/>
                    <a:pt x="22324" y="69"/>
                    <a:pt x="22461" y="2990"/>
                  </a:cubicBezTo>
                  <a:cubicBezTo>
                    <a:pt x="22620" y="5935"/>
                    <a:pt x="20954" y="9792"/>
                    <a:pt x="24378" y="11162"/>
                  </a:cubicBezTo>
                  <a:cubicBezTo>
                    <a:pt x="27825" y="12531"/>
                    <a:pt x="31134" y="8902"/>
                    <a:pt x="32801" y="11139"/>
                  </a:cubicBezTo>
                  <a:cubicBezTo>
                    <a:pt x="33599" y="12212"/>
                    <a:pt x="35311" y="12143"/>
                    <a:pt x="37023" y="11618"/>
                  </a:cubicBezTo>
                  <a:cubicBezTo>
                    <a:pt x="35403" y="13307"/>
                    <a:pt x="32983" y="14997"/>
                    <a:pt x="31568" y="15248"/>
                  </a:cubicBezTo>
                  <a:cubicBezTo>
                    <a:pt x="29331" y="15658"/>
                    <a:pt x="25177" y="15476"/>
                    <a:pt x="21616" y="15932"/>
                  </a:cubicBezTo>
                  <a:cubicBezTo>
                    <a:pt x="18078" y="16366"/>
                    <a:pt x="1964" y="14380"/>
                    <a:pt x="1964" y="1438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1550337" y="3445214"/>
              <a:ext cx="99439" cy="75126"/>
            </a:xfrm>
            <a:custGeom>
              <a:rect b="b" l="l" r="r" t="t"/>
              <a:pathLst>
                <a:path extrusionOk="0" h="3881" w="5137">
                  <a:moveTo>
                    <a:pt x="1" y="1279"/>
                  </a:moveTo>
                  <a:cubicBezTo>
                    <a:pt x="982" y="503"/>
                    <a:pt x="2261" y="0"/>
                    <a:pt x="2649" y="1553"/>
                  </a:cubicBezTo>
                  <a:cubicBezTo>
                    <a:pt x="3060" y="3287"/>
                    <a:pt x="3539" y="3744"/>
                    <a:pt x="5023" y="2740"/>
                  </a:cubicBezTo>
                  <a:lnTo>
                    <a:pt x="5137" y="2648"/>
                  </a:lnTo>
                  <a:cubicBezTo>
                    <a:pt x="4817" y="3401"/>
                    <a:pt x="3722" y="3881"/>
                    <a:pt x="2991" y="3287"/>
                  </a:cubicBezTo>
                  <a:cubicBezTo>
                    <a:pt x="1393" y="1986"/>
                    <a:pt x="3425" y="23"/>
                    <a:pt x="1" y="127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2029772" y="3316189"/>
              <a:ext cx="62757" cy="146265"/>
            </a:xfrm>
            <a:custGeom>
              <a:rect b="b" l="l" r="r" t="t"/>
              <a:pathLst>
                <a:path extrusionOk="0" h="7556" w="3242">
                  <a:moveTo>
                    <a:pt x="3242" y="685"/>
                  </a:moveTo>
                  <a:cubicBezTo>
                    <a:pt x="1918" y="571"/>
                    <a:pt x="959" y="1028"/>
                    <a:pt x="822" y="2466"/>
                  </a:cubicBezTo>
                  <a:cubicBezTo>
                    <a:pt x="731" y="3196"/>
                    <a:pt x="1279" y="4908"/>
                    <a:pt x="982" y="5981"/>
                  </a:cubicBezTo>
                  <a:cubicBezTo>
                    <a:pt x="776" y="6643"/>
                    <a:pt x="434" y="7031"/>
                    <a:pt x="0" y="7556"/>
                  </a:cubicBezTo>
                  <a:cubicBezTo>
                    <a:pt x="1347" y="4680"/>
                    <a:pt x="525" y="5844"/>
                    <a:pt x="411" y="2740"/>
                  </a:cubicBezTo>
                  <a:cubicBezTo>
                    <a:pt x="366" y="1187"/>
                    <a:pt x="1781" y="1"/>
                    <a:pt x="3242" y="68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2170722" y="3409420"/>
              <a:ext cx="81766" cy="94136"/>
            </a:xfrm>
            <a:custGeom>
              <a:rect b="b" l="l" r="r" t="t"/>
              <a:pathLst>
                <a:path extrusionOk="0" h="4863" w="4224">
                  <a:moveTo>
                    <a:pt x="46" y="1279"/>
                  </a:moveTo>
                  <a:cubicBezTo>
                    <a:pt x="937" y="3036"/>
                    <a:pt x="1987" y="800"/>
                    <a:pt x="2466" y="526"/>
                  </a:cubicBezTo>
                  <a:cubicBezTo>
                    <a:pt x="3379" y="1"/>
                    <a:pt x="4223" y="914"/>
                    <a:pt x="3447" y="2489"/>
                  </a:cubicBezTo>
                  <a:cubicBezTo>
                    <a:pt x="3036" y="3333"/>
                    <a:pt x="2443" y="4223"/>
                    <a:pt x="3425" y="4840"/>
                  </a:cubicBezTo>
                  <a:cubicBezTo>
                    <a:pt x="3333" y="4840"/>
                    <a:pt x="3310" y="4862"/>
                    <a:pt x="3219" y="4794"/>
                  </a:cubicBezTo>
                  <a:cubicBezTo>
                    <a:pt x="1758" y="3972"/>
                    <a:pt x="3676" y="1986"/>
                    <a:pt x="3333" y="1142"/>
                  </a:cubicBezTo>
                  <a:cubicBezTo>
                    <a:pt x="2991" y="320"/>
                    <a:pt x="2283" y="1188"/>
                    <a:pt x="2009" y="1507"/>
                  </a:cubicBezTo>
                  <a:cubicBezTo>
                    <a:pt x="1256" y="2511"/>
                    <a:pt x="1" y="2215"/>
                    <a:pt x="46" y="127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1742122" y="3398386"/>
              <a:ext cx="112680" cy="59215"/>
            </a:xfrm>
            <a:custGeom>
              <a:rect b="b" l="l" r="r" t="t"/>
              <a:pathLst>
                <a:path extrusionOk="0" h="3059" w="5821">
                  <a:moveTo>
                    <a:pt x="0" y="1392"/>
                  </a:moveTo>
                  <a:cubicBezTo>
                    <a:pt x="69" y="0"/>
                    <a:pt x="2557" y="0"/>
                    <a:pt x="2488" y="1963"/>
                  </a:cubicBezTo>
                  <a:cubicBezTo>
                    <a:pt x="2442" y="3059"/>
                    <a:pt x="3584" y="1940"/>
                    <a:pt x="3766" y="1666"/>
                  </a:cubicBezTo>
                  <a:cubicBezTo>
                    <a:pt x="4200" y="1050"/>
                    <a:pt x="4246" y="685"/>
                    <a:pt x="5364" y="1575"/>
                  </a:cubicBezTo>
                  <a:cubicBezTo>
                    <a:pt x="5592" y="1758"/>
                    <a:pt x="5729" y="1849"/>
                    <a:pt x="5821" y="2123"/>
                  </a:cubicBezTo>
                  <a:cubicBezTo>
                    <a:pt x="5524" y="1872"/>
                    <a:pt x="4771" y="1347"/>
                    <a:pt x="4383" y="1347"/>
                  </a:cubicBezTo>
                  <a:cubicBezTo>
                    <a:pt x="4177" y="1347"/>
                    <a:pt x="3744" y="2716"/>
                    <a:pt x="2808" y="2853"/>
                  </a:cubicBezTo>
                  <a:cubicBezTo>
                    <a:pt x="1484" y="3059"/>
                    <a:pt x="2671" y="1164"/>
                    <a:pt x="1461" y="753"/>
                  </a:cubicBezTo>
                  <a:cubicBezTo>
                    <a:pt x="776" y="502"/>
                    <a:pt x="297" y="822"/>
                    <a:pt x="0" y="139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1628565" y="3370548"/>
              <a:ext cx="87941" cy="118874"/>
            </a:xfrm>
            <a:custGeom>
              <a:rect b="b" l="l" r="r" t="t"/>
              <a:pathLst>
                <a:path extrusionOk="0" h="6141" w="4543">
                  <a:moveTo>
                    <a:pt x="4542" y="6140"/>
                  </a:moveTo>
                  <a:cubicBezTo>
                    <a:pt x="3127" y="4953"/>
                    <a:pt x="2853" y="4291"/>
                    <a:pt x="3127" y="2442"/>
                  </a:cubicBezTo>
                  <a:cubicBezTo>
                    <a:pt x="3310" y="1050"/>
                    <a:pt x="3903" y="616"/>
                    <a:pt x="1666" y="662"/>
                  </a:cubicBezTo>
                  <a:cubicBezTo>
                    <a:pt x="685" y="662"/>
                    <a:pt x="776" y="776"/>
                    <a:pt x="0" y="1004"/>
                  </a:cubicBezTo>
                  <a:cubicBezTo>
                    <a:pt x="845" y="160"/>
                    <a:pt x="3858" y="0"/>
                    <a:pt x="3743" y="1210"/>
                  </a:cubicBezTo>
                  <a:cubicBezTo>
                    <a:pt x="3538" y="3743"/>
                    <a:pt x="2648" y="3698"/>
                    <a:pt x="4542" y="614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2326268" y="3381583"/>
              <a:ext cx="573969" cy="413592"/>
            </a:xfrm>
            <a:custGeom>
              <a:rect b="b" l="l" r="r" t="t"/>
              <a:pathLst>
                <a:path extrusionOk="0" h="21366" w="29651">
                  <a:moveTo>
                    <a:pt x="251" y="8583"/>
                  </a:moveTo>
                  <a:cubicBezTo>
                    <a:pt x="0" y="5661"/>
                    <a:pt x="1164" y="8104"/>
                    <a:pt x="1324" y="6278"/>
                  </a:cubicBezTo>
                  <a:cubicBezTo>
                    <a:pt x="1507" y="4474"/>
                    <a:pt x="502" y="2352"/>
                    <a:pt x="2237" y="2215"/>
                  </a:cubicBezTo>
                  <a:cubicBezTo>
                    <a:pt x="3949" y="2078"/>
                    <a:pt x="4839" y="2648"/>
                    <a:pt x="4474" y="4086"/>
                  </a:cubicBezTo>
                  <a:cubicBezTo>
                    <a:pt x="4086" y="5502"/>
                    <a:pt x="5707" y="5616"/>
                    <a:pt x="5889" y="4132"/>
                  </a:cubicBezTo>
                  <a:cubicBezTo>
                    <a:pt x="6072" y="2648"/>
                    <a:pt x="5455" y="1"/>
                    <a:pt x="8377" y="1142"/>
                  </a:cubicBezTo>
                  <a:cubicBezTo>
                    <a:pt x="11299" y="2260"/>
                    <a:pt x="9929" y="2489"/>
                    <a:pt x="8788" y="4269"/>
                  </a:cubicBezTo>
                  <a:cubicBezTo>
                    <a:pt x="7670" y="6072"/>
                    <a:pt x="9427" y="7465"/>
                    <a:pt x="9518" y="6186"/>
                  </a:cubicBezTo>
                  <a:cubicBezTo>
                    <a:pt x="9769" y="3128"/>
                    <a:pt x="12235" y="3812"/>
                    <a:pt x="12531" y="4634"/>
                  </a:cubicBezTo>
                  <a:cubicBezTo>
                    <a:pt x="12828" y="5387"/>
                    <a:pt x="12098" y="6186"/>
                    <a:pt x="12166" y="6232"/>
                  </a:cubicBezTo>
                  <a:cubicBezTo>
                    <a:pt x="13148" y="6780"/>
                    <a:pt x="13536" y="4748"/>
                    <a:pt x="14608" y="6643"/>
                  </a:cubicBezTo>
                  <a:cubicBezTo>
                    <a:pt x="15658" y="8537"/>
                    <a:pt x="12486" y="8492"/>
                    <a:pt x="14563" y="9017"/>
                  </a:cubicBezTo>
                  <a:cubicBezTo>
                    <a:pt x="16617" y="9519"/>
                    <a:pt x="17188" y="8971"/>
                    <a:pt x="16754" y="7191"/>
                  </a:cubicBezTo>
                  <a:cubicBezTo>
                    <a:pt x="16343" y="5410"/>
                    <a:pt x="19082" y="4543"/>
                    <a:pt x="20589" y="6620"/>
                  </a:cubicBezTo>
                  <a:cubicBezTo>
                    <a:pt x="22095" y="8697"/>
                    <a:pt x="18420" y="9838"/>
                    <a:pt x="19630" y="10888"/>
                  </a:cubicBezTo>
                  <a:cubicBezTo>
                    <a:pt x="20817" y="11915"/>
                    <a:pt x="21570" y="10706"/>
                    <a:pt x="22118" y="9336"/>
                  </a:cubicBezTo>
                  <a:cubicBezTo>
                    <a:pt x="22643" y="7989"/>
                    <a:pt x="23442" y="6666"/>
                    <a:pt x="24766" y="7373"/>
                  </a:cubicBezTo>
                  <a:cubicBezTo>
                    <a:pt x="26090" y="8081"/>
                    <a:pt x="26523" y="9154"/>
                    <a:pt x="25359" y="10865"/>
                  </a:cubicBezTo>
                  <a:cubicBezTo>
                    <a:pt x="24195" y="12600"/>
                    <a:pt x="25816" y="12418"/>
                    <a:pt x="26546" y="11299"/>
                  </a:cubicBezTo>
                  <a:cubicBezTo>
                    <a:pt x="27299" y="10158"/>
                    <a:pt x="28874" y="11550"/>
                    <a:pt x="28463" y="12646"/>
                  </a:cubicBezTo>
                  <a:cubicBezTo>
                    <a:pt x="28053" y="13719"/>
                    <a:pt x="26067" y="13673"/>
                    <a:pt x="26660" y="14221"/>
                  </a:cubicBezTo>
                  <a:cubicBezTo>
                    <a:pt x="27276" y="14791"/>
                    <a:pt x="28806" y="12806"/>
                    <a:pt x="29217" y="14403"/>
                  </a:cubicBezTo>
                  <a:cubicBezTo>
                    <a:pt x="29650" y="16001"/>
                    <a:pt x="27482" y="16070"/>
                    <a:pt x="27664" y="17051"/>
                  </a:cubicBezTo>
                  <a:cubicBezTo>
                    <a:pt x="27847" y="18033"/>
                    <a:pt x="29605" y="17713"/>
                    <a:pt x="28760" y="19037"/>
                  </a:cubicBezTo>
                  <a:cubicBezTo>
                    <a:pt x="27938" y="20338"/>
                    <a:pt x="22940" y="21365"/>
                    <a:pt x="21182" y="20772"/>
                  </a:cubicBezTo>
                  <a:cubicBezTo>
                    <a:pt x="19402" y="20178"/>
                    <a:pt x="16480" y="18443"/>
                    <a:pt x="13764" y="17371"/>
                  </a:cubicBezTo>
                  <a:cubicBezTo>
                    <a:pt x="11048" y="16298"/>
                    <a:pt x="251" y="8583"/>
                    <a:pt x="251"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2326268" y="3469509"/>
              <a:ext cx="562026" cy="325671"/>
            </a:xfrm>
            <a:custGeom>
              <a:rect b="b" l="l" r="r" t="t"/>
              <a:pathLst>
                <a:path extrusionOk="0" h="16824" w="29034">
                  <a:moveTo>
                    <a:pt x="251" y="4041"/>
                  </a:moveTo>
                  <a:cubicBezTo>
                    <a:pt x="0" y="1119"/>
                    <a:pt x="1164" y="3562"/>
                    <a:pt x="1324" y="1736"/>
                  </a:cubicBezTo>
                  <a:cubicBezTo>
                    <a:pt x="1370" y="1279"/>
                    <a:pt x="1347" y="777"/>
                    <a:pt x="1301" y="320"/>
                  </a:cubicBezTo>
                  <a:cubicBezTo>
                    <a:pt x="2214" y="503"/>
                    <a:pt x="2191" y="663"/>
                    <a:pt x="3698" y="2512"/>
                  </a:cubicBezTo>
                  <a:cubicBezTo>
                    <a:pt x="5638" y="4885"/>
                    <a:pt x="5912" y="2169"/>
                    <a:pt x="6985" y="1804"/>
                  </a:cubicBezTo>
                  <a:cubicBezTo>
                    <a:pt x="8058" y="1439"/>
                    <a:pt x="7053" y="2923"/>
                    <a:pt x="8925" y="4497"/>
                  </a:cubicBezTo>
                  <a:cubicBezTo>
                    <a:pt x="10774" y="6095"/>
                    <a:pt x="11618" y="3356"/>
                    <a:pt x="14403" y="5365"/>
                  </a:cubicBezTo>
                  <a:cubicBezTo>
                    <a:pt x="16686" y="7008"/>
                    <a:pt x="17051" y="5799"/>
                    <a:pt x="16822" y="4087"/>
                  </a:cubicBezTo>
                  <a:cubicBezTo>
                    <a:pt x="16937" y="3767"/>
                    <a:pt x="16914" y="3288"/>
                    <a:pt x="16754" y="2649"/>
                  </a:cubicBezTo>
                  <a:cubicBezTo>
                    <a:pt x="16343" y="868"/>
                    <a:pt x="19082" y="1"/>
                    <a:pt x="20589" y="2078"/>
                  </a:cubicBezTo>
                  <a:cubicBezTo>
                    <a:pt x="22186" y="4269"/>
                    <a:pt x="16937" y="6871"/>
                    <a:pt x="18717" y="9063"/>
                  </a:cubicBezTo>
                  <a:cubicBezTo>
                    <a:pt x="20018" y="10637"/>
                    <a:pt x="21730" y="11482"/>
                    <a:pt x="23510" y="11140"/>
                  </a:cubicBezTo>
                  <a:cubicBezTo>
                    <a:pt x="25291" y="10797"/>
                    <a:pt x="26409" y="11619"/>
                    <a:pt x="25131" y="13285"/>
                  </a:cubicBezTo>
                  <a:cubicBezTo>
                    <a:pt x="24012" y="14723"/>
                    <a:pt x="26158" y="14381"/>
                    <a:pt x="28920" y="13650"/>
                  </a:cubicBezTo>
                  <a:cubicBezTo>
                    <a:pt x="29034" y="13833"/>
                    <a:pt x="29011" y="14084"/>
                    <a:pt x="28760" y="14495"/>
                  </a:cubicBezTo>
                  <a:cubicBezTo>
                    <a:pt x="27938" y="15796"/>
                    <a:pt x="22940" y="16823"/>
                    <a:pt x="21182" y="16230"/>
                  </a:cubicBezTo>
                  <a:cubicBezTo>
                    <a:pt x="19402" y="15636"/>
                    <a:pt x="16480" y="13901"/>
                    <a:pt x="13764" y="12829"/>
                  </a:cubicBezTo>
                  <a:cubicBezTo>
                    <a:pt x="11048" y="11756"/>
                    <a:pt x="251" y="4041"/>
                    <a:pt x="251"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2326268" y="3477020"/>
              <a:ext cx="512993" cy="313727"/>
            </a:xfrm>
            <a:custGeom>
              <a:rect b="b" l="l" r="r" t="t"/>
              <a:pathLst>
                <a:path extrusionOk="0" h="16207" w="26501">
                  <a:moveTo>
                    <a:pt x="251" y="3653"/>
                  </a:moveTo>
                  <a:cubicBezTo>
                    <a:pt x="0" y="731"/>
                    <a:pt x="1164" y="3174"/>
                    <a:pt x="1324" y="1348"/>
                  </a:cubicBezTo>
                  <a:cubicBezTo>
                    <a:pt x="1347" y="1302"/>
                    <a:pt x="1347" y="1233"/>
                    <a:pt x="1347" y="1165"/>
                  </a:cubicBezTo>
                  <a:cubicBezTo>
                    <a:pt x="2990" y="2626"/>
                    <a:pt x="3401" y="4246"/>
                    <a:pt x="4839" y="4771"/>
                  </a:cubicBezTo>
                  <a:cubicBezTo>
                    <a:pt x="6437" y="5365"/>
                    <a:pt x="5661" y="2283"/>
                    <a:pt x="8080" y="4520"/>
                  </a:cubicBezTo>
                  <a:cubicBezTo>
                    <a:pt x="10477" y="6734"/>
                    <a:pt x="10272" y="5228"/>
                    <a:pt x="12212" y="5296"/>
                  </a:cubicBezTo>
                  <a:cubicBezTo>
                    <a:pt x="13992" y="5388"/>
                    <a:pt x="15567" y="6255"/>
                    <a:pt x="16229" y="5753"/>
                  </a:cubicBezTo>
                  <a:cubicBezTo>
                    <a:pt x="16868" y="5639"/>
                    <a:pt x="16959" y="4771"/>
                    <a:pt x="16822" y="3699"/>
                  </a:cubicBezTo>
                  <a:cubicBezTo>
                    <a:pt x="16937" y="3379"/>
                    <a:pt x="16914" y="2900"/>
                    <a:pt x="16754" y="2261"/>
                  </a:cubicBezTo>
                  <a:cubicBezTo>
                    <a:pt x="16412" y="823"/>
                    <a:pt x="18124" y="1"/>
                    <a:pt x="19607" y="800"/>
                  </a:cubicBezTo>
                  <a:cubicBezTo>
                    <a:pt x="19562" y="1302"/>
                    <a:pt x="20452" y="1325"/>
                    <a:pt x="19402" y="3493"/>
                  </a:cubicBezTo>
                  <a:cubicBezTo>
                    <a:pt x="18375" y="5639"/>
                    <a:pt x="15681" y="7762"/>
                    <a:pt x="17599" y="10090"/>
                  </a:cubicBezTo>
                  <a:cubicBezTo>
                    <a:pt x="19539" y="12418"/>
                    <a:pt x="23328" y="11117"/>
                    <a:pt x="23647" y="13377"/>
                  </a:cubicBezTo>
                  <a:cubicBezTo>
                    <a:pt x="23807" y="14449"/>
                    <a:pt x="25062" y="15066"/>
                    <a:pt x="26500" y="15362"/>
                  </a:cubicBezTo>
                  <a:cubicBezTo>
                    <a:pt x="24674" y="15956"/>
                    <a:pt x="22278" y="16207"/>
                    <a:pt x="21182" y="15842"/>
                  </a:cubicBezTo>
                  <a:cubicBezTo>
                    <a:pt x="19402" y="15248"/>
                    <a:pt x="16480" y="13513"/>
                    <a:pt x="13764" y="12441"/>
                  </a:cubicBezTo>
                  <a:cubicBezTo>
                    <a:pt x="11048" y="11368"/>
                    <a:pt x="251" y="3653"/>
                    <a:pt x="251" y="36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2375304" y="3426223"/>
              <a:ext cx="61441" cy="69377"/>
            </a:xfrm>
            <a:custGeom>
              <a:rect b="b" l="l" r="r" t="t"/>
              <a:pathLst>
                <a:path extrusionOk="0" h="3584" w="3174">
                  <a:moveTo>
                    <a:pt x="1" y="183"/>
                  </a:moveTo>
                  <a:cubicBezTo>
                    <a:pt x="1028" y="0"/>
                    <a:pt x="2124" y="137"/>
                    <a:pt x="1781" y="1415"/>
                  </a:cubicBezTo>
                  <a:cubicBezTo>
                    <a:pt x="1416" y="2808"/>
                    <a:pt x="1576" y="3332"/>
                    <a:pt x="3037" y="3173"/>
                  </a:cubicBezTo>
                  <a:lnTo>
                    <a:pt x="3174" y="3173"/>
                  </a:lnTo>
                  <a:cubicBezTo>
                    <a:pt x="2626" y="3584"/>
                    <a:pt x="1644" y="3492"/>
                    <a:pt x="1348" y="2785"/>
                  </a:cubicBezTo>
                  <a:cubicBezTo>
                    <a:pt x="708" y="1233"/>
                    <a:pt x="2945" y="616"/>
                    <a:pt x="1"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2722616" y="3519454"/>
              <a:ext cx="97233" cy="91909"/>
            </a:xfrm>
            <a:custGeom>
              <a:rect b="b" l="l" r="r" t="t"/>
              <a:pathLst>
                <a:path extrusionOk="0" h="4748" w="5023">
                  <a:moveTo>
                    <a:pt x="5022" y="1096"/>
                  </a:moveTo>
                  <a:cubicBezTo>
                    <a:pt x="4109" y="479"/>
                    <a:pt x="3242" y="434"/>
                    <a:pt x="2580" y="1415"/>
                  </a:cubicBezTo>
                  <a:cubicBezTo>
                    <a:pt x="2237" y="1917"/>
                    <a:pt x="1963" y="3355"/>
                    <a:pt x="1324" y="3995"/>
                  </a:cubicBezTo>
                  <a:cubicBezTo>
                    <a:pt x="914" y="4405"/>
                    <a:pt x="525" y="4542"/>
                    <a:pt x="1" y="4748"/>
                  </a:cubicBezTo>
                  <a:cubicBezTo>
                    <a:pt x="2100" y="3219"/>
                    <a:pt x="1050" y="3721"/>
                    <a:pt x="2192" y="1438"/>
                  </a:cubicBezTo>
                  <a:cubicBezTo>
                    <a:pt x="2740" y="320"/>
                    <a:pt x="4223" y="0"/>
                    <a:pt x="5022" y="1096"/>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2827772" y="3646253"/>
              <a:ext cx="68506" cy="75146"/>
            </a:xfrm>
            <a:custGeom>
              <a:rect b="b" l="l" r="r" t="t"/>
              <a:pathLst>
                <a:path extrusionOk="0" h="3882" w="3539">
                  <a:moveTo>
                    <a:pt x="412" y="1"/>
                  </a:moveTo>
                  <a:cubicBezTo>
                    <a:pt x="366" y="1622"/>
                    <a:pt x="1987" y="435"/>
                    <a:pt x="2443" y="412"/>
                  </a:cubicBezTo>
                  <a:cubicBezTo>
                    <a:pt x="3288" y="389"/>
                    <a:pt x="3539" y="1393"/>
                    <a:pt x="2375" y="2215"/>
                  </a:cubicBezTo>
                  <a:cubicBezTo>
                    <a:pt x="1758" y="2649"/>
                    <a:pt x="982" y="3060"/>
                    <a:pt x="1439" y="3881"/>
                  </a:cubicBezTo>
                  <a:cubicBezTo>
                    <a:pt x="1370" y="3858"/>
                    <a:pt x="1348" y="3858"/>
                    <a:pt x="1302" y="3790"/>
                  </a:cubicBezTo>
                  <a:cubicBezTo>
                    <a:pt x="572" y="2626"/>
                    <a:pt x="2740" y="1941"/>
                    <a:pt x="2831" y="1211"/>
                  </a:cubicBezTo>
                  <a:cubicBezTo>
                    <a:pt x="2900" y="480"/>
                    <a:pt x="2055" y="800"/>
                    <a:pt x="1736" y="960"/>
                  </a:cubicBezTo>
                  <a:cubicBezTo>
                    <a:pt x="800" y="1371"/>
                    <a:pt x="1" y="686"/>
                    <a:pt x="412"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2530405" y="3453616"/>
              <a:ext cx="76017" cy="72920"/>
            </a:xfrm>
            <a:custGeom>
              <a:rect b="b" l="l" r="r" t="t"/>
              <a:pathLst>
                <a:path extrusionOk="0" h="3767" w="3927">
                  <a:moveTo>
                    <a:pt x="1" y="959"/>
                  </a:moveTo>
                  <a:cubicBezTo>
                    <a:pt x="594" y="0"/>
                    <a:pt x="2397" y="982"/>
                    <a:pt x="1575" y="2351"/>
                  </a:cubicBezTo>
                  <a:cubicBezTo>
                    <a:pt x="1096" y="3127"/>
                    <a:pt x="2352" y="2762"/>
                    <a:pt x="2603" y="2648"/>
                  </a:cubicBezTo>
                  <a:cubicBezTo>
                    <a:pt x="3150" y="2374"/>
                    <a:pt x="3333" y="2123"/>
                    <a:pt x="3790" y="3196"/>
                  </a:cubicBezTo>
                  <a:cubicBezTo>
                    <a:pt x="3881" y="3424"/>
                    <a:pt x="3926" y="3538"/>
                    <a:pt x="3904" y="3766"/>
                  </a:cubicBezTo>
                  <a:cubicBezTo>
                    <a:pt x="3790" y="3470"/>
                    <a:pt x="3447" y="2808"/>
                    <a:pt x="3173" y="2648"/>
                  </a:cubicBezTo>
                  <a:cubicBezTo>
                    <a:pt x="3036" y="2579"/>
                    <a:pt x="2169" y="3378"/>
                    <a:pt x="1438" y="3127"/>
                  </a:cubicBezTo>
                  <a:cubicBezTo>
                    <a:pt x="411" y="2739"/>
                    <a:pt x="2009" y="1849"/>
                    <a:pt x="1302" y="1073"/>
                  </a:cubicBezTo>
                  <a:cubicBezTo>
                    <a:pt x="891" y="639"/>
                    <a:pt x="457" y="685"/>
                    <a:pt x="1" y="95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2462805" y="3397495"/>
              <a:ext cx="60995" cy="110918"/>
            </a:xfrm>
            <a:custGeom>
              <a:rect b="b" l="l" r="r" t="t"/>
              <a:pathLst>
                <a:path extrusionOk="0" h="5730" w="3151">
                  <a:moveTo>
                    <a:pt x="1256" y="5730"/>
                  </a:moveTo>
                  <a:cubicBezTo>
                    <a:pt x="708" y="4337"/>
                    <a:pt x="753" y="3744"/>
                    <a:pt x="1666" y="2511"/>
                  </a:cubicBezTo>
                  <a:cubicBezTo>
                    <a:pt x="2351" y="1598"/>
                    <a:pt x="2945" y="1507"/>
                    <a:pt x="1324" y="662"/>
                  </a:cubicBezTo>
                  <a:cubicBezTo>
                    <a:pt x="617" y="297"/>
                    <a:pt x="639" y="411"/>
                    <a:pt x="0" y="274"/>
                  </a:cubicBezTo>
                  <a:cubicBezTo>
                    <a:pt x="913" y="0"/>
                    <a:pt x="3150" y="1050"/>
                    <a:pt x="2602" y="1872"/>
                  </a:cubicBezTo>
                  <a:cubicBezTo>
                    <a:pt x="1484" y="3630"/>
                    <a:pt x="845" y="3242"/>
                    <a:pt x="1256" y="573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1096106" y="3351983"/>
              <a:ext cx="573524" cy="413573"/>
            </a:xfrm>
            <a:custGeom>
              <a:rect b="b" l="l" r="r" t="t"/>
              <a:pathLst>
                <a:path extrusionOk="0" h="21365" w="29628">
                  <a:moveTo>
                    <a:pt x="29400" y="8583"/>
                  </a:moveTo>
                  <a:cubicBezTo>
                    <a:pt x="29628" y="5638"/>
                    <a:pt x="28487" y="8103"/>
                    <a:pt x="28304" y="6277"/>
                  </a:cubicBezTo>
                  <a:cubicBezTo>
                    <a:pt x="28121" y="4451"/>
                    <a:pt x="29126" y="2351"/>
                    <a:pt x="27414" y="2214"/>
                  </a:cubicBezTo>
                  <a:cubicBezTo>
                    <a:pt x="25679" y="2077"/>
                    <a:pt x="24789" y="2648"/>
                    <a:pt x="25177" y="4086"/>
                  </a:cubicBezTo>
                  <a:cubicBezTo>
                    <a:pt x="25565" y="5501"/>
                    <a:pt x="23944" y="5615"/>
                    <a:pt x="23762" y="4132"/>
                  </a:cubicBezTo>
                  <a:cubicBezTo>
                    <a:pt x="23556" y="2648"/>
                    <a:pt x="24173" y="0"/>
                    <a:pt x="21274" y="1142"/>
                  </a:cubicBezTo>
                  <a:cubicBezTo>
                    <a:pt x="18352" y="2260"/>
                    <a:pt x="19722" y="2488"/>
                    <a:pt x="20840" y="4269"/>
                  </a:cubicBezTo>
                  <a:cubicBezTo>
                    <a:pt x="21981" y="6072"/>
                    <a:pt x="20224" y="7464"/>
                    <a:pt x="20110" y="6186"/>
                  </a:cubicBezTo>
                  <a:cubicBezTo>
                    <a:pt x="19881" y="3105"/>
                    <a:pt x="17416" y="3812"/>
                    <a:pt x="17097" y="4634"/>
                  </a:cubicBezTo>
                  <a:cubicBezTo>
                    <a:pt x="16823" y="5387"/>
                    <a:pt x="17530" y="6186"/>
                    <a:pt x="17462" y="6232"/>
                  </a:cubicBezTo>
                  <a:cubicBezTo>
                    <a:pt x="16480" y="6779"/>
                    <a:pt x="16115" y="4725"/>
                    <a:pt x="15042" y="6643"/>
                  </a:cubicBezTo>
                  <a:cubicBezTo>
                    <a:pt x="13992" y="8537"/>
                    <a:pt x="17142" y="8491"/>
                    <a:pt x="15088" y="9016"/>
                  </a:cubicBezTo>
                  <a:cubicBezTo>
                    <a:pt x="13011" y="9518"/>
                    <a:pt x="12463" y="8948"/>
                    <a:pt x="12874" y="7190"/>
                  </a:cubicBezTo>
                  <a:cubicBezTo>
                    <a:pt x="13308" y="5410"/>
                    <a:pt x="10569" y="4543"/>
                    <a:pt x="9062" y="6620"/>
                  </a:cubicBezTo>
                  <a:cubicBezTo>
                    <a:pt x="7533" y="8674"/>
                    <a:pt x="11231" y="9838"/>
                    <a:pt x="10021" y="10888"/>
                  </a:cubicBezTo>
                  <a:cubicBezTo>
                    <a:pt x="8811" y="11915"/>
                    <a:pt x="8058" y="10705"/>
                    <a:pt x="7533" y="9336"/>
                  </a:cubicBezTo>
                  <a:cubicBezTo>
                    <a:pt x="6985" y="7989"/>
                    <a:pt x="6186" y="6643"/>
                    <a:pt x="4885" y="7350"/>
                  </a:cubicBezTo>
                  <a:cubicBezTo>
                    <a:pt x="3561" y="8058"/>
                    <a:pt x="3128" y="9153"/>
                    <a:pt x="4292" y="10865"/>
                  </a:cubicBezTo>
                  <a:cubicBezTo>
                    <a:pt x="5456" y="12600"/>
                    <a:pt x="3835" y="12417"/>
                    <a:pt x="3082" y="11299"/>
                  </a:cubicBezTo>
                  <a:cubicBezTo>
                    <a:pt x="2352" y="10158"/>
                    <a:pt x="754" y="11550"/>
                    <a:pt x="1165" y="12646"/>
                  </a:cubicBezTo>
                  <a:cubicBezTo>
                    <a:pt x="1598" y="13718"/>
                    <a:pt x="3584" y="13650"/>
                    <a:pt x="2968" y="14221"/>
                  </a:cubicBezTo>
                  <a:cubicBezTo>
                    <a:pt x="2352" y="14791"/>
                    <a:pt x="845" y="12783"/>
                    <a:pt x="411" y="14403"/>
                  </a:cubicBezTo>
                  <a:cubicBezTo>
                    <a:pt x="1" y="16001"/>
                    <a:pt x="2146" y="16069"/>
                    <a:pt x="1964" y="17051"/>
                  </a:cubicBezTo>
                  <a:cubicBezTo>
                    <a:pt x="1781" y="18032"/>
                    <a:pt x="46" y="17713"/>
                    <a:pt x="868" y="19014"/>
                  </a:cubicBezTo>
                  <a:cubicBezTo>
                    <a:pt x="1690" y="20338"/>
                    <a:pt x="6711" y="21365"/>
                    <a:pt x="8469" y="20771"/>
                  </a:cubicBezTo>
                  <a:cubicBezTo>
                    <a:pt x="10249" y="20178"/>
                    <a:pt x="13171" y="18443"/>
                    <a:pt x="15887" y="17370"/>
                  </a:cubicBezTo>
                  <a:cubicBezTo>
                    <a:pt x="18603" y="16298"/>
                    <a:pt x="29400" y="8583"/>
                    <a:pt x="29400"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1108031" y="3439910"/>
              <a:ext cx="561600" cy="325651"/>
            </a:xfrm>
            <a:custGeom>
              <a:rect b="b" l="l" r="r" t="t"/>
              <a:pathLst>
                <a:path extrusionOk="0" h="16823" w="29012">
                  <a:moveTo>
                    <a:pt x="28784" y="4041"/>
                  </a:moveTo>
                  <a:cubicBezTo>
                    <a:pt x="29012" y="1096"/>
                    <a:pt x="27871" y="3561"/>
                    <a:pt x="27688" y="1735"/>
                  </a:cubicBezTo>
                  <a:cubicBezTo>
                    <a:pt x="27642" y="1279"/>
                    <a:pt x="27688" y="777"/>
                    <a:pt x="27734" y="320"/>
                  </a:cubicBezTo>
                  <a:cubicBezTo>
                    <a:pt x="26821" y="503"/>
                    <a:pt x="26843" y="663"/>
                    <a:pt x="25337" y="2511"/>
                  </a:cubicBezTo>
                  <a:cubicBezTo>
                    <a:pt x="23397" y="4885"/>
                    <a:pt x="23123" y="2146"/>
                    <a:pt x="22050" y="1804"/>
                  </a:cubicBezTo>
                  <a:cubicBezTo>
                    <a:pt x="20977" y="1439"/>
                    <a:pt x="21959" y="2922"/>
                    <a:pt x="20110" y="4497"/>
                  </a:cubicBezTo>
                  <a:cubicBezTo>
                    <a:pt x="18238" y="6095"/>
                    <a:pt x="17417" y="3356"/>
                    <a:pt x="14632" y="5365"/>
                  </a:cubicBezTo>
                  <a:cubicBezTo>
                    <a:pt x="12349" y="7008"/>
                    <a:pt x="11984" y="5798"/>
                    <a:pt x="12212" y="4086"/>
                  </a:cubicBezTo>
                  <a:cubicBezTo>
                    <a:pt x="12075" y="3744"/>
                    <a:pt x="12121" y="3287"/>
                    <a:pt x="12258" y="2648"/>
                  </a:cubicBezTo>
                  <a:cubicBezTo>
                    <a:pt x="12692" y="868"/>
                    <a:pt x="9953" y="1"/>
                    <a:pt x="8446" y="2078"/>
                  </a:cubicBezTo>
                  <a:cubicBezTo>
                    <a:pt x="6848" y="4269"/>
                    <a:pt x="12098" y="6871"/>
                    <a:pt x="10318" y="9062"/>
                  </a:cubicBezTo>
                  <a:cubicBezTo>
                    <a:pt x="9017" y="10637"/>
                    <a:pt x="7305" y="11459"/>
                    <a:pt x="5525" y="11139"/>
                  </a:cubicBezTo>
                  <a:cubicBezTo>
                    <a:pt x="3721" y="10797"/>
                    <a:pt x="2603" y="11596"/>
                    <a:pt x="3904" y="13285"/>
                  </a:cubicBezTo>
                  <a:cubicBezTo>
                    <a:pt x="5022" y="14723"/>
                    <a:pt x="2877" y="14381"/>
                    <a:pt x="92" y="13650"/>
                  </a:cubicBezTo>
                  <a:cubicBezTo>
                    <a:pt x="1" y="13833"/>
                    <a:pt x="1" y="14084"/>
                    <a:pt x="252" y="14472"/>
                  </a:cubicBezTo>
                  <a:cubicBezTo>
                    <a:pt x="1074" y="15796"/>
                    <a:pt x="6095" y="16823"/>
                    <a:pt x="7853" y="16229"/>
                  </a:cubicBezTo>
                  <a:cubicBezTo>
                    <a:pt x="9633" y="15636"/>
                    <a:pt x="12555" y="13901"/>
                    <a:pt x="15271" y="12828"/>
                  </a:cubicBezTo>
                  <a:cubicBezTo>
                    <a:pt x="17987" y="11756"/>
                    <a:pt x="28784" y="4041"/>
                    <a:pt x="28784"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1156641" y="3446976"/>
              <a:ext cx="512993" cy="314172"/>
            </a:xfrm>
            <a:custGeom>
              <a:rect b="b" l="l" r="r" t="t"/>
              <a:pathLst>
                <a:path extrusionOk="0" h="16230" w="26501">
                  <a:moveTo>
                    <a:pt x="26273" y="3676"/>
                  </a:moveTo>
                  <a:cubicBezTo>
                    <a:pt x="26501" y="731"/>
                    <a:pt x="25360" y="3196"/>
                    <a:pt x="25177" y="1370"/>
                  </a:cubicBezTo>
                  <a:cubicBezTo>
                    <a:pt x="25177" y="1302"/>
                    <a:pt x="25177" y="1256"/>
                    <a:pt x="25177" y="1188"/>
                  </a:cubicBezTo>
                  <a:cubicBezTo>
                    <a:pt x="23511" y="2649"/>
                    <a:pt x="23100" y="4269"/>
                    <a:pt x="21685" y="4794"/>
                  </a:cubicBezTo>
                  <a:cubicBezTo>
                    <a:pt x="20087" y="5388"/>
                    <a:pt x="20863" y="2306"/>
                    <a:pt x="18443" y="4543"/>
                  </a:cubicBezTo>
                  <a:cubicBezTo>
                    <a:pt x="16024" y="6757"/>
                    <a:pt x="16229" y="5228"/>
                    <a:pt x="14312" y="5319"/>
                  </a:cubicBezTo>
                  <a:cubicBezTo>
                    <a:pt x="12532" y="5410"/>
                    <a:pt x="10957" y="6278"/>
                    <a:pt x="10272" y="5776"/>
                  </a:cubicBezTo>
                  <a:cubicBezTo>
                    <a:pt x="9633" y="5661"/>
                    <a:pt x="9564" y="4771"/>
                    <a:pt x="9701" y="3721"/>
                  </a:cubicBezTo>
                  <a:cubicBezTo>
                    <a:pt x="9564" y="3379"/>
                    <a:pt x="9610" y="2922"/>
                    <a:pt x="9747" y="2283"/>
                  </a:cubicBezTo>
                  <a:cubicBezTo>
                    <a:pt x="10089" y="845"/>
                    <a:pt x="8378" y="1"/>
                    <a:pt x="6917" y="823"/>
                  </a:cubicBezTo>
                  <a:cubicBezTo>
                    <a:pt x="6940" y="1325"/>
                    <a:pt x="6072" y="1347"/>
                    <a:pt x="7099" y="3493"/>
                  </a:cubicBezTo>
                  <a:cubicBezTo>
                    <a:pt x="8126" y="5661"/>
                    <a:pt x="10843" y="7784"/>
                    <a:pt x="8902" y="10112"/>
                  </a:cubicBezTo>
                  <a:cubicBezTo>
                    <a:pt x="6985" y="12441"/>
                    <a:pt x="3173" y="11117"/>
                    <a:pt x="2854" y="13376"/>
                  </a:cubicBezTo>
                  <a:cubicBezTo>
                    <a:pt x="2717" y="14472"/>
                    <a:pt x="1461" y="15088"/>
                    <a:pt x="1" y="15385"/>
                  </a:cubicBezTo>
                  <a:cubicBezTo>
                    <a:pt x="1827" y="15956"/>
                    <a:pt x="4223" y="16230"/>
                    <a:pt x="5342" y="15864"/>
                  </a:cubicBezTo>
                  <a:cubicBezTo>
                    <a:pt x="7122" y="15271"/>
                    <a:pt x="10044" y="13536"/>
                    <a:pt x="12760" y="12463"/>
                  </a:cubicBezTo>
                  <a:cubicBezTo>
                    <a:pt x="15476" y="11391"/>
                    <a:pt x="26273" y="3676"/>
                    <a:pt x="26273" y="36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1559629" y="3396605"/>
              <a:ext cx="61441" cy="69397"/>
            </a:xfrm>
            <a:custGeom>
              <a:rect b="b" l="l" r="r" t="t"/>
              <a:pathLst>
                <a:path extrusionOk="0" h="3585" w="3174">
                  <a:moveTo>
                    <a:pt x="3173" y="183"/>
                  </a:moveTo>
                  <a:cubicBezTo>
                    <a:pt x="2146" y="1"/>
                    <a:pt x="1027" y="138"/>
                    <a:pt x="1370" y="1416"/>
                  </a:cubicBezTo>
                  <a:cubicBezTo>
                    <a:pt x="1758" y="2808"/>
                    <a:pt x="1598" y="3333"/>
                    <a:pt x="137" y="3173"/>
                  </a:cubicBezTo>
                  <a:lnTo>
                    <a:pt x="0" y="3173"/>
                  </a:lnTo>
                  <a:cubicBezTo>
                    <a:pt x="548" y="3584"/>
                    <a:pt x="1507" y="3493"/>
                    <a:pt x="1804" y="2785"/>
                  </a:cubicBezTo>
                  <a:cubicBezTo>
                    <a:pt x="2443" y="1233"/>
                    <a:pt x="229" y="617"/>
                    <a:pt x="3173"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1176522" y="3489836"/>
              <a:ext cx="97233" cy="91929"/>
            </a:xfrm>
            <a:custGeom>
              <a:rect b="b" l="l" r="r" t="t"/>
              <a:pathLst>
                <a:path extrusionOk="0" h="4749" w="5023">
                  <a:moveTo>
                    <a:pt x="1" y="1096"/>
                  </a:moveTo>
                  <a:cubicBezTo>
                    <a:pt x="914" y="480"/>
                    <a:pt x="1781" y="435"/>
                    <a:pt x="2443" y="1393"/>
                  </a:cubicBezTo>
                  <a:cubicBezTo>
                    <a:pt x="2785" y="1918"/>
                    <a:pt x="3059" y="3356"/>
                    <a:pt x="3698" y="3995"/>
                  </a:cubicBezTo>
                  <a:cubicBezTo>
                    <a:pt x="4109" y="4406"/>
                    <a:pt x="4497" y="4543"/>
                    <a:pt x="5022" y="4749"/>
                  </a:cubicBezTo>
                  <a:cubicBezTo>
                    <a:pt x="2922" y="3219"/>
                    <a:pt x="3972" y="3721"/>
                    <a:pt x="2831" y="1439"/>
                  </a:cubicBezTo>
                  <a:cubicBezTo>
                    <a:pt x="2260" y="320"/>
                    <a:pt x="777" y="1"/>
                    <a:pt x="1" y="109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1099649" y="3616654"/>
              <a:ext cx="68506" cy="75126"/>
            </a:xfrm>
            <a:custGeom>
              <a:rect b="b" l="l" r="r" t="t"/>
              <a:pathLst>
                <a:path extrusionOk="0" h="3881" w="3539">
                  <a:moveTo>
                    <a:pt x="3150" y="1"/>
                  </a:moveTo>
                  <a:cubicBezTo>
                    <a:pt x="3196" y="1621"/>
                    <a:pt x="1575" y="412"/>
                    <a:pt x="1096" y="412"/>
                  </a:cubicBezTo>
                  <a:cubicBezTo>
                    <a:pt x="251" y="389"/>
                    <a:pt x="0" y="1393"/>
                    <a:pt x="1164" y="2215"/>
                  </a:cubicBezTo>
                  <a:cubicBezTo>
                    <a:pt x="1803" y="2648"/>
                    <a:pt x="2579" y="3059"/>
                    <a:pt x="2100" y="3881"/>
                  </a:cubicBezTo>
                  <a:cubicBezTo>
                    <a:pt x="2191" y="3858"/>
                    <a:pt x="2214" y="3858"/>
                    <a:pt x="2260" y="3790"/>
                  </a:cubicBezTo>
                  <a:cubicBezTo>
                    <a:pt x="2990" y="2626"/>
                    <a:pt x="822" y="1941"/>
                    <a:pt x="731" y="1188"/>
                  </a:cubicBezTo>
                  <a:cubicBezTo>
                    <a:pt x="639" y="480"/>
                    <a:pt x="1507" y="800"/>
                    <a:pt x="1826" y="959"/>
                  </a:cubicBezTo>
                  <a:cubicBezTo>
                    <a:pt x="2762" y="1347"/>
                    <a:pt x="3538" y="663"/>
                    <a:pt x="3150"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1389505" y="3423997"/>
              <a:ext cx="76462" cy="72939"/>
            </a:xfrm>
            <a:custGeom>
              <a:rect b="b" l="l" r="r" t="t"/>
              <a:pathLst>
                <a:path extrusionOk="0" h="3768" w="3950">
                  <a:moveTo>
                    <a:pt x="3949" y="960"/>
                  </a:moveTo>
                  <a:cubicBezTo>
                    <a:pt x="3356" y="1"/>
                    <a:pt x="1553" y="982"/>
                    <a:pt x="2374" y="2352"/>
                  </a:cubicBezTo>
                  <a:cubicBezTo>
                    <a:pt x="2831" y="3128"/>
                    <a:pt x="1576" y="2763"/>
                    <a:pt x="1347" y="2649"/>
                  </a:cubicBezTo>
                  <a:cubicBezTo>
                    <a:pt x="777" y="2375"/>
                    <a:pt x="594" y="2124"/>
                    <a:pt x="160" y="3196"/>
                  </a:cubicBezTo>
                  <a:cubicBezTo>
                    <a:pt x="46" y="3425"/>
                    <a:pt x="1" y="3539"/>
                    <a:pt x="23" y="3767"/>
                  </a:cubicBezTo>
                  <a:cubicBezTo>
                    <a:pt x="160" y="3470"/>
                    <a:pt x="480" y="2808"/>
                    <a:pt x="777" y="2649"/>
                  </a:cubicBezTo>
                  <a:cubicBezTo>
                    <a:pt x="914" y="2580"/>
                    <a:pt x="1758" y="3379"/>
                    <a:pt x="2489" y="3128"/>
                  </a:cubicBezTo>
                  <a:cubicBezTo>
                    <a:pt x="3516" y="2740"/>
                    <a:pt x="1941" y="1850"/>
                    <a:pt x="2648" y="1074"/>
                  </a:cubicBezTo>
                  <a:cubicBezTo>
                    <a:pt x="3036" y="640"/>
                    <a:pt x="3493" y="686"/>
                    <a:pt x="3949" y="96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1472128" y="3367896"/>
              <a:ext cx="61441" cy="110918"/>
            </a:xfrm>
            <a:custGeom>
              <a:rect b="b" l="l" r="r" t="t"/>
              <a:pathLst>
                <a:path extrusionOk="0" h="5730" w="3174">
                  <a:moveTo>
                    <a:pt x="1918" y="5729"/>
                  </a:moveTo>
                  <a:cubicBezTo>
                    <a:pt x="2466" y="4314"/>
                    <a:pt x="2398" y="3743"/>
                    <a:pt x="1485" y="2511"/>
                  </a:cubicBezTo>
                  <a:cubicBezTo>
                    <a:pt x="800" y="1598"/>
                    <a:pt x="206" y="1507"/>
                    <a:pt x="1850" y="662"/>
                  </a:cubicBezTo>
                  <a:cubicBezTo>
                    <a:pt x="2557" y="297"/>
                    <a:pt x="2535" y="411"/>
                    <a:pt x="3174" y="274"/>
                  </a:cubicBezTo>
                  <a:cubicBezTo>
                    <a:pt x="2238" y="0"/>
                    <a:pt x="1" y="1050"/>
                    <a:pt x="549" y="1872"/>
                  </a:cubicBezTo>
                  <a:cubicBezTo>
                    <a:pt x="1690" y="3629"/>
                    <a:pt x="2329" y="3241"/>
                    <a:pt x="1918" y="572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1867160" y="3374071"/>
              <a:ext cx="287652" cy="299151"/>
            </a:xfrm>
            <a:custGeom>
              <a:rect b="b" l="l" r="r" t="t"/>
              <a:pathLst>
                <a:path extrusionOk="0" h="15454" w="14860">
                  <a:moveTo>
                    <a:pt x="13171" y="3173"/>
                  </a:moveTo>
                  <a:cubicBezTo>
                    <a:pt x="14609" y="5091"/>
                    <a:pt x="10957" y="6095"/>
                    <a:pt x="10432" y="7601"/>
                  </a:cubicBezTo>
                  <a:cubicBezTo>
                    <a:pt x="9884" y="9085"/>
                    <a:pt x="10363" y="9382"/>
                    <a:pt x="12395" y="10226"/>
                  </a:cubicBezTo>
                  <a:cubicBezTo>
                    <a:pt x="14403" y="11048"/>
                    <a:pt x="14860" y="12851"/>
                    <a:pt x="12577" y="14152"/>
                  </a:cubicBezTo>
                  <a:cubicBezTo>
                    <a:pt x="10318" y="15453"/>
                    <a:pt x="9108" y="13536"/>
                    <a:pt x="8218" y="11664"/>
                  </a:cubicBezTo>
                  <a:cubicBezTo>
                    <a:pt x="7305" y="9793"/>
                    <a:pt x="6301" y="10044"/>
                    <a:pt x="4269" y="11961"/>
                  </a:cubicBezTo>
                  <a:cubicBezTo>
                    <a:pt x="2238" y="13878"/>
                    <a:pt x="1" y="11915"/>
                    <a:pt x="708" y="7168"/>
                  </a:cubicBezTo>
                  <a:cubicBezTo>
                    <a:pt x="1713" y="526"/>
                    <a:pt x="10774" y="1"/>
                    <a:pt x="13171" y="3173"/>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1894552" y="3444324"/>
              <a:ext cx="229348" cy="178979"/>
            </a:xfrm>
            <a:custGeom>
              <a:rect b="b" l="l" r="r" t="t"/>
              <a:pathLst>
                <a:path extrusionOk="0" h="9246" w="11848">
                  <a:moveTo>
                    <a:pt x="11847" y="1142"/>
                  </a:moveTo>
                  <a:cubicBezTo>
                    <a:pt x="11185" y="2146"/>
                    <a:pt x="9382" y="2945"/>
                    <a:pt x="9017" y="3972"/>
                  </a:cubicBezTo>
                  <a:cubicBezTo>
                    <a:pt x="8880" y="4338"/>
                    <a:pt x="8811" y="4612"/>
                    <a:pt x="8811" y="4863"/>
                  </a:cubicBezTo>
                  <a:cubicBezTo>
                    <a:pt x="7830" y="5456"/>
                    <a:pt x="6803" y="5890"/>
                    <a:pt x="6118" y="6529"/>
                  </a:cubicBezTo>
                  <a:cubicBezTo>
                    <a:pt x="6004" y="6643"/>
                    <a:pt x="5913" y="6734"/>
                    <a:pt x="5799" y="6848"/>
                  </a:cubicBezTo>
                  <a:cubicBezTo>
                    <a:pt x="5091" y="6506"/>
                    <a:pt x="4201" y="7054"/>
                    <a:pt x="2854" y="8332"/>
                  </a:cubicBezTo>
                  <a:cubicBezTo>
                    <a:pt x="2032" y="9108"/>
                    <a:pt x="1188" y="9245"/>
                    <a:pt x="503" y="8834"/>
                  </a:cubicBezTo>
                  <a:cubicBezTo>
                    <a:pt x="1" y="8332"/>
                    <a:pt x="1051" y="6848"/>
                    <a:pt x="2169" y="6004"/>
                  </a:cubicBezTo>
                  <a:cubicBezTo>
                    <a:pt x="3311" y="5137"/>
                    <a:pt x="5319" y="4178"/>
                    <a:pt x="6369" y="2694"/>
                  </a:cubicBezTo>
                  <a:cubicBezTo>
                    <a:pt x="7396" y="1211"/>
                    <a:pt x="8675" y="389"/>
                    <a:pt x="9702" y="183"/>
                  </a:cubicBezTo>
                  <a:cubicBezTo>
                    <a:pt x="10660" y="1"/>
                    <a:pt x="11277" y="389"/>
                    <a:pt x="11847" y="11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2016066" y="3504432"/>
              <a:ext cx="65409" cy="70268"/>
            </a:xfrm>
            <a:custGeom>
              <a:rect b="b" l="l" r="r" t="t"/>
              <a:pathLst>
                <a:path extrusionOk="0" h="3630" w="3379">
                  <a:moveTo>
                    <a:pt x="3379" y="0"/>
                  </a:moveTo>
                  <a:cubicBezTo>
                    <a:pt x="3082" y="274"/>
                    <a:pt x="2831" y="548"/>
                    <a:pt x="2740" y="867"/>
                  </a:cubicBezTo>
                  <a:cubicBezTo>
                    <a:pt x="2512" y="1484"/>
                    <a:pt x="2466" y="1895"/>
                    <a:pt x="2626" y="2237"/>
                  </a:cubicBezTo>
                  <a:cubicBezTo>
                    <a:pt x="2466" y="2146"/>
                    <a:pt x="2238" y="2077"/>
                    <a:pt x="1987" y="2146"/>
                  </a:cubicBezTo>
                  <a:cubicBezTo>
                    <a:pt x="1302" y="2328"/>
                    <a:pt x="823" y="2967"/>
                    <a:pt x="982" y="3629"/>
                  </a:cubicBezTo>
                  <a:lnTo>
                    <a:pt x="1" y="3059"/>
                  </a:lnTo>
                  <a:cubicBezTo>
                    <a:pt x="1" y="3059"/>
                    <a:pt x="914" y="2191"/>
                    <a:pt x="1850" y="1096"/>
                  </a:cubicBezTo>
                  <a:cubicBezTo>
                    <a:pt x="2512" y="342"/>
                    <a:pt x="3082" y="91"/>
                    <a:pt x="3379" y="0"/>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1990435" y="3545956"/>
              <a:ext cx="154241" cy="127276"/>
            </a:xfrm>
            <a:custGeom>
              <a:rect b="b" l="l" r="r" t="t"/>
              <a:pathLst>
                <a:path extrusionOk="0" h="6575" w="7968">
                  <a:moveTo>
                    <a:pt x="7602" y="2694"/>
                  </a:moveTo>
                  <a:cubicBezTo>
                    <a:pt x="7967" y="3516"/>
                    <a:pt x="7579" y="4474"/>
                    <a:pt x="6209" y="5273"/>
                  </a:cubicBezTo>
                  <a:cubicBezTo>
                    <a:pt x="3950" y="6574"/>
                    <a:pt x="2740" y="4657"/>
                    <a:pt x="1850" y="2785"/>
                  </a:cubicBezTo>
                  <a:cubicBezTo>
                    <a:pt x="1325" y="1713"/>
                    <a:pt x="777" y="1325"/>
                    <a:pt x="1" y="1576"/>
                  </a:cubicBezTo>
                  <a:cubicBezTo>
                    <a:pt x="92" y="1302"/>
                    <a:pt x="275" y="1096"/>
                    <a:pt x="594" y="936"/>
                  </a:cubicBezTo>
                  <a:cubicBezTo>
                    <a:pt x="1530" y="617"/>
                    <a:pt x="1622" y="1"/>
                    <a:pt x="2215" y="1051"/>
                  </a:cubicBezTo>
                  <a:cubicBezTo>
                    <a:pt x="2808" y="2123"/>
                    <a:pt x="3836" y="3995"/>
                    <a:pt x="4954" y="4269"/>
                  </a:cubicBezTo>
                  <a:cubicBezTo>
                    <a:pt x="6027" y="4520"/>
                    <a:pt x="7168" y="3630"/>
                    <a:pt x="7602"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1873800" y="3374071"/>
              <a:ext cx="255829" cy="235968"/>
            </a:xfrm>
            <a:custGeom>
              <a:rect b="b" l="l" r="r" t="t"/>
              <a:pathLst>
                <a:path extrusionOk="0" h="12190" w="13216">
                  <a:moveTo>
                    <a:pt x="12828" y="3173"/>
                  </a:moveTo>
                  <a:cubicBezTo>
                    <a:pt x="13147" y="3607"/>
                    <a:pt x="13216" y="3995"/>
                    <a:pt x="13102" y="4360"/>
                  </a:cubicBezTo>
                  <a:cubicBezTo>
                    <a:pt x="12622" y="3036"/>
                    <a:pt x="10637" y="3014"/>
                    <a:pt x="9039" y="4223"/>
                  </a:cubicBezTo>
                  <a:cubicBezTo>
                    <a:pt x="7144" y="5661"/>
                    <a:pt x="6597" y="7487"/>
                    <a:pt x="4771" y="8309"/>
                  </a:cubicBezTo>
                  <a:cubicBezTo>
                    <a:pt x="3333" y="8971"/>
                    <a:pt x="1164" y="10683"/>
                    <a:pt x="1233" y="12189"/>
                  </a:cubicBezTo>
                  <a:cubicBezTo>
                    <a:pt x="434" y="11390"/>
                    <a:pt x="0" y="9679"/>
                    <a:pt x="365" y="7168"/>
                  </a:cubicBezTo>
                  <a:cubicBezTo>
                    <a:pt x="1370" y="526"/>
                    <a:pt x="10431" y="1"/>
                    <a:pt x="12828" y="317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1873800" y="3461572"/>
              <a:ext cx="153776" cy="148472"/>
            </a:xfrm>
            <a:custGeom>
              <a:rect b="b" l="l" r="r" t="t"/>
              <a:pathLst>
                <a:path extrusionOk="0" h="7670" w="7944">
                  <a:moveTo>
                    <a:pt x="7943" y="685"/>
                  </a:moveTo>
                  <a:cubicBezTo>
                    <a:pt x="6825" y="1895"/>
                    <a:pt x="6186" y="3150"/>
                    <a:pt x="4771" y="3789"/>
                  </a:cubicBezTo>
                  <a:cubicBezTo>
                    <a:pt x="3333" y="4451"/>
                    <a:pt x="1164" y="6163"/>
                    <a:pt x="1233" y="7669"/>
                  </a:cubicBezTo>
                  <a:cubicBezTo>
                    <a:pt x="434" y="6893"/>
                    <a:pt x="0" y="5159"/>
                    <a:pt x="365" y="2648"/>
                  </a:cubicBezTo>
                  <a:cubicBezTo>
                    <a:pt x="525" y="1621"/>
                    <a:pt x="867" y="753"/>
                    <a:pt x="1347" y="0"/>
                  </a:cubicBezTo>
                  <a:cubicBezTo>
                    <a:pt x="1529" y="1758"/>
                    <a:pt x="2534" y="3355"/>
                    <a:pt x="3721" y="3584"/>
                  </a:cubicBezTo>
                  <a:cubicBezTo>
                    <a:pt x="4862" y="3789"/>
                    <a:pt x="6711" y="1598"/>
                    <a:pt x="7943" y="6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2029327" y="3448757"/>
              <a:ext cx="72049" cy="106931"/>
            </a:xfrm>
            <a:custGeom>
              <a:rect b="b" l="l" r="r" t="t"/>
              <a:pathLst>
                <a:path extrusionOk="0" h="5524" w="3722">
                  <a:moveTo>
                    <a:pt x="3721" y="0"/>
                  </a:moveTo>
                  <a:cubicBezTo>
                    <a:pt x="2648" y="1210"/>
                    <a:pt x="1804" y="2579"/>
                    <a:pt x="936" y="3949"/>
                  </a:cubicBezTo>
                  <a:cubicBezTo>
                    <a:pt x="1302" y="2808"/>
                    <a:pt x="1690" y="1644"/>
                    <a:pt x="1849" y="457"/>
                  </a:cubicBezTo>
                  <a:cubicBezTo>
                    <a:pt x="1347" y="1552"/>
                    <a:pt x="959" y="2990"/>
                    <a:pt x="503" y="4177"/>
                  </a:cubicBezTo>
                  <a:cubicBezTo>
                    <a:pt x="434" y="4383"/>
                    <a:pt x="1" y="5136"/>
                    <a:pt x="297" y="5318"/>
                  </a:cubicBezTo>
                  <a:cubicBezTo>
                    <a:pt x="640" y="5524"/>
                    <a:pt x="1188" y="4268"/>
                    <a:pt x="1324" y="4063"/>
                  </a:cubicBezTo>
                  <a:cubicBezTo>
                    <a:pt x="2078" y="2762"/>
                    <a:pt x="3059" y="1301"/>
                    <a:pt x="372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1924171" y="3547718"/>
              <a:ext cx="120191" cy="53485"/>
            </a:xfrm>
            <a:custGeom>
              <a:rect b="b" l="l" r="r" t="t"/>
              <a:pathLst>
                <a:path extrusionOk="0" h="2763" w="6209">
                  <a:moveTo>
                    <a:pt x="0" y="2763"/>
                  </a:moveTo>
                  <a:cubicBezTo>
                    <a:pt x="1370" y="1895"/>
                    <a:pt x="2853" y="1279"/>
                    <a:pt x="4337" y="640"/>
                  </a:cubicBezTo>
                  <a:cubicBezTo>
                    <a:pt x="3082" y="823"/>
                    <a:pt x="1849" y="1028"/>
                    <a:pt x="571" y="982"/>
                  </a:cubicBezTo>
                  <a:cubicBezTo>
                    <a:pt x="1073" y="868"/>
                    <a:pt x="1415" y="800"/>
                    <a:pt x="1918" y="731"/>
                  </a:cubicBezTo>
                  <a:cubicBezTo>
                    <a:pt x="2374" y="640"/>
                    <a:pt x="5570" y="1"/>
                    <a:pt x="5707" y="92"/>
                  </a:cubicBezTo>
                  <a:cubicBezTo>
                    <a:pt x="6209" y="412"/>
                    <a:pt x="4862" y="823"/>
                    <a:pt x="4816" y="845"/>
                  </a:cubicBezTo>
                  <a:cubicBezTo>
                    <a:pt x="3310" y="1439"/>
                    <a:pt x="1507" y="2261"/>
                    <a:pt x="0" y="276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1983815" y="3485422"/>
              <a:ext cx="57898" cy="68506"/>
            </a:xfrm>
            <a:custGeom>
              <a:rect b="b" l="l" r="r" t="t"/>
              <a:pathLst>
                <a:path extrusionOk="0" h="3539" w="2991">
                  <a:moveTo>
                    <a:pt x="1" y="2580"/>
                  </a:moveTo>
                  <a:cubicBezTo>
                    <a:pt x="1667" y="2762"/>
                    <a:pt x="982" y="2671"/>
                    <a:pt x="2352" y="2922"/>
                  </a:cubicBezTo>
                  <a:cubicBezTo>
                    <a:pt x="2101" y="1165"/>
                    <a:pt x="2192" y="2032"/>
                    <a:pt x="2055" y="1"/>
                  </a:cubicBezTo>
                  <a:lnTo>
                    <a:pt x="2055" y="1"/>
                  </a:lnTo>
                  <a:cubicBezTo>
                    <a:pt x="2123" y="297"/>
                    <a:pt x="2991" y="3059"/>
                    <a:pt x="2740" y="3310"/>
                  </a:cubicBezTo>
                  <a:cubicBezTo>
                    <a:pt x="2489" y="3539"/>
                    <a:pt x="297" y="2671"/>
                    <a:pt x="1" y="258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1916660" y="3403671"/>
              <a:ext cx="166591" cy="61441"/>
            </a:xfrm>
            <a:custGeom>
              <a:rect b="b" l="l" r="r" t="t"/>
              <a:pathLst>
                <a:path extrusionOk="0" h="3174" w="8606">
                  <a:moveTo>
                    <a:pt x="1096" y="1576"/>
                  </a:moveTo>
                  <a:cubicBezTo>
                    <a:pt x="2876" y="412"/>
                    <a:pt x="5045" y="1"/>
                    <a:pt x="6825" y="412"/>
                  </a:cubicBezTo>
                  <a:cubicBezTo>
                    <a:pt x="8605" y="823"/>
                    <a:pt x="6688" y="1302"/>
                    <a:pt x="5204" y="1485"/>
                  </a:cubicBezTo>
                  <a:cubicBezTo>
                    <a:pt x="3698" y="1667"/>
                    <a:pt x="1347" y="2215"/>
                    <a:pt x="822" y="2694"/>
                  </a:cubicBezTo>
                  <a:cubicBezTo>
                    <a:pt x="274" y="3174"/>
                    <a:pt x="0" y="2466"/>
                    <a:pt x="1096" y="157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1627674" y="3434160"/>
              <a:ext cx="321238" cy="167036"/>
            </a:xfrm>
            <a:custGeom>
              <a:rect b="b" l="l" r="r" t="t"/>
              <a:pathLst>
                <a:path extrusionOk="0" h="8629" w="16595">
                  <a:moveTo>
                    <a:pt x="8286" y="1005"/>
                  </a:moveTo>
                  <a:cubicBezTo>
                    <a:pt x="4063" y="1005"/>
                    <a:pt x="640" y="2489"/>
                    <a:pt x="640" y="4292"/>
                  </a:cubicBezTo>
                  <a:cubicBezTo>
                    <a:pt x="640" y="8286"/>
                    <a:pt x="15955" y="8149"/>
                    <a:pt x="15955" y="4292"/>
                  </a:cubicBezTo>
                  <a:cubicBezTo>
                    <a:pt x="15955" y="2489"/>
                    <a:pt x="12531" y="1005"/>
                    <a:pt x="8286" y="1005"/>
                  </a:cubicBezTo>
                  <a:close/>
                  <a:moveTo>
                    <a:pt x="8354" y="1"/>
                  </a:moveTo>
                  <a:cubicBezTo>
                    <a:pt x="12942" y="1"/>
                    <a:pt x="16594" y="2124"/>
                    <a:pt x="16594" y="4292"/>
                  </a:cubicBezTo>
                  <a:cubicBezTo>
                    <a:pt x="16594" y="4543"/>
                    <a:pt x="16549" y="5159"/>
                    <a:pt x="16457" y="5388"/>
                  </a:cubicBezTo>
                  <a:cubicBezTo>
                    <a:pt x="15773" y="7236"/>
                    <a:pt x="12395" y="8629"/>
                    <a:pt x="8286" y="8629"/>
                  </a:cubicBezTo>
                  <a:cubicBezTo>
                    <a:pt x="4200" y="8629"/>
                    <a:pt x="776" y="7214"/>
                    <a:pt x="115" y="5365"/>
                  </a:cubicBezTo>
                  <a:cubicBezTo>
                    <a:pt x="46" y="5159"/>
                    <a:pt x="0" y="4520"/>
                    <a:pt x="0" y="4292"/>
                  </a:cubicBezTo>
                  <a:cubicBezTo>
                    <a:pt x="0" y="2124"/>
                    <a:pt x="3767" y="1"/>
                    <a:pt x="835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1650208" y="3435051"/>
              <a:ext cx="277935" cy="166145"/>
            </a:xfrm>
            <a:custGeom>
              <a:rect b="b" l="l" r="r" t="t"/>
              <a:pathLst>
                <a:path extrusionOk="0" h="8583" w="14358">
                  <a:moveTo>
                    <a:pt x="5752" y="23"/>
                  </a:moveTo>
                  <a:cubicBezTo>
                    <a:pt x="5798" y="1"/>
                    <a:pt x="5844" y="1"/>
                    <a:pt x="5912" y="1"/>
                  </a:cubicBezTo>
                  <a:lnTo>
                    <a:pt x="5912" y="1005"/>
                  </a:lnTo>
                  <a:cubicBezTo>
                    <a:pt x="5844" y="1005"/>
                    <a:pt x="5798" y="1005"/>
                    <a:pt x="5752" y="1005"/>
                  </a:cubicBezTo>
                  <a:close/>
                  <a:moveTo>
                    <a:pt x="2717" y="662"/>
                  </a:moveTo>
                  <a:cubicBezTo>
                    <a:pt x="2762" y="640"/>
                    <a:pt x="2831" y="640"/>
                    <a:pt x="2876" y="617"/>
                  </a:cubicBezTo>
                  <a:lnTo>
                    <a:pt x="2876" y="1507"/>
                  </a:lnTo>
                  <a:cubicBezTo>
                    <a:pt x="2831" y="1530"/>
                    <a:pt x="2762" y="1553"/>
                    <a:pt x="2717" y="1553"/>
                  </a:cubicBezTo>
                  <a:close/>
                  <a:moveTo>
                    <a:pt x="160" y="6780"/>
                  </a:moveTo>
                  <a:cubicBezTo>
                    <a:pt x="115" y="6757"/>
                    <a:pt x="69" y="6711"/>
                    <a:pt x="0" y="6665"/>
                  </a:cubicBezTo>
                  <a:lnTo>
                    <a:pt x="0" y="5433"/>
                  </a:lnTo>
                  <a:cubicBezTo>
                    <a:pt x="46" y="5479"/>
                    <a:pt x="115" y="5524"/>
                    <a:pt x="160" y="5570"/>
                  </a:cubicBezTo>
                  <a:close/>
                  <a:moveTo>
                    <a:pt x="2603" y="7944"/>
                  </a:moveTo>
                  <a:cubicBezTo>
                    <a:pt x="2557" y="7944"/>
                    <a:pt x="2511" y="7921"/>
                    <a:pt x="2466" y="7898"/>
                  </a:cubicBezTo>
                  <a:lnTo>
                    <a:pt x="2466" y="6665"/>
                  </a:lnTo>
                  <a:cubicBezTo>
                    <a:pt x="2511" y="6665"/>
                    <a:pt x="2557" y="6688"/>
                    <a:pt x="2603" y="6688"/>
                  </a:cubicBezTo>
                  <a:close/>
                  <a:moveTo>
                    <a:pt x="6620" y="8583"/>
                  </a:moveTo>
                  <a:cubicBezTo>
                    <a:pt x="6574" y="8583"/>
                    <a:pt x="6529" y="8583"/>
                    <a:pt x="6483" y="8583"/>
                  </a:cubicBezTo>
                  <a:lnTo>
                    <a:pt x="6483" y="7190"/>
                  </a:lnTo>
                  <a:cubicBezTo>
                    <a:pt x="6529" y="7190"/>
                    <a:pt x="6574" y="7190"/>
                    <a:pt x="6620" y="7190"/>
                  </a:cubicBezTo>
                  <a:close/>
                  <a:moveTo>
                    <a:pt x="9496" y="8423"/>
                  </a:moveTo>
                  <a:cubicBezTo>
                    <a:pt x="9450" y="8446"/>
                    <a:pt x="9405" y="8446"/>
                    <a:pt x="9336" y="8446"/>
                  </a:cubicBezTo>
                  <a:lnTo>
                    <a:pt x="9336" y="7076"/>
                  </a:lnTo>
                  <a:cubicBezTo>
                    <a:pt x="9405" y="7076"/>
                    <a:pt x="9450" y="7054"/>
                    <a:pt x="9496" y="7054"/>
                  </a:cubicBezTo>
                  <a:close/>
                  <a:moveTo>
                    <a:pt x="12532" y="7647"/>
                  </a:moveTo>
                  <a:cubicBezTo>
                    <a:pt x="12486" y="7670"/>
                    <a:pt x="12417" y="7693"/>
                    <a:pt x="12372" y="7715"/>
                  </a:cubicBezTo>
                  <a:lnTo>
                    <a:pt x="12372" y="6460"/>
                  </a:lnTo>
                  <a:cubicBezTo>
                    <a:pt x="12417" y="6437"/>
                    <a:pt x="12486" y="6414"/>
                    <a:pt x="12532" y="6392"/>
                  </a:cubicBezTo>
                  <a:close/>
                  <a:moveTo>
                    <a:pt x="14358" y="6597"/>
                  </a:moveTo>
                  <a:cubicBezTo>
                    <a:pt x="14312" y="6620"/>
                    <a:pt x="14266" y="6665"/>
                    <a:pt x="14221" y="6711"/>
                  </a:cubicBezTo>
                  <a:lnTo>
                    <a:pt x="14221" y="5456"/>
                  </a:lnTo>
                  <a:cubicBezTo>
                    <a:pt x="14266" y="5410"/>
                    <a:pt x="14312" y="5342"/>
                    <a:pt x="14358" y="5296"/>
                  </a:cubicBezTo>
                  <a:close/>
                  <a:moveTo>
                    <a:pt x="10934" y="457"/>
                  </a:moveTo>
                  <a:cubicBezTo>
                    <a:pt x="11002" y="457"/>
                    <a:pt x="11048" y="480"/>
                    <a:pt x="11094" y="503"/>
                  </a:cubicBezTo>
                  <a:lnTo>
                    <a:pt x="11094" y="1439"/>
                  </a:lnTo>
                  <a:cubicBezTo>
                    <a:pt x="11048" y="1416"/>
                    <a:pt x="11002" y="1416"/>
                    <a:pt x="10934"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1627674" y="3425778"/>
              <a:ext cx="321238" cy="152440"/>
            </a:xfrm>
            <a:custGeom>
              <a:rect b="b" l="l" r="r" t="t"/>
              <a:pathLst>
                <a:path extrusionOk="0" h="7875" w="16595">
                  <a:moveTo>
                    <a:pt x="8286" y="639"/>
                  </a:moveTo>
                  <a:cubicBezTo>
                    <a:pt x="4063" y="639"/>
                    <a:pt x="640" y="2123"/>
                    <a:pt x="640" y="3926"/>
                  </a:cubicBezTo>
                  <a:cubicBezTo>
                    <a:pt x="640" y="5752"/>
                    <a:pt x="4063" y="7236"/>
                    <a:pt x="8286" y="7236"/>
                  </a:cubicBezTo>
                  <a:cubicBezTo>
                    <a:pt x="12531" y="7236"/>
                    <a:pt x="15955" y="5752"/>
                    <a:pt x="15955" y="3926"/>
                  </a:cubicBezTo>
                  <a:cubicBezTo>
                    <a:pt x="15955" y="2123"/>
                    <a:pt x="12531" y="639"/>
                    <a:pt x="8286" y="639"/>
                  </a:cubicBezTo>
                  <a:close/>
                  <a:moveTo>
                    <a:pt x="8286" y="0"/>
                  </a:moveTo>
                  <a:cubicBezTo>
                    <a:pt x="12874" y="0"/>
                    <a:pt x="16594" y="1758"/>
                    <a:pt x="16594" y="3926"/>
                  </a:cubicBezTo>
                  <a:cubicBezTo>
                    <a:pt x="16594" y="6117"/>
                    <a:pt x="12874" y="7875"/>
                    <a:pt x="8286" y="7875"/>
                  </a:cubicBezTo>
                  <a:cubicBezTo>
                    <a:pt x="3721" y="7875"/>
                    <a:pt x="0" y="6117"/>
                    <a:pt x="0" y="3926"/>
                  </a:cubicBezTo>
                  <a:cubicBezTo>
                    <a:pt x="0" y="1758"/>
                    <a:pt x="3721" y="0"/>
                    <a:pt x="8286"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1768624" y="3443007"/>
              <a:ext cx="342008" cy="328303"/>
            </a:xfrm>
            <a:custGeom>
              <a:rect b="b" l="l" r="r" t="t"/>
              <a:pathLst>
                <a:path extrusionOk="0" h="16960" w="17668">
                  <a:moveTo>
                    <a:pt x="17667" y="13399"/>
                  </a:moveTo>
                  <a:cubicBezTo>
                    <a:pt x="14358" y="16960"/>
                    <a:pt x="8446" y="16868"/>
                    <a:pt x="4474" y="13171"/>
                  </a:cubicBezTo>
                  <a:cubicBezTo>
                    <a:pt x="526" y="9473"/>
                    <a:pt x="1" y="3584"/>
                    <a:pt x="333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1788951" y="3449628"/>
              <a:ext cx="315934" cy="301803"/>
            </a:xfrm>
            <a:custGeom>
              <a:rect b="b" l="l" r="r" t="t"/>
              <a:pathLst>
                <a:path extrusionOk="0" h="15591" w="16321">
                  <a:moveTo>
                    <a:pt x="16321" y="13376"/>
                  </a:moveTo>
                  <a:cubicBezTo>
                    <a:pt x="16070" y="13605"/>
                    <a:pt x="15841" y="13810"/>
                    <a:pt x="15590" y="13993"/>
                  </a:cubicBezTo>
                  <a:cubicBezTo>
                    <a:pt x="13080" y="15590"/>
                    <a:pt x="8629" y="14426"/>
                    <a:pt x="5045" y="11094"/>
                  </a:cubicBezTo>
                  <a:cubicBezTo>
                    <a:pt x="1484" y="7761"/>
                    <a:pt x="1" y="3379"/>
                    <a:pt x="1416" y="777"/>
                  </a:cubicBezTo>
                  <a:cubicBezTo>
                    <a:pt x="1598" y="503"/>
                    <a:pt x="1781" y="252"/>
                    <a:pt x="198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1789396" y="3443007"/>
              <a:ext cx="321238" cy="306662"/>
            </a:xfrm>
            <a:custGeom>
              <a:rect b="b" l="l" r="r" t="t"/>
              <a:pathLst>
                <a:path extrusionOk="0" h="15842" w="16595">
                  <a:moveTo>
                    <a:pt x="16594" y="13399"/>
                  </a:moveTo>
                  <a:cubicBezTo>
                    <a:pt x="14335" y="15841"/>
                    <a:pt x="9290" y="14814"/>
                    <a:pt x="5319" y="11116"/>
                  </a:cubicBezTo>
                  <a:cubicBezTo>
                    <a:pt x="1370" y="7419"/>
                    <a:pt x="0" y="2443"/>
                    <a:pt x="226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1825190" y="3478356"/>
              <a:ext cx="249208" cy="237284"/>
            </a:xfrm>
            <a:custGeom>
              <a:rect b="b" l="l" r="r" t="t"/>
              <a:pathLst>
                <a:path extrusionOk="0" h="12258" w="12874">
                  <a:moveTo>
                    <a:pt x="12874" y="10363"/>
                  </a:moveTo>
                  <a:cubicBezTo>
                    <a:pt x="11093" y="12258"/>
                    <a:pt x="7190" y="11459"/>
                    <a:pt x="4132" y="8583"/>
                  </a:cubicBezTo>
                  <a:cubicBezTo>
                    <a:pt x="1050" y="5730"/>
                    <a:pt x="0" y="1872"/>
                    <a:pt x="1758" y="0"/>
                  </a:cubicBezTo>
                  <a:lnTo>
                    <a:pt x="4702" y="2739"/>
                  </a:lnTo>
                  <a:cubicBezTo>
                    <a:pt x="5045" y="3767"/>
                    <a:pt x="5729" y="4862"/>
                    <a:pt x="6734" y="5798"/>
                  </a:cubicBezTo>
                  <a:cubicBezTo>
                    <a:pt x="7738" y="6734"/>
                    <a:pt x="8857" y="7350"/>
                    <a:pt x="9906" y="760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1919312" y="3604284"/>
              <a:ext cx="23423" cy="24758"/>
            </a:xfrm>
            <a:custGeom>
              <a:rect b="b" l="l" r="r" t="t"/>
              <a:pathLst>
                <a:path extrusionOk="0" h="1279" w="1210">
                  <a:moveTo>
                    <a:pt x="1096" y="115"/>
                  </a:moveTo>
                  <a:cubicBezTo>
                    <a:pt x="1210" y="229"/>
                    <a:pt x="936" y="708"/>
                    <a:pt x="731" y="936"/>
                  </a:cubicBezTo>
                  <a:cubicBezTo>
                    <a:pt x="411" y="1279"/>
                    <a:pt x="0" y="868"/>
                    <a:pt x="297" y="548"/>
                  </a:cubicBezTo>
                  <a:cubicBezTo>
                    <a:pt x="525" y="297"/>
                    <a:pt x="982" y="1"/>
                    <a:pt x="1096"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1882627" y="3564521"/>
              <a:ext cx="26539" cy="13705"/>
            </a:xfrm>
            <a:custGeom>
              <a:rect b="b" l="l" r="r" t="t"/>
              <a:pathLst>
                <a:path extrusionOk="0" h="708" w="1371">
                  <a:moveTo>
                    <a:pt x="1347" y="206"/>
                  </a:moveTo>
                  <a:cubicBezTo>
                    <a:pt x="1370" y="366"/>
                    <a:pt x="845" y="571"/>
                    <a:pt x="526" y="639"/>
                  </a:cubicBezTo>
                  <a:cubicBezTo>
                    <a:pt x="92" y="708"/>
                    <a:pt x="1" y="137"/>
                    <a:pt x="434" y="46"/>
                  </a:cubicBezTo>
                  <a:cubicBezTo>
                    <a:pt x="754" y="0"/>
                    <a:pt x="1302" y="46"/>
                    <a:pt x="1347" y="20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1878213" y="3508846"/>
              <a:ext cx="26094" cy="22106"/>
            </a:xfrm>
            <a:custGeom>
              <a:rect b="b" l="l" r="r" t="t"/>
              <a:pathLst>
                <a:path extrusionOk="0" h="1142" w="1348">
                  <a:moveTo>
                    <a:pt x="1256" y="1005"/>
                  </a:moveTo>
                  <a:cubicBezTo>
                    <a:pt x="1164" y="1142"/>
                    <a:pt x="639" y="936"/>
                    <a:pt x="366" y="754"/>
                  </a:cubicBezTo>
                  <a:cubicBezTo>
                    <a:pt x="0" y="502"/>
                    <a:pt x="343" y="0"/>
                    <a:pt x="708" y="274"/>
                  </a:cubicBezTo>
                  <a:cubicBezTo>
                    <a:pt x="982" y="457"/>
                    <a:pt x="1347" y="868"/>
                    <a:pt x="1256" y="100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1974097" y="3636980"/>
              <a:ext cx="12834" cy="26094"/>
            </a:xfrm>
            <a:custGeom>
              <a:rect b="b" l="l" r="r" t="t"/>
              <a:pathLst>
                <a:path extrusionOk="0" h="1348" w="663">
                  <a:moveTo>
                    <a:pt x="434" y="23"/>
                  </a:moveTo>
                  <a:cubicBezTo>
                    <a:pt x="274" y="1"/>
                    <a:pt x="69" y="526"/>
                    <a:pt x="46" y="845"/>
                  </a:cubicBezTo>
                  <a:cubicBezTo>
                    <a:pt x="0" y="1302"/>
                    <a:pt x="594" y="1347"/>
                    <a:pt x="640" y="914"/>
                  </a:cubicBezTo>
                  <a:cubicBezTo>
                    <a:pt x="662" y="571"/>
                    <a:pt x="594" y="23"/>
                    <a:pt x="434"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2020499" y="3638742"/>
              <a:ext cx="22551" cy="25203"/>
            </a:xfrm>
            <a:custGeom>
              <a:rect b="b" l="l" r="r" t="t"/>
              <a:pathLst>
                <a:path extrusionOk="0" h="1302" w="1165">
                  <a:moveTo>
                    <a:pt x="114" y="92"/>
                  </a:moveTo>
                  <a:cubicBezTo>
                    <a:pt x="0" y="206"/>
                    <a:pt x="228" y="709"/>
                    <a:pt x="434" y="960"/>
                  </a:cubicBezTo>
                  <a:cubicBezTo>
                    <a:pt x="708" y="1302"/>
                    <a:pt x="1164" y="937"/>
                    <a:pt x="890" y="594"/>
                  </a:cubicBezTo>
                  <a:cubicBezTo>
                    <a:pt x="685" y="343"/>
                    <a:pt x="251" y="1"/>
                    <a:pt x="114" y="92"/>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1876452" y="3539781"/>
              <a:ext cx="26520" cy="13260"/>
            </a:xfrm>
            <a:custGeom>
              <a:rect b="b" l="l" r="r" t="t"/>
              <a:pathLst>
                <a:path extrusionOk="0" h="685" w="1370">
                  <a:moveTo>
                    <a:pt x="1347" y="479"/>
                  </a:moveTo>
                  <a:cubicBezTo>
                    <a:pt x="1324" y="639"/>
                    <a:pt x="776" y="685"/>
                    <a:pt x="457" y="639"/>
                  </a:cubicBezTo>
                  <a:cubicBezTo>
                    <a:pt x="0" y="571"/>
                    <a:pt x="91" y="0"/>
                    <a:pt x="548" y="69"/>
                  </a:cubicBezTo>
                  <a:cubicBezTo>
                    <a:pt x="867" y="114"/>
                    <a:pt x="1370" y="320"/>
                    <a:pt x="1347" y="47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1898985" y="3584848"/>
              <a:ext cx="25649" cy="22106"/>
            </a:xfrm>
            <a:custGeom>
              <a:rect b="b" l="l" r="r" t="t"/>
              <a:pathLst>
                <a:path extrusionOk="0" h="1142" w="1325">
                  <a:moveTo>
                    <a:pt x="1233" y="114"/>
                  </a:moveTo>
                  <a:cubicBezTo>
                    <a:pt x="1324" y="251"/>
                    <a:pt x="982" y="685"/>
                    <a:pt x="708" y="890"/>
                  </a:cubicBezTo>
                  <a:cubicBezTo>
                    <a:pt x="365" y="1142"/>
                    <a:pt x="0" y="685"/>
                    <a:pt x="365" y="411"/>
                  </a:cubicBezTo>
                  <a:cubicBezTo>
                    <a:pt x="616" y="229"/>
                    <a:pt x="1141" y="0"/>
                    <a:pt x="1233" y="11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1944497" y="3620196"/>
              <a:ext cx="19009" cy="26965"/>
            </a:xfrm>
            <a:custGeom>
              <a:rect b="b" l="l" r="r" t="t"/>
              <a:pathLst>
                <a:path extrusionOk="0" h="1393" w="982">
                  <a:moveTo>
                    <a:pt x="822" y="69"/>
                  </a:moveTo>
                  <a:cubicBezTo>
                    <a:pt x="982" y="137"/>
                    <a:pt x="868" y="685"/>
                    <a:pt x="731" y="982"/>
                  </a:cubicBezTo>
                  <a:cubicBezTo>
                    <a:pt x="548" y="1393"/>
                    <a:pt x="0" y="1142"/>
                    <a:pt x="206" y="731"/>
                  </a:cubicBezTo>
                  <a:cubicBezTo>
                    <a:pt x="343" y="434"/>
                    <a:pt x="685"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1998837" y="3641839"/>
              <a:ext cx="14596" cy="26984"/>
            </a:xfrm>
            <a:custGeom>
              <a:rect b="b" l="l" r="r" t="t"/>
              <a:pathLst>
                <a:path extrusionOk="0" h="1394" w="754">
                  <a:moveTo>
                    <a:pt x="183" y="46"/>
                  </a:moveTo>
                  <a:cubicBezTo>
                    <a:pt x="23" y="69"/>
                    <a:pt x="1" y="640"/>
                    <a:pt x="92" y="959"/>
                  </a:cubicBezTo>
                  <a:cubicBezTo>
                    <a:pt x="183" y="1393"/>
                    <a:pt x="754" y="1256"/>
                    <a:pt x="663" y="822"/>
                  </a:cubicBezTo>
                  <a:cubicBezTo>
                    <a:pt x="594" y="503"/>
                    <a:pt x="343" y="1"/>
                    <a:pt x="183"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1210554" y="3543749"/>
              <a:ext cx="378671" cy="312837"/>
            </a:xfrm>
            <a:custGeom>
              <a:rect b="b" l="l" r="r" t="t"/>
              <a:pathLst>
                <a:path extrusionOk="0" h="16161" w="19562">
                  <a:moveTo>
                    <a:pt x="15111" y="777"/>
                  </a:moveTo>
                  <a:cubicBezTo>
                    <a:pt x="10614" y="1"/>
                    <a:pt x="4634" y="2694"/>
                    <a:pt x="1735" y="6780"/>
                  </a:cubicBezTo>
                  <a:cubicBezTo>
                    <a:pt x="913" y="7921"/>
                    <a:pt x="183" y="8560"/>
                    <a:pt x="23" y="9610"/>
                  </a:cubicBezTo>
                  <a:cubicBezTo>
                    <a:pt x="0" y="9633"/>
                    <a:pt x="0" y="10820"/>
                    <a:pt x="69" y="11025"/>
                  </a:cubicBezTo>
                  <a:cubicBezTo>
                    <a:pt x="229" y="11596"/>
                    <a:pt x="1142" y="13262"/>
                    <a:pt x="1552" y="13719"/>
                  </a:cubicBezTo>
                  <a:cubicBezTo>
                    <a:pt x="2283" y="14563"/>
                    <a:pt x="3333" y="15134"/>
                    <a:pt x="4816" y="15408"/>
                  </a:cubicBezTo>
                  <a:cubicBezTo>
                    <a:pt x="9290" y="16161"/>
                    <a:pt x="15042" y="13650"/>
                    <a:pt x="17964" y="9564"/>
                  </a:cubicBezTo>
                  <a:cubicBezTo>
                    <a:pt x="18877" y="8263"/>
                    <a:pt x="19379" y="6985"/>
                    <a:pt x="19493" y="5821"/>
                  </a:cubicBezTo>
                  <a:cubicBezTo>
                    <a:pt x="19562" y="4976"/>
                    <a:pt x="19265" y="2443"/>
                    <a:pt x="18922" y="1941"/>
                  </a:cubicBezTo>
                  <a:cubicBezTo>
                    <a:pt x="18192" y="891"/>
                    <a:pt x="16823" y="1073"/>
                    <a:pt x="15111" y="777"/>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1182717" y="3514595"/>
              <a:ext cx="426833" cy="316805"/>
            </a:xfrm>
            <a:custGeom>
              <a:rect b="b" l="l" r="r" t="t"/>
              <a:pathLst>
                <a:path extrusionOk="0" h="16366" w="22050">
                  <a:moveTo>
                    <a:pt x="16298" y="685"/>
                  </a:moveTo>
                  <a:cubicBezTo>
                    <a:pt x="11801" y="0"/>
                    <a:pt x="5821" y="2808"/>
                    <a:pt x="2922" y="6939"/>
                  </a:cubicBezTo>
                  <a:cubicBezTo>
                    <a:pt x="0" y="11093"/>
                    <a:pt x="1279" y="14996"/>
                    <a:pt x="5775" y="15681"/>
                  </a:cubicBezTo>
                  <a:cubicBezTo>
                    <a:pt x="10249" y="16366"/>
                    <a:pt x="16252" y="13558"/>
                    <a:pt x="19151" y="9427"/>
                  </a:cubicBezTo>
                  <a:cubicBezTo>
                    <a:pt x="22050" y="5273"/>
                    <a:pt x="20771" y="1370"/>
                    <a:pt x="16298" y="685"/>
                  </a:cubicBezTo>
                  <a:close/>
                </a:path>
              </a:pathLst>
            </a:custGeom>
            <a:solidFill>
              <a:srgbClr val="769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1196849" y="3524759"/>
              <a:ext cx="398997" cy="296479"/>
            </a:xfrm>
            <a:custGeom>
              <a:rect b="b" l="l" r="r" t="t"/>
              <a:pathLst>
                <a:path extrusionOk="0" h="15316" w="20612">
                  <a:moveTo>
                    <a:pt x="15225" y="639"/>
                  </a:moveTo>
                  <a:cubicBezTo>
                    <a:pt x="11025" y="0"/>
                    <a:pt x="5433" y="2625"/>
                    <a:pt x="2717" y="6505"/>
                  </a:cubicBezTo>
                  <a:cubicBezTo>
                    <a:pt x="1" y="10386"/>
                    <a:pt x="1188" y="14038"/>
                    <a:pt x="5388" y="14677"/>
                  </a:cubicBezTo>
                  <a:cubicBezTo>
                    <a:pt x="9565" y="15316"/>
                    <a:pt x="15180" y="12691"/>
                    <a:pt x="17896" y="8811"/>
                  </a:cubicBezTo>
                  <a:cubicBezTo>
                    <a:pt x="20612" y="4953"/>
                    <a:pt x="19402" y="1278"/>
                    <a:pt x="15225" y="639"/>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1210554" y="3534922"/>
              <a:ext cx="371606" cy="276154"/>
            </a:xfrm>
            <a:custGeom>
              <a:rect b="b" l="l" r="r" t="t"/>
              <a:pathLst>
                <a:path extrusionOk="0" h="14266" w="19197">
                  <a:moveTo>
                    <a:pt x="14175" y="593"/>
                  </a:moveTo>
                  <a:cubicBezTo>
                    <a:pt x="10272" y="0"/>
                    <a:pt x="5068" y="2442"/>
                    <a:pt x="2534" y="6049"/>
                  </a:cubicBezTo>
                  <a:cubicBezTo>
                    <a:pt x="0" y="9655"/>
                    <a:pt x="1119" y="13079"/>
                    <a:pt x="5022" y="13672"/>
                  </a:cubicBezTo>
                  <a:cubicBezTo>
                    <a:pt x="8925" y="14266"/>
                    <a:pt x="14129" y="11824"/>
                    <a:pt x="16663" y="8217"/>
                  </a:cubicBezTo>
                  <a:cubicBezTo>
                    <a:pt x="19196" y="4611"/>
                    <a:pt x="18078" y="1210"/>
                    <a:pt x="14175" y="593"/>
                  </a:cubicBezTo>
                  <a:close/>
                </a:path>
              </a:pathLst>
            </a:custGeom>
            <a:solidFill>
              <a:srgbClr val="B1C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1350188" y="3562314"/>
              <a:ext cx="177624" cy="106060"/>
            </a:xfrm>
            <a:custGeom>
              <a:rect b="b" l="l" r="r" t="t"/>
              <a:pathLst>
                <a:path extrusionOk="0" h="5479" w="9176">
                  <a:moveTo>
                    <a:pt x="5843" y="320"/>
                  </a:moveTo>
                  <a:cubicBezTo>
                    <a:pt x="7989" y="639"/>
                    <a:pt x="9176" y="1712"/>
                    <a:pt x="8468" y="2694"/>
                  </a:cubicBezTo>
                  <a:cubicBezTo>
                    <a:pt x="7784" y="3675"/>
                    <a:pt x="3196" y="5478"/>
                    <a:pt x="2123" y="5296"/>
                  </a:cubicBezTo>
                  <a:cubicBezTo>
                    <a:pt x="1050" y="5090"/>
                    <a:pt x="0" y="2488"/>
                    <a:pt x="685" y="1507"/>
                  </a:cubicBezTo>
                  <a:cubicBezTo>
                    <a:pt x="1370" y="525"/>
                    <a:pt x="3675" y="0"/>
                    <a:pt x="584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1247220" y="3640523"/>
              <a:ext cx="133025" cy="134341"/>
            </a:xfrm>
            <a:custGeom>
              <a:rect b="b" l="l" r="r" t="t"/>
              <a:pathLst>
                <a:path extrusionOk="0" h="6940" w="6872">
                  <a:moveTo>
                    <a:pt x="526" y="4428"/>
                  </a:moveTo>
                  <a:cubicBezTo>
                    <a:pt x="1074" y="6049"/>
                    <a:pt x="2420" y="6939"/>
                    <a:pt x="3539" y="6414"/>
                  </a:cubicBezTo>
                  <a:cubicBezTo>
                    <a:pt x="4680" y="5889"/>
                    <a:pt x="6871" y="2260"/>
                    <a:pt x="6529" y="1644"/>
                  </a:cubicBezTo>
                  <a:cubicBezTo>
                    <a:pt x="6164" y="1027"/>
                    <a:pt x="2740" y="0"/>
                    <a:pt x="1621" y="525"/>
                  </a:cubicBezTo>
                  <a:cubicBezTo>
                    <a:pt x="480" y="1050"/>
                    <a:pt x="1" y="2808"/>
                    <a:pt x="526" y="4428"/>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1351504" y="3667470"/>
              <a:ext cx="173656" cy="109602"/>
            </a:xfrm>
            <a:custGeom>
              <a:rect b="b" l="l" r="r" t="t"/>
              <a:pathLst>
                <a:path extrusionOk="0" h="5662" w="8971">
                  <a:moveTo>
                    <a:pt x="5022" y="4041"/>
                  </a:moveTo>
                  <a:cubicBezTo>
                    <a:pt x="2717" y="5228"/>
                    <a:pt x="594" y="5661"/>
                    <a:pt x="297" y="4999"/>
                  </a:cubicBezTo>
                  <a:cubicBezTo>
                    <a:pt x="1" y="4337"/>
                    <a:pt x="2443" y="959"/>
                    <a:pt x="3447" y="526"/>
                  </a:cubicBezTo>
                  <a:cubicBezTo>
                    <a:pt x="4452" y="92"/>
                    <a:pt x="8377" y="1"/>
                    <a:pt x="8674" y="663"/>
                  </a:cubicBezTo>
                  <a:cubicBezTo>
                    <a:pt x="8971" y="1324"/>
                    <a:pt x="7328" y="2831"/>
                    <a:pt x="5022" y="404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1402766" y="3578208"/>
              <a:ext cx="62757" cy="72494"/>
            </a:xfrm>
            <a:custGeom>
              <a:rect b="b" l="l" r="r" t="t"/>
              <a:pathLst>
                <a:path extrusionOk="0" h="3745" w="3242">
                  <a:moveTo>
                    <a:pt x="297" y="3699"/>
                  </a:moveTo>
                  <a:cubicBezTo>
                    <a:pt x="594" y="3744"/>
                    <a:pt x="1826" y="2352"/>
                    <a:pt x="2534" y="1325"/>
                  </a:cubicBezTo>
                  <a:cubicBezTo>
                    <a:pt x="3242" y="320"/>
                    <a:pt x="3150" y="69"/>
                    <a:pt x="2853" y="24"/>
                  </a:cubicBezTo>
                  <a:cubicBezTo>
                    <a:pt x="2557" y="1"/>
                    <a:pt x="2192" y="161"/>
                    <a:pt x="1484" y="1165"/>
                  </a:cubicBezTo>
                  <a:cubicBezTo>
                    <a:pt x="776" y="2192"/>
                    <a:pt x="0" y="3653"/>
                    <a:pt x="297" y="369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1390841" y="3579098"/>
              <a:ext cx="40651" cy="67616"/>
            </a:xfrm>
            <a:custGeom>
              <a:rect b="b" l="l" r="r" t="t"/>
              <a:pathLst>
                <a:path extrusionOk="0" h="3493" w="2100">
                  <a:moveTo>
                    <a:pt x="320" y="3447"/>
                  </a:moveTo>
                  <a:cubicBezTo>
                    <a:pt x="616" y="3424"/>
                    <a:pt x="1370" y="2078"/>
                    <a:pt x="1735" y="1119"/>
                  </a:cubicBezTo>
                  <a:cubicBezTo>
                    <a:pt x="2100" y="183"/>
                    <a:pt x="1917" y="1"/>
                    <a:pt x="1621" y="46"/>
                  </a:cubicBezTo>
                  <a:cubicBezTo>
                    <a:pt x="1301" y="69"/>
                    <a:pt x="982" y="274"/>
                    <a:pt x="616" y="1233"/>
                  </a:cubicBezTo>
                  <a:cubicBezTo>
                    <a:pt x="274" y="2169"/>
                    <a:pt x="0" y="3493"/>
                    <a:pt x="320"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1373167" y="3591914"/>
              <a:ext cx="19009" cy="49497"/>
            </a:xfrm>
            <a:custGeom>
              <a:rect b="b" l="l" r="r" t="t"/>
              <a:pathLst>
                <a:path extrusionOk="0" h="2557" w="982">
                  <a:moveTo>
                    <a:pt x="571" y="2466"/>
                  </a:moveTo>
                  <a:cubicBezTo>
                    <a:pt x="822" y="2397"/>
                    <a:pt x="982" y="1393"/>
                    <a:pt x="936" y="731"/>
                  </a:cubicBezTo>
                  <a:cubicBezTo>
                    <a:pt x="913" y="69"/>
                    <a:pt x="708" y="0"/>
                    <a:pt x="457" y="69"/>
                  </a:cubicBezTo>
                  <a:cubicBezTo>
                    <a:pt x="205" y="160"/>
                    <a:pt x="0" y="366"/>
                    <a:pt x="46" y="1028"/>
                  </a:cubicBezTo>
                  <a:cubicBezTo>
                    <a:pt x="69" y="1690"/>
                    <a:pt x="320" y="2557"/>
                    <a:pt x="571" y="246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1420440" y="3586609"/>
              <a:ext cx="71603" cy="64538"/>
            </a:xfrm>
            <a:custGeom>
              <a:rect b="b" l="l" r="r" t="t"/>
              <a:pathLst>
                <a:path extrusionOk="0" h="3334" w="3699">
                  <a:moveTo>
                    <a:pt x="206" y="3219"/>
                  </a:moveTo>
                  <a:cubicBezTo>
                    <a:pt x="0" y="3128"/>
                    <a:pt x="1096" y="1804"/>
                    <a:pt x="2009" y="959"/>
                  </a:cubicBezTo>
                  <a:cubicBezTo>
                    <a:pt x="2922" y="92"/>
                    <a:pt x="3264" y="1"/>
                    <a:pt x="3493" y="115"/>
                  </a:cubicBezTo>
                  <a:cubicBezTo>
                    <a:pt x="3698" y="206"/>
                    <a:pt x="3675" y="480"/>
                    <a:pt x="2785" y="1347"/>
                  </a:cubicBezTo>
                  <a:cubicBezTo>
                    <a:pt x="1872" y="2192"/>
                    <a:pt x="411" y="3333"/>
                    <a:pt x="206" y="321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1440767" y="3608272"/>
              <a:ext cx="64073" cy="41986"/>
            </a:xfrm>
            <a:custGeom>
              <a:rect b="b" l="l" r="r" t="t"/>
              <a:pathLst>
                <a:path extrusionOk="0" h="2169" w="3310">
                  <a:moveTo>
                    <a:pt x="92" y="2031"/>
                  </a:moveTo>
                  <a:cubicBezTo>
                    <a:pt x="0" y="1895"/>
                    <a:pt x="1142" y="1027"/>
                    <a:pt x="2009" y="502"/>
                  </a:cubicBezTo>
                  <a:cubicBezTo>
                    <a:pt x="2876" y="0"/>
                    <a:pt x="3127" y="0"/>
                    <a:pt x="3219" y="137"/>
                  </a:cubicBezTo>
                  <a:cubicBezTo>
                    <a:pt x="3310" y="274"/>
                    <a:pt x="3219" y="479"/>
                    <a:pt x="2351" y="1004"/>
                  </a:cubicBezTo>
                  <a:cubicBezTo>
                    <a:pt x="1484" y="1529"/>
                    <a:pt x="183" y="2168"/>
                    <a:pt x="92" y="203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1352395" y="3633012"/>
              <a:ext cx="134767" cy="96342"/>
            </a:xfrm>
            <a:custGeom>
              <a:rect b="b" l="l" r="r" t="t"/>
              <a:pathLst>
                <a:path extrusionOk="0" h="4977" w="6962">
                  <a:moveTo>
                    <a:pt x="0" y="0"/>
                  </a:moveTo>
                  <a:cubicBezTo>
                    <a:pt x="1324" y="1438"/>
                    <a:pt x="1507" y="1803"/>
                    <a:pt x="2306" y="1872"/>
                  </a:cubicBezTo>
                  <a:cubicBezTo>
                    <a:pt x="3104" y="1940"/>
                    <a:pt x="6962" y="662"/>
                    <a:pt x="6962" y="662"/>
                  </a:cubicBezTo>
                  <a:cubicBezTo>
                    <a:pt x="6962" y="662"/>
                    <a:pt x="3127" y="1895"/>
                    <a:pt x="2374" y="2511"/>
                  </a:cubicBezTo>
                  <a:cubicBezTo>
                    <a:pt x="1621" y="3104"/>
                    <a:pt x="206" y="4976"/>
                    <a:pt x="206" y="4976"/>
                  </a:cubicBezTo>
                  <a:cubicBezTo>
                    <a:pt x="206" y="4976"/>
                    <a:pt x="1689" y="2785"/>
                    <a:pt x="1530" y="2328"/>
                  </a:cubicBezTo>
                  <a:cubicBezTo>
                    <a:pt x="1347" y="1895"/>
                    <a:pt x="0" y="0"/>
                    <a:pt x="0" y="0"/>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1266230" y="3680285"/>
              <a:ext cx="91909" cy="52149"/>
            </a:xfrm>
            <a:custGeom>
              <a:rect b="b" l="l" r="r" t="t"/>
              <a:pathLst>
                <a:path extrusionOk="0" h="2694" w="4748">
                  <a:moveTo>
                    <a:pt x="4657" y="206"/>
                  </a:moveTo>
                  <a:cubicBezTo>
                    <a:pt x="4588" y="1"/>
                    <a:pt x="2717" y="685"/>
                    <a:pt x="1461" y="1302"/>
                  </a:cubicBezTo>
                  <a:cubicBezTo>
                    <a:pt x="183" y="1918"/>
                    <a:pt x="0" y="2215"/>
                    <a:pt x="69" y="2443"/>
                  </a:cubicBezTo>
                  <a:cubicBezTo>
                    <a:pt x="160" y="2648"/>
                    <a:pt x="480" y="2694"/>
                    <a:pt x="1735" y="2100"/>
                  </a:cubicBezTo>
                  <a:cubicBezTo>
                    <a:pt x="3013" y="1484"/>
                    <a:pt x="4748" y="434"/>
                    <a:pt x="4657" y="20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1280362" y="3692210"/>
              <a:ext cx="80430" cy="58789"/>
            </a:xfrm>
            <a:custGeom>
              <a:rect b="b" l="l" r="r" t="t"/>
              <a:pathLst>
                <a:path extrusionOk="0" h="3037" w="4155">
                  <a:moveTo>
                    <a:pt x="3995" y="138"/>
                  </a:moveTo>
                  <a:cubicBezTo>
                    <a:pt x="3835" y="1"/>
                    <a:pt x="2215" y="937"/>
                    <a:pt x="1165" y="1690"/>
                  </a:cubicBezTo>
                  <a:cubicBezTo>
                    <a:pt x="92" y="2443"/>
                    <a:pt x="1" y="2717"/>
                    <a:pt x="160" y="2877"/>
                  </a:cubicBezTo>
                  <a:cubicBezTo>
                    <a:pt x="320" y="3037"/>
                    <a:pt x="663" y="2991"/>
                    <a:pt x="1713" y="2238"/>
                  </a:cubicBezTo>
                  <a:cubicBezTo>
                    <a:pt x="2785" y="1484"/>
                    <a:pt x="4155" y="298"/>
                    <a:pt x="3995" y="13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1309535" y="3707678"/>
              <a:ext cx="51259" cy="51278"/>
            </a:xfrm>
            <a:custGeom>
              <a:rect b="b" l="l" r="r" t="t"/>
              <a:pathLst>
                <a:path extrusionOk="0" h="2649" w="2648">
                  <a:moveTo>
                    <a:pt x="2465" y="69"/>
                  </a:moveTo>
                  <a:cubicBezTo>
                    <a:pt x="2283" y="1"/>
                    <a:pt x="1256" y="937"/>
                    <a:pt x="616" y="1644"/>
                  </a:cubicBezTo>
                  <a:cubicBezTo>
                    <a:pt x="0" y="2329"/>
                    <a:pt x="23" y="2534"/>
                    <a:pt x="206" y="2580"/>
                  </a:cubicBezTo>
                  <a:cubicBezTo>
                    <a:pt x="388" y="2648"/>
                    <a:pt x="662" y="2557"/>
                    <a:pt x="1301" y="1850"/>
                  </a:cubicBezTo>
                  <a:cubicBezTo>
                    <a:pt x="1918" y="1165"/>
                    <a:pt x="2648" y="138"/>
                    <a:pt x="2465" y="6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1264468" y="3671013"/>
              <a:ext cx="84844" cy="35811"/>
            </a:xfrm>
            <a:custGeom>
              <a:rect b="b" l="l" r="r" t="t"/>
              <a:pathLst>
                <a:path extrusionOk="0" h="1850" w="4383">
                  <a:moveTo>
                    <a:pt x="4382" y="228"/>
                  </a:moveTo>
                  <a:cubicBezTo>
                    <a:pt x="4360" y="480"/>
                    <a:pt x="2648" y="1141"/>
                    <a:pt x="1438" y="1484"/>
                  </a:cubicBezTo>
                  <a:cubicBezTo>
                    <a:pt x="228" y="1849"/>
                    <a:pt x="0" y="1712"/>
                    <a:pt x="0" y="1484"/>
                  </a:cubicBezTo>
                  <a:cubicBezTo>
                    <a:pt x="23" y="1256"/>
                    <a:pt x="274" y="982"/>
                    <a:pt x="1484" y="639"/>
                  </a:cubicBezTo>
                  <a:cubicBezTo>
                    <a:pt x="2693" y="297"/>
                    <a:pt x="4382" y="0"/>
                    <a:pt x="4382" y="22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1277709" y="3660404"/>
              <a:ext cx="64093" cy="14596"/>
            </a:xfrm>
            <a:custGeom>
              <a:rect b="b" l="l" r="r" t="t"/>
              <a:pathLst>
                <a:path extrusionOk="0" h="754" w="3311">
                  <a:moveTo>
                    <a:pt x="3219" y="320"/>
                  </a:moveTo>
                  <a:cubicBezTo>
                    <a:pt x="3128" y="503"/>
                    <a:pt x="1827" y="685"/>
                    <a:pt x="959" y="731"/>
                  </a:cubicBezTo>
                  <a:cubicBezTo>
                    <a:pt x="92" y="754"/>
                    <a:pt x="1" y="594"/>
                    <a:pt x="92" y="388"/>
                  </a:cubicBezTo>
                  <a:cubicBezTo>
                    <a:pt x="183" y="206"/>
                    <a:pt x="434" y="46"/>
                    <a:pt x="1302" y="23"/>
                  </a:cubicBezTo>
                  <a:cubicBezTo>
                    <a:pt x="2169" y="0"/>
                    <a:pt x="3310" y="115"/>
                    <a:pt x="3219"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1417343" y="3684699"/>
              <a:ext cx="42877" cy="61886"/>
            </a:xfrm>
            <a:custGeom>
              <a:rect b="b" l="l" r="r" t="t"/>
              <a:pathLst>
                <a:path extrusionOk="0" h="3197" w="2215">
                  <a:moveTo>
                    <a:pt x="343" y="183"/>
                  </a:moveTo>
                  <a:cubicBezTo>
                    <a:pt x="1" y="366"/>
                    <a:pt x="252" y="1621"/>
                    <a:pt x="640" y="2397"/>
                  </a:cubicBezTo>
                  <a:cubicBezTo>
                    <a:pt x="1005" y="3173"/>
                    <a:pt x="1347" y="3196"/>
                    <a:pt x="1667" y="3014"/>
                  </a:cubicBezTo>
                  <a:cubicBezTo>
                    <a:pt x="2009" y="2854"/>
                    <a:pt x="2215" y="2534"/>
                    <a:pt x="1827" y="1758"/>
                  </a:cubicBezTo>
                  <a:cubicBezTo>
                    <a:pt x="1461" y="982"/>
                    <a:pt x="662" y="1"/>
                    <a:pt x="343"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1433701" y="3677633"/>
              <a:ext cx="57453" cy="46865"/>
            </a:xfrm>
            <a:custGeom>
              <a:rect b="b" l="l" r="r" t="t"/>
              <a:pathLst>
                <a:path extrusionOk="0" h="2421" w="2968">
                  <a:moveTo>
                    <a:pt x="274" y="229"/>
                  </a:moveTo>
                  <a:cubicBezTo>
                    <a:pt x="0" y="434"/>
                    <a:pt x="708" y="1347"/>
                    <a:pt x="1347" y="1895"/>
                  </a:cubicBezTo>
                  <a:cubicBezTo>
                    <a:pt x="1986" y="2420"/>
                    <a:pt x="2328" y="2374"/>
                    <a:pt x="2602" y="2169"/>
                  </a:cubicBezTo>
                  <a:cubicBezTo>
                    <a:pt x="2876" y="1941"/>
                    <a:pt x="2967" y="1667"/>
                    <a:pt x="2328" y="1142"/>
                  </a:cubicBezTo>
                  <a:cubicBezTo>
                    <a:pt x="1689" y="594"/>
                    <a:pt x="548" y="1"/>
                    <a:pt x="274" y="22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1455344" y="3671884"/>
              <a:ext cx="57008" cy="22997"/>
            </a:xfrm>
            <a:custGeom>
              <a:rect b="b" l="l" r="r" t="t"/>
              <a:pathLst>
                <a:path extrusionOk="0" h="1188" w="2945">
                  <a:moveTo>
                    <a:pt x="137" y="183"/>
                  </a:moveTo>
                  <a:cubicBezTo>
                    <a:pt x="1" y="389"/>
                    <a:pt x="891" y="800"/>
                    <a:pt x="1621" y="982"/>
                  </a:cubicBezTo>
                  <a:cubicBezTo>
                    <a:pt x="2352" y="1188"/>
                    <a:pt x="2625" y="1074"/>
                    <a:pt x="2785" y="868"/>
                  </a:cubicBezTo>
                  <a:cubicBezTo>
                    <a:pt x="2945" y="686"/>
                    <a:pt x="2922" y="503"/>
                    <a:pt x="2192" y="298"/>
                  </a:cubicBezTo>
                  <a:cubicBezTo>
                    <a:pt x="1461" y="115"/>
                    <a:pt x="297" y="1"/>
                    <a:pt x="137"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1398352" y="3697069"/>
              <a:ext cx="22977" cy="64538"/>
            </a:xfrm>
            <a:custGeom>
              <a:rect b="b" l="l" r="r" t="t"/>
              <a:pathLst>
                <a:path extrusionOk="0" h="3334" w="1187">
                  <a:moveTo>
                    <a:pt x="548" y="92"/>
                  </a:moveTo>
                  <a:cubicBezTo>
                    <a:pt x="867" y="1"/>
                    <a:pt x="1164" y="1119"/>
                    <a:pt x="1164" y="1987"/>
                  </a:cubicBezTo>
                  <a:cubicBezTo>
                    <a:pt x="1187" y="2854"/>
                    <a:pt x="936" y="3128"/>
                    <a:pt x="616" y="3219"/>
                  </a:cubicBezTo>
                  <a:cubicBezTo>
                    <a:pt x="297" y="3333"/>
                    <a:pt x="23" y="3242"/>
                    <a:pt x="0" y="2375"/>
                  </a:cubicBezTo>
                  <a:cubicBezTo>
                    <a:pt x="0" y="1507"/>
                    <a:pt x="228" y="206"/>
                    <a:pt x="548" y="92"/>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1364765" y="3710775"/>
              <a:ext cx="32714" cy="52149"/>
            </a:xfrm>
            <a:custGeom>
              <a:rect b="b" l="l" r="r" t="t"/>
              <a:pathLst>
                <a:path extrusionOk="0" h="2694" w="1690">
                  <a:moveTo>
                    <a:pt x="1438" y="23"/>
                  </a:moveTo>
                  <a:cubicBezTo>
                    <a:pt x="1689" y="0"/>
                    <a:pt x="1461" y="1028"/>
                    <a:pt x="1164" y="1758"/>
                  </a:cubicBezTo>
                  <a:cubicBezTo>
                    <a:pt x="868" y="2488"/>
                    <a:pt x="617" y="2648"/>
                    <a:pt x="366" y="2671"/>
                  </a:cubicBezTo>
                  <a:cubicBezTo>
                    <a:pt x="137" y="2694"/>
                    <a:pt x="0" y="2557"/>
                    <a:pt x="297" y="1826"/>
                  </a:cubicBezTo>
                  <a:cubicBezTo>
                    <a:pt x="594" y="1096"/>
                    <a:pt x="1210" y="46"/>
                    <a:pt x="1438" y="2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1463746" y="3507084"/>
              <a:ext cx="239936" cy="160396"/>
            </a:xfrm>
            <a:custGeom>
              <a:rect b="b" l="l" r="r" t="t"/>
              <a:pathLst>
                <a:path extrusionOk="0" h="8286" w="12395">
                  <a:moveTo>
                    <a:pt x="2420" y="7601"/>
                  </a:moveTo>
                  <a:cubicBezTo>
                    <a:pt x="1164" y="7395"/>
                    <a:pt x="320" y="6209"/>
                    <a:pt x="525" y="4976"/>
                  </a:cubicBezTo>
                  <a:cubicBezTo>
                    <a:pt x="548" y="4885"/>
                    <a:pt x="571" y="4793"/>
                    <a:pt x="594" y="4702"/>
                  </a:cubicBezTo>
                  <a:cubicBezTo>
                    <a:pt x="228" y="4497"/>
                    <a:pt x="0" y="4063"/>
                    <a:pt x="69" y="3629"/>
                  </a:cubicBezTo>
                  <a:cubicBezTo>
                    <a:pt x="137" y="3264"/>
                    <a:pt x="365" y="2990"/>
                    <a:pt x="662" y="2853"/>
                  </a:cubicBezTo>
                  <a:cubicBezTo>
                    <a:pt x="525" y="2534"/>
                    <a:pt x="502" y="2168"/>
                    <a:pt x="548" y="1826"/>
                  </a:cubicBezTo>
                  <a:cubicBezTo>
                    <a:pt x="731" y="730"/>
                    <a:pt x="1758" y="0"/>
                    <a:pt x="2853" y="183"/>
                  </a:cubicBezTo>
                  <a:cubicBezTo>
                    <a:pt x="3561" y="297"/>
                    <a:pt x="4132" y="799"/>
                    <a:pt x="4383" y="1438"/>
                  </a:cubicBezTo>
                  <a:cubicBezTo>
                    <a:pt x="4588" y="1370"/>
                    <a:pt x="4839" y="1370"/>
                    <a:pt x="5090" y="1392"/>
                  </a:cubicBezTo>
                  <a:cubicBezTo>
                    <a:pt x="5136" y="1415"/>
                    <a:pt x="5204" y="1438"/>
                    <a:pt x="5273" y="1438"/>
                  </a:cubicBezTo>
                  <a:cubicBezTo>
                    <a:pt x="5752" y="982"/>
                    <a:pt x="6437" y="753"/>
                    <a:pt x="7145" y="867"/>
                  </a:cubicBezTo>
                  <a:cubicBezTo>
                    <a:pt x="7510" y="913"/>
                    <a:pt x="7829" y="1073"/>
                    <a:pt x="8103" y="1278"/>
                  </a:cubicBezTo>
                  <a:cubicBezTo>
                    <a:pt x="8400" y="548"/>
                    <a:pt x="9176" y="91"/>
                    <a:pt x="9975" y="228"/>
                  </a:cubicBezTo>
                  <a:cubicBezTo>
                    <a:pt x="10934" y="365"/>
                    <a:pt x="11550" y="1255"/>
                    <a:pt x="11390" y="2214"/>
                  </a:cubicBezTo>
                  <a:cubicBezTo>
                    <a:pt x="11390" y="2305"/>
                    <a:pt x="11367" y="2397"/>
                    <a:pt x="11322" y="2488"/>
                  </a:cubicBezTo>
                  <a:cubicBezTo>
                    <a:pt x="12029" y="3081"/>
                    <a:pt x="12394" y="4017"/>
                    <a:pt x="12235" y="4999"/>
                  </a:cubicBezTo>
                  <a:cubicBezTo>
                    <a:pt x="12006" y="6482"/>
                    <a:pt x="10591" y="7464"/>
                    <a:pt x="9130" y="7213"/>
                  </a:cubicBezTo>
                  <a:cubicBezTo>
                    <a:pt x="8697" y="7144"/>
                    <a:pt x="8309" y="6985"/>
                    <a:pt x="7989" y="6733"/>
                  </a:cubicBezTo>
                  <a:cubicBezTo>
                    <a:pt x="7692" y="7692"/>
                    <a:pt x="6757" y="8286"/>
                    <a:pt x="5775" y="8126"/>
                  </a:cubicBezTo>
                  <a:cubicBezTo>
                    <a:pt x="5113" y="8012"/>
                    <a:pt x="4588" y="7601"/>
                    <a:pt x="4314" y="7053"/>
                  </a:cubicBezTo>
                  <a:cubicBezTo>
                    <a:pt x="3812" y="7487"/>
                    <a:pt x="3127" y="7715"/>
                    <a:pt x="2420" y="760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1490693" y="3558772"/>
              <a:ext cx="183393" cy="191330"/>
            </a:xfrm>
            <a:custGeom>
              <a:rect b="b" l="l" r="r" t="t"/>
              <a:pathLst>
                <a:path extrusionOk="0" h="9884" w="9474">
                  <a:moveTo>
                    <a:pt x="2694" y="1"/>
                  </a:moveTo>
                  <a:cubicBezTo>
                    <a:pt x="3744" y="3995"/>
                    <a:pt x="3653" y="3904"/>
                    <a:pt x="3310" y="4703"/>
                  </a:cubicBezTo>
                  <a:cubicBezTo>
                    <a:pt x="3105" y="5228"/>
                    <a:pt x="2078" y="6209"/>
                    <a:pt x="1439" y="6917"/>
                  </a:cubicBezTo>
                  <a:cubicBezTo>
                    <a:pt x="1" y="8560"/>
                    <a:pt x="3767" y="9884"/>
                    <a:pt x="4360" y="9724"/>
                  </a:cubicBezTo>
                  <a:cubicBezTo>
                    <a:pt x="5753" y="9313"/>
                    <a:pt x="5616" y="5593"/>
                    <a:pt x="6004" y="4680"/>
                  </a:cubicBezTo>
                  <a:cubicBezTo>
                    <a:pt x="6392" y="3767"/>
                    <a:pt x="9473" y="1324"/>
                    <a:pt x="9268" y="1279"/>
                  </a:cubicBezTo>
                  <a:cubicBezTo>
                    <a:pt x="9085" y="1233"/>
                    <a:pt x="8355" y="868"/>
                    <a:pt x="8240" y="1073"/>
                  </a:cubicBezTo>
                  <a:cubicBezTo>
                    <a:pt x="8126" y="1279"/>
                    <a:pt x="5022" y="4543"/>
                    <a:pt x="4657" y="4132"/>
                  </a:cubicBezTo>
                  <a:cubicBezTo>
                    <a:pt x="4292" y="3744"/>
                    <a:pt x="3721" y="320"/>
                    <a:pt x="3721" y="32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1500411" y="3608697"/>
              <a:ext cx="143613" cy="141407"/>
            </a:xfrm>
            <a:custGeom>
              <a:rect b="b" l="l" r="r" t="t"/>
              <a:pathLst>
                <a:path extrusionOk="0" h="7305" w="7419">
                  <a:moveTo>
                    <a:pt x="731" y="4657"/>
                  </a:moveTo>
                  <a:cubicBezTo>
                    <a:pt x="1" y="6141"/>
                    <a:pt x="3310" y="7305"/>
                    <a:pt x="3858" y="7145"/>
                  </a:cubicBezTo>
                  <a:cubicBezTo>
                    <a:pt x="5251" y="6734"/>
                    <a:pt x="5114" y="3014"/>
                    <a:pt x="5502" y="2101"/>
                  </a:cubicBezTo>
                  <a:cubicBezTo>
                    <a:pt x="5707" y="1621"/>
                    <a:pt x="6620" y="731"/>
                    <a:pt x="7419" y="1"/>
                  </a:cubicBezTo>
                  <a:cubicBezTo>
                    <a:pt x="7191" y="161"/>
                    <a:pt x="6917" y="366"/>
                    <a:pt x="6597" y="594"/>
                  </a:cubicBezTo>
                  <a:cubicBezTo>
                    <a:pt x="5410" y="1507"/>
                    <a:pt x="4999" y="2238"/>
                    <a:pt x="4771" y="3539"/>
                  </a:cubicBezTo>
                  <a:cubicBezTo>
                    <a:pt x="4543" y="4840"/>
                    <a:pt x="4223" y="6575"/>
                    <a:pt x="3813" y="6392"/>
                  </a:cubicBezTo>
                  <a:cubicBezTo>
                    <a:pt x="3402" y="6232"/>
                    <a:pt x="2945" y="5228"/>
                    <a:pt x="731" y="465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1451801" y="3435051"/>
              <a:ext cx="288117" cy="193982"/>
            </a:xfrm>
            <a:custGeom>
              <a:rect b="b" l="l" r="r" t="t"/>
              <a:pathLst>
                <a:path extrusionOk="0" h="10021" w="14884">
                  <a:moveTo>
                    <a:pt x="3174" y="457"/>
                  </a:moveTo>
                  <a:cubicBezTo>
                    <a:pt x="1667" y="594"/>
                    <a:pt x="572" y="1941"/>
                    <a:pt x="709" y="3470"/>
                  </a:cubicBezTo>
                  <a:cubicBezTo>
                    <a:pt x="731" y="3584"/>
                    <a:pt x="731" y="3675"/>
                    <a:pt x="754" y="3790"/>
                  </a:cubicBezTo>
                  <a:cubicBezTo>
                    <a:pt x="298" y="4018"/>
                    <a:pt x="1" y="4497"/>
                    <a:pt x="69" y="5045"/>
                  </a:cubicBezTo>
                  <a:cubicBezTo>
                    <a:pt x="92" y="5456"/>
                    <a:pt x="343" y="5821"/>
                    <a:pt x="686" y="6004"/>
                  </a:cubicBezTo>
                  <a:cubicBezTo>
                    <a:pt x="526" y="6392"/>
                    <a:pt x="435" y="6802"/>
                    <a:pt x="480" y="7236"/>
                  </a:cubicBezTo>
                  <a:cubicBezTo>
                    <a:pt x="617" y="8560"/>
                    <a:pt x="1781" y="9519"/>
                    <a:pt x="3105" y="9382"/>
                  </a:cubicBezTo>
                  <a:cubicBezTo>
                    <a:pt x="3973" y="9313"/>
                    <a:pt x="4680" y="8765"/>
                    <a:pt x="5022" y="8012"/>
                  </a:cubicBezTo>
                  <a:cubicBezTo>
                    <a:pt x="5296" y="8103"/>
                    <a:pt x="5570" y="8149"/>
                    <a:pt x="5867" y="8103"/>
                  </a:cubicBezTo>
                  <a:cubicBezTo>
                    <a:pt x="5958" y="8103"/>
                    <a:pt x="6027" y="8081"/>
                    <a:pt x="6118" y="8081"/>
                  </a:cubicBezTo>
                  <a:cubicBezTo>
                    <a:pt x="6643" y="8674"/>
                    <a:pt x="7442" y="9016"/>
                    <a:pt x="8309" y="8925"/>
                  </a:cubicBezTo>
                  <a:cubicBezTo>
                    <a:pt x="8743" y="8880"/>
                    <a:pt x="9154" y="8743"/>
                    <a:pt x="9496" y="8514"/>
                  </a:cubicBezTo>
                  <a:cubicBezTo>
                    <a:pt x="9793" y="9405"/>
                    <a:pt x="10683" y="10021"/>
                    <a:pt x="11665" y="9930"/>
                  </a:cubicBezTo>
                  <a:cubicBezTo>
                    <a:pt x="12806" y="9815"/>
                    <a:pt x="13628" y="8811"/>
                    <a:pt x="13514" y="7670"/>
                  </a:cubicBezTo>
                  <a:cubicBezTo>
                    <a:pt x="13514" y="7556"/>
                    <a:pt x="13491" y="7419"/>
                    <a:pt x="13468" y="7327"/>
                  </a:cubicBezTo>
                  <a:cubicBezTo>
                    <a:pt x="14335" y="6665"/>
                    <a:pt x="14883" y="5570"/>
                    <a:pt x="14746" y="4383"/>
                  </a:cubicBezTo>
                  <a:cubicBezTo>
                    <a:pt x="14586" y="2603"/>
                    <a:pt x="12989" y="1279"/>
                    <a:pt x="11208" y="1461"/>
                  </a:cubicBezTo>
                  <a:cubicBezTo>
                    <a:pt x="10683" y="1507"/>
                    <a:pt x="10204" y="1690"/>
                    <a:pt x="9793" y="1941"/>
                  </a:cubicBezTo>
                  <a:cubicBezTo>
                    <a:pt x="9519" y="799"/>
                    <a:pt x="8446" y="1"/>
                    <a:pt x="7237" y="115"/>
                  </a:cubicBezTo>
                  <a:cubicBezTo>
                    <a:pt x="6460" y="183"/>
                    <a:pt x="5799" y="640"/>
                    <a:pt x="5433" y="1279"/>
                  </a:cubicBezTo>
                  <a:cubicBezTo>
                    <a:pt x="4863" y="708"/>
                    <a:pt x="4041" y="366"/>
                    <a:pt x="3174"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1523389" y="3618415"/>
              <a:ext cx="51278" cy="74701"/>
            </a:xfrm>
            <a:custGeom>
              <a:rect b="b" l="l" r="r" t="t"/>
              <a:pathLst>
                <a:path extrusionOk="0" h="3859" w="2649">
                  <a:moveTo>
                    <a:pt x="2009" y="1"/>
                  </a:moveTo>
                  <a:cubicBezTo>
                    <a:pt x="2169" y="1211"/>
                    <a:pt x="2260" y="1393"/>
                    <a:pt x="1690" y="2215"/>
                  </a:cubicBezTo>
                  <a:cubicBezTo>
                    <a:pt x="1096" y="3014"/>
                    <a:pt x="1" y="3858"/>
                    <a:pt x="92" y="3813"/>
                  </a:cubicBezTo>
                  <a:cubicBezTo>
                    <a:pt x="183" y="3767"/>
                    <a:pt x="1507" y="2968"/>
                    <a:pt x="2078" y="2147"/>
                  </a:cubicBezTo>
                  <a:cubicBezTo>
                    <a:pt x="2648" y="1348"/>
                    <a:pt x="2260" y="435"/>
                    <a:pt x="2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1463746" y="3443898"/>
              <a:ext cx="84844" cy="100311"/>
            </a:xfrm>
            <a:custGeom>
              <a:rect b="b" l="l" r="r" t="t"/>
              <a:pathLst>
                <a:path extrusionOk="0" h="5182" w="4383">
                  <a:moveTo>
                    <a:pt x="753" y="5181"/>
                  </a:moveTo>
                  <a:cubicBezTo>
                    <a:pt x="0" y="4382"/>
                    <a:pt x="480" y="3698"/>
                    <a:pt x="868" y="3515"/>
                  </a:cubicBezTo>
                  <a:cubicBezTo>
                    <a:pt x="1256" y="3355"/>
                    <a:pt x="228" y="2054"/>
                    <a:pt x="1781" y="1027"/>
                  </a:cubicBezTo>
                  <a:cubicBezTo>
                    <a:pt x="3333" y="0"/>
                    <a:pt x="4383" y="1324"/>
                    <a:pt x="4383" y="1324"/>
                  </a:cubicBezTo>
                  <a:cubicBezTo>
                    <a:pt x="4383" y="1324"/>
                    <a:pt x="2351" y="525"/>
                    <a:pt x="1895" y="1872"/>
                  </a:cubicBezTo>
                  <a:cubicBezTo>
                    <a:pt x="1415" y="3196"/>
                    <a:pt x="1735" y="3835"/>
                    <a:pt x="1735" y="3835"/>
                  </a:cubicBezTo>
                  <a:cubicBezTo>
                    <a:pt x="1735" y="3835"/>
                    <a:pt x="571" y="3652"/>
                    <a:pt x="753" y="518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1587456" y="3458920"/>
              <a:ext cx="95026" cy="89257"/>
            </a:xfrm>
            <a:custGeom>
              <a:rect b="b" l="l" r="r" t="t"/>
              <a:pathLst>
                <a:path extrusionOk="0" h="4611" w="4909">
                  <a:moveTo>
                    <a:pt x="4315" y="4611"/>
                  </a:moveTo>
                  <a:cubicBezTo>
                    <a:pt x="4908" y="3675"/>
                    <a:pt x="4315" y="3081"/>
                    <a:pt x="3881" y="2990"/>
                  </a:cubicBezTo>
                  <a:cubicBezTo>
                    <a:pt x="3470" y="2922"/>
                    <a:pt x="4223" y="1415"/>
                    <a:pt x="2512" y="708"/>
                  </a:cubicBezTo>
                  <a:cubicBezTo>
                    <a:pt x="800" y="0"/>
                    <a:pt x="1" y="1507"/>
                    <a:pt x="1" y="1507"/>
                  </a:cubicBezTo>
                  <a:cubicBezTo>
                    <a:pt x="1" y="1507"/>
                    <a:pt x="1850" y="342"/>
                    <a:pt x="2557" y="1552"/>
                  </a:cubicBezTo>
                  <a:cubicBezTo>
                    <a:pt x="3288" y="2785"/>
                    <a:pt x="3105" y="3470"/>
                    <a:pt x="3105" y="3470"/>
                  </a:cubicBezTo>
                  <a:cubicBezTo>
                    <a:pt x="3105" y="3470"/>
                    <a:pt x="4201" y="3081"/>
                    <a:pt x="4315" y="46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1492464" y="3462889"/>
              <a:ext cx="215197" cy="142297"/>
            </a:xfrm>
            <a:custGeom>
              <a:rect b="b" l="l" r="r" t="t"/>
              <a:pathLst>
                <a:path extrusionOk="0" h="7351" w="11117">
                  <a:moveTo>
                    <a:pt x="2123" y="1941"/>
                  </a:moveTo>
                  <a:cubicBezTo>
                    <a:pt x="2329" y="1918"/>
                    <a:pt x="2534" y="2100"/>
                    <a:pt x="2557" y="2306"/>
                  </a:cubicBezTo>
                  <a:cubicBezTo>
                    <a:pt x="2580" y="2534"/>
                    <a:pt x="2420" y="2717"/>
                    <a:pt x="2192" y="2740"/>
                  </a:cubicBezTo>
                  <a:cubicBezTo>
                    <a:pt x="1963" y="2762"/>
                    <a:pt x="1781" y="2603"/>
                    <a:pt x="1758" y="2397"/>
                  </a:cubicBezTo>
                  <a:cubicBezTo>
                    <a:pt x="1735" y="2169"/>
                    <a:pt x="1895" y="1963"/>
                    <a:pt x="2123" y="1941"/>
                  </a:cubicBezTo>
                  <a:close/>
                  <a:moveTo>
                    <a:pt x="388" y="4292"/>
                  </a:moveTo>
                  <a:cubicBezTo>
                    <a:pt x="617" y="4292"/>
                    <a:pt x="799" y="4451"/>
                    <a:pt x="822" y="4657"/>
                  </a:cubicBezTo>
                  <a:cubicBezTo>
                    <a:pt x="845" y="4885"/>
                    <a:pt x="685" y="5068"/>
                    <a:pt x="480" y="5091"/>
                  </a:cubicBezTo>
                  <a:cubicBezTo>
                    <a:pt x="251" y="5113"/>
                    <a:pt x="46" y="4954"/>
                    <a:pt x="23" y="4748"/>
                  </a:cubicBezTo>
                  <a:cubicBezTo>
                    <a:pt x="0" y="4520"/>
                    <a:pt x="183" y="4314"/>
                    <a:pt x="388" y="4292"/>
                  </a:cubicBezTo>
                  <a:close/>
                  <a:moveTo>
                    <a:pt x="2465" y="3082"/>
                  </a:moveTo>
                  <a:cubicBezTo>
                    <a:pt x="2534" y="3082"/>
                    <a:pt x="2625" y="3128"/>
                    <a:pt x="2625" y="3219"/>
                  </a:cubicBezTo>
                  <a:cubicBezTo>
                    <a:pt x="2648" y="3310"/>
                    <a:pt x="2580" y="3379"/>
                    <a:pt x="2488" y="3401"/>
                  </a:cubicBezTo>
                  <a:cubicBezTo>
                    <a:pt x="2397" y="3401"/>
                    <a:pt x="2329" y="3333"/>
                    <a:pt x="2306" y="3242"/>
                  </a:cubicBezTo>
                  <a:cubicBezTo>
                    <a:pt x="2306" y="3173"/>
                    <a:pt x="2374" y="3082"/>
                    <a:pt x="2465" y="3082"/>
                  </a:cubicBezTo>
                  <a:close/>
                  <a:moveTo>
                    <a:pt x="4543" y="23"/>
                  </a:moveTo>
                  <a:cubicBezTo>
                    <a:pt x="4383" y="23"/>
                    <a:pt x="4269" y="183"/>
                    <a:pt x="4292" y="343"/>
                  </a:cubicBezTo>
                  <a:cubicBezTo>
                    <a:pt x="4314" y="503"/>
                    <a:pt x="4451" y="617"/>
                    <a:pt x="4611" y="594"/>
                  </a:cubicBezTo>
                  <a:cubicBezTo>
                    <a:pt x="4771" y="594"/>
                    <a:pt x="4885" y="434"/>
                    <a:pt x="4862" y="274"/>
                  </a:cubicBezTo>
                  <a:cubicBezTo>
                    <a:pt x="4862" y="115"/>
                    <a:pt x="4702" y="1"/>
                    <a:pt x="4543" y="23"/>
                  </a:cubicBezTo>
                  <a:close/>
                  <a:moveTo>
                    <a:pt x="10705" y="2055"/>
                  </a:moveTo>
                  <a:cubicBezTo>
                    <a:pt x="10500" y="2078"/>
                    <a:pt x="10340" y="2237"/>
                    <a:pt x="10363" y="2443"/>
                  </a:cubicBezTo>
                  <a:cubicBezTo>
                    <a:pt x="10386" y="2648"/>
                    <a:pt x="10568" y="2785"/>
                    <a:pt x="10774" y="2762"/>
                  </a:cubicBezTo>
                  <a:cubicBezTo>
                    <a:pt x="10979" y="2762"/>
                    <a:pt x="11116" y="2580"/>
                    <a:pt x="11093" y="2374"/>
                  </a:cubicBezTo>
                  <a:cubicBezTo>
                    <a:pt x="11071" y="2169"/>
                    <a:pt x="10888" y="2032"/>
                    <a:pt x="10705" y="2055"/>
                  </a:cubicBezTo>
                  <a:close/>
                  <a:moveTo>
                    <a:pt x="10523" y="3424"/>
                  </a:moveTo>
                  <a:cubicBezTo>
                    <a:pt x="10660" y="3401"/>
                    <a:pt x="10797" y="3516"/>
                    <a:pt x="10797" y="3653"/>
                  </a:cubicBezTo>
                  <a:cubicBezTo>
                    <a:pt x="10820" y="3789"/>
                    <a:pt x="10705" y="3926"/>
                    <a:pt x="10568" y="3949"/>
                  </a:cubicBezTo>
                  <a:cubicBezTo>
                    <a:pt x="10432" y="3949"/>
                    <a:pt x="10295" y="3858"/>
                    <a:pt x="10272" y="3698"/>
                  </a:cubicBezTo>
                  <a:cubicBezTo>
                    <a:pt x="10272" y="3561"/>
                    <a:pt x="10363" y="3424"/>
                    <a:pt x="10523" y="3424"/>
                  </a:cubicBezTo>
                  <a:close/>
                  <a:moveTo>
                    <a:pt x="9541" y="1393"/>
                  </a:moveTo>
                  <a:cubicBezTo>
                    <a:pt x="9633" y="1393"/>
                    <a:pt x="9724" y="1461"/>
                    <a:pt x="9747" y="1553"/>
                  </a:cubicBezTo>
                  <a:cubicBezTo>
                    <a:pt x="9747" y="1644"/>
                    <a:pt x="9678" y="1735"/>
                    <a:pt x="9587" y="1735"/>
                  </a:cubicBezTo>
                  <a:cubicBezTo>
                    <a:pt x="9496" y="1758"/>
                    <a:pt x="9404" y="1690"/>
                    <a:pt x="9404" y="1575"/>
                  </a:cubicBezTo>
                  <a:cubicBezTo>
                    <a:pt x="9382" y="1484"/>
                    <a:pt x="9450" y="1416"/>
                    <a:pt x="9541" y="1393"/>
                  </a:cubicBezTo>
                  <a:close/>
                  <a:moveTo>
                    <a:pt x="8606" y="6141"/>
                  </a:moveTo>
                  <a:cubicBezTo>
                    <a:pt x="8925" y="6095"/>
                    <a:pt x="9222" y="6346"/>
                    <a:pt x="9245" y="6665"/>
                  </a:cubicBezTo>
                  <a:cubicBezTo>
                    <a:pt x="9267" y="6985"/>
                    <a:pt x="9039" y="7282"/>
                    <a:pt x="8720" y="7305"/>
                  </a:cubicBezTo>
                  <a:cubicBezTo>
                    <a:pt x="8377" y="7350"/>
                    <a:pt x="8103" y="7099"/>
                    <a:pt x="8058" y="6780"/>
                  </a:cubicBezTo>
                  <a:cubicBezTo>
                    <a:pt x="8035" y="6460"/>
                    <a:pt x="8263" y="6163"/>
                    <a:pt x="8606" y="6141"/>
                  </a:cubicBezTo>
                  <a:close/>
                  <a:moveTo>
                    <a:pt x="7670" y="5410"/>
                  </a:moveTo>
                  <a:cubicBezTo>
                    <a:pt x="7784" y="5387"/>
                    <a:pt x="7852" y="5456"/>
                    <a:pt x="7875" y="5570"/>
                  </a:cubicBezTo>
                  <a:cubicBezTo>
                    <a:pt x="7875" y="5661"/>
                    <a:pt x="7807" y="5752"/>
                    <a:pt x="7715" y="5752"/>
                  </a:cubicBezTo>
                  <a:cubicBezTo>
                    <a:pt x="7624" y="5775"/>
                    <a:pt x="7533" y="5707"/>
                    <a:pt x="7510" y="5593"/>
                  </a:cubicBezTo>
                  <a:cubicBezTo>
                    <a:pt x="7510" y="5501"/>
                    <a:pt x="7578" y="5410"/>
                    <a:pt x="7670" y="5410"/>
                  </a:cubicBezTo>
                  <a:close/>
                  <a:moveTo>
                    <a:pt x="6277" y="5227"/>
                  </a:moveTo>
                  <a:cubicBezTo>
                    <a:pt x="6528" y="5205"/>
                    <a:pt x="6734" y="5364"/>
                    <a:pt x="6757" y="5616"/>
                  </a:cubicBezTo>
                  <a:cubicBezTo>
                    <a:pt x="6779" y="5844"/>
                    <a:pt x="6597" y="6072"/>
                    <a:pt x="6369" y="6095"/>
                  </a:cubicBezTo>
                  <a:cubicBezTo>
                    <a:pt x="6118" y="6118"/>
                    <a:pt x="5912" y="5935"/>
                    <a:pt x="5889" y="5707"/>
                  </a:cubicBezTo>
                  <a:cubicBezTo>
                    <a:pt x="5866" y="5456"/>
                    <a:pt x="6049" y="5250"/>
                    <a:pt x="6277" y="5227"/>
                  </a:cubicBezTo>
                  <a:close/>
                  <a:moveTo>
                    <a:pt x="4817" y="3470"/>
                  </a:moveTo>
                  <a:cubicBezTo>
                    <a:pt x="5090" y="3447"/>
                    <a:pt x="5319" y="3630"/>
                    <a:pt x="5364" y="3904"/>
                  </a:cubicBezTo>
                  <a:cubicBezTo>
                    <a:pt x="5387" y="4178"/>
                    <a:pt x="5182" y="4406"/>
                    <a:pt x="4908" y="4429"/>
                  </a:cubicBezTo>
                  <a:cubicBezTo>
                    <a:pt x="4657" y="4451"/>
                    <a:pt x="4406" y="4269"/>
                    <a:pt x="4383" y="3995"/>
                  </a:cubicBezTo>
                  <a:cubicBezTo>
                    <a:pt x="4360" y="3721"/>
                    <a:pt x="4565" y="3493"/>
                    <a:pt x="4817"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2564437" y="3525630"/>
              <a:ext cx="312837" cy="288543"/>
            </a:xfrm>
            <a:custGeom>
              <a:rect b="b" l="l" r="r" t="t"/>
              <a:pathLst>
                <a:path extrusionOk="0" h="14906" w="16161">
                  <a:moveTo>
                    <a:pt x="5615" y="4497"/>
                  </a:moveTo>
                  <a:cubicBezTo>
                    <a:pt x="8856" y="1781"/>
                    <a:pt x="12417" y="685"/>
                    <a:pt x="13604" y="2078"/>
                  </a:cubicBezTo>
                  <a:cubicBezTo>
                    <a:pt x="16160" y="5114"/>
                    <a:pt x="4383" y="14906"/>
                    <a:pt x="1895" y="11961"/>
                  </a:cubicBezTo>
                  <a:cubicBezTo>
                    <a:pt x="730" y="10569"/>
                    <a:pt x="2397" y="7236"/>
                    <a:pt x="5615" y="4497"/>
                  </a:cubicBezTo>
                  <a:close/>
                  <a:moveTo>
                    <a:pt x="4930" y="3767"/>
                  </a:moveTo>
                  <a:cubicBezTo>
                    <a:pt x="1415" y="6734"/>
                    <a:pt x="0" y="10729"/>
                    <a:pt x="1415" y="12372"/>
                  </a:cubicBezTo>
                  <a:cubicBezTo>
                    <a:pt x="1575" y="12555"/>
                    <a:pt x="2009" y="13011"/>
                    <a:pt x="2214" y="13125"/>
                  </a:cubicBezTo>
                  <a:cubicBezTo>
                    <a:pt x="3926" y="14084"/>
                    <a:pt x="7418" y="12965"/>
                    <a:pt x="10545" y="10341"/>
                  </a:cubicBezTo>
                  <a:cubicBezTo>
                    <a:pt x="13672" y="7670"/>
                    <a:pt x="15361" y="4406"/>
                    <a:pt x="14677" y="2557"/>
                  </a:cubicBezTo>
                  <a:cubicBezTo>
                    <a:pt x="14608" y="2329"/>
                    <a:pt x="14220" y="1827"/>
                    <a:pt x="14083" y="1667"/>
                  </a:cubicBezTo>
                  <a:cubicBezTo>
                    <a:pt x="12668" y="1"/>
                    <a:pt x="8423" y="800"/>
                    <a:pt x="4930" y="3767"/>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2609059" y="3553467"/>
              <a:ext cx="240827" cy="232871"/>
            </a:xfrm>
            <a:custGeom>
              <a:rect b="b" l="l" r="r" t="t"/>
              <a:pathLst>
                <a:path extrusionOk="0" h="12030" w="12441">
                  <a:moveTo>
                    <a:pt x="3767" y="1462"/>
                  </a:moveTo>
                  <a:cubicBezTo>
                    <a:pt x="3721" y="1484"/>
                    <a:pt x="3675" y="1507"/>
                    <a:pt x="3630" y="1553"/>
                  </a:cubicBezTo>
                  <a:lnTo>
                    <a:pt x="4269" y="2306"/>
                  </a:lnTo>
                  <a:cubicBezTo>
                    <a:pt x="4314" y="2283"/>
                    <a:pt x="4360" y="2238"/>
                    <a:pt x="4406" y="2215"/>
                  </a:cubicBezTo>
                  <a:close/>
                  <a:moveTo>
                    <a:pt x="6483" y="1"/>
                  </a:moveTo>
                  <a:cubicBezTo>
                    <a:pt x="6437" y="24"/>
                    <a:pt x="6391" y="24"/>
                    <a:pt x="6346" y="46"/>
                  </a:cubicBezTo>
                  <a:lnTo>
                    <a:pt x="6916" y="731"/>
                  </a:lnTo>
                  <a:cubicBezTo>
                    <a:pt x="6962" y="708"/>
                    <a:pt x="7031" y="685"/>
                    <a:pt x="7076" y="685"/>
                  </a:cubicBezTo>
                  <a:close/>
                  <a:moveTo>
                    <a:pt x="12395" y="3014"/>
                  </a:moveTo>
                  <a:cubicBezTo>
                    <a:pt x="12417" y="2945"/>
                    <a:pt x="12440" y="2899"/>
                    <a:pt x="12440" y="2831"/>
                  </a:cubicBezTo>
                  <a:lnTo>
                    <a:pt x="11641" y="1895"/>
                  </a:lnTo>
                  <a:cubicBezTo>
                    <a:pt x="11641" y="1964"/>
                    <a:pt x="11641" y="2032"/>
                    <a:pt x="11618" y="2101"/>
                  </a:cubicBezTo>
                  <a:close/>
                  <a:moveTo>
                    <a:pt x="11276" y="5479"/>
                  </a:moveTo>
                  <a:cubicBezTo>
                    <a:pt x="11322" y="5433"/>
                    <a:pt x="11345" y="5387"/>
                    <a:pt x="11367" y="5342"/>
                  </a:cubicBezTo>
                  <a:lnTo>
                    <a:pt x="10569" y="4406"/>
                  </a:lnTo>
                  <a:cubicBezTo>
                    <a:pt x="10546" y="4429"/>
                    <a:pt x="10500" y="4474"/>
                    <a:pt x="10477" y="4520"/>
                  </a:cubicBezTo>
                  <a:close/>
                  <a:moveTo>
                    <a:pt x="8628" y="8560"/>
                  </a:moveTo>
                  <a:cubicBezTo>
                    <a:pt x="8674" y="8515"/>
                    <a:pt x="8697" y="8492"/>
                    <a:pt x="8743" y="8446"/>
                  </a:cubicBezTo>
                  <a:lnTo>
                    <a:pt x="7829" y="7396"/>
                  </a:lnTo>
                  <a:cubicBezTo>
                    <a:pt x="7807" y="7419"/>
                    <a:pt x="7761" y="7465"/>
                    <a:pt x="7738" y="7487"/>
                  </a:cubicBezTo>
                  <a:close/>
                  <a:moveTo>
                    <a:pt x="6323" y="10295"/>
                  </a:moveTo>
                  <a:cubicBezTo>
                    <a:pt x="6369" y="10272"/>
                    <a:pt x="6414" y="10249"/>
                    <a:pt x="6460" y="10204"/>
                  </a:cubicBezTo>
                  <a:lnTo>
                    <a:pt x="5570" y="9154"/>
                  </a:lnTo>
                  <a:cubicBezTo>
                    <a:pt x="5524" y="9199"/>
                    <a:pt x="5501" y="9222"/>
                    <a:pt x="5456" y="9245"/>
                  </a:cubicBezTo>
                  <a:close/>
                  <a:moveTo>
                    <a:pt x="3516" y="11664"/>
                  </a:moveTo>
                  <a:cubicBezTo>
                    <a:pt x="3561" y="11642"/>
                    <a:pt x="3607" y="11619"/>
                    <a:pt x="3675" y="11596"/>
                  </a:cubicBezTo>
                  <a:lnTo>
                    <a:pt x="2854" y="10637"/>
                  </a:lnTo>
                  <a:cubicBezTo>
                    <a:pt x="2808" y="10660"/>
                    <a:pt x="2762" y="10683"/>
                    <a:pt x="2717" y="10706"/>
                  </a:cubicBezTo>
                  <a:close/>
                  <a:moveTo>
                    <a:pt x="1438" y="12030"/>
                  </a:moveTo>
                  <a:cubicBezTo>
                    <a:pt x="1484" y="12030"/>
                    <a:pt x="1553" y="12030"/>
                    <a:pt x="1621" y="12030"/>
                  </a:cubicBezTo>
                  <a:lnTo>
                    <a:pt x="822" y="11071"/>
                  </a:lnTo>
                  <a:cubicBezTo>
                    <a:pt x="731" y="11071"/>
                    <a:pt x="662" y="11048"/>
                    <a:pt x="594" y="11048"/>
                  </a:cubicBezTo>
                  <a:close/>
                  <a:moveTo>
                    <a:pt x="69" y="5136"/>
                  </a:moveTo>
                  <a:cubicBezTo>
                    <a:pt x="46" y="5182"/>
                    <a:pt x="23" y="5228"/>
                    <a:pt x="0" y="5273"/>
                  </a:cubicBezTo>
                  <a:lnTo>
                    <a:pt x="594" y="5981"/>
                  </a:lnTo>
                  <a:cubicBezTo>
                    <a:pt x="617" y="5935"/>
                    <a:pt x="662" y="5890"/>
                    <a:pt x="68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2554700" y="3513705"/>
              <a:ext cx="299596" cy="271741"/>
            </a:xfrm>
            <a:custGeom>
              <a:rect b="b" l="l" r="r" t="t"/>
              <a:pathLst>
                <a:path extrusionOk="0" h="14038" w="15477">
                  <a:moveTo>
                    <a:pt x="5593" y="4520"/>
                  </a:moveTo>
                  <a:cubicBezTo>
                    <a:pt x="8834" y="1781"/>
                    <a:pt x="12395" y="685"/>
                    <a:pt x="13582" y="2078"/>
                  </a:cubicBezTo>
                  <a:cubicBezTo>
                    <a:pt x="14769" y="3470"/>
                    <a:pt x="13103" y="6802"/>
                    <a:pt x="9861" y="9541"/>
                  </a:cubicBezTo>
                  <a:cubicBezTo>
                    <a:pt x="6643" y="12280"/>
                    <a:pt x="3059" y="13376"/>
                    <a:pt x="1895" y="11984"/>
                  </a:cubicBezTo>
                  <a:cubicBezTo>
                    <a:pt x="708" y="10591"/>
                    <a:pt x="2375" y="7236"/>
                    <a:pt x="5593" y="4520"/>
                  </a:cubicBezTo>
                  <a:close/>
                  <a:moveTo>
                    <a:pt x="5182" y="4018"/>
                  </a:moveTo>
                  <a:cubicBezTo>
                    <a:pt x="1690" y="6985"/>
                    <a:pt x="1" y="10728"/>
                    <a:pt x="1393" y="12395"/>
                  </a:cubicBezTo>
                  <a:cubicBezTo>
                    <a:pt x="2808" y="14038"/>
                    <a:pt x="6780" y="12988"/>
                    <a:pt x="10272" y="10044"/>
                  </a:cubicBezTo>
                  <a:cubicBezTo>
                    <a:pt x="13787" y="7076"/>
                    <a:pt x="15476" y="3333"/>
                    <a:pt x="14061" y="1667"/>
                  </a:cubicBezTo>
                  <a:cubicBezTo>
                    <a:pt x="12669" y="0"/>
                    <a:pt x="8697" y="1050"/>
                    <a:pt x="5182"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2018718" y="3464205"/>
              <a:ext cx="378691" cy="312856"/>
            </a:xfrm>
            <a:custGeom>
              <a:rect b="b" l="l" r="r" t="t"/>
              <a:pathLst>
                <a:path extrusionOk="0" h="16162" w="19563">
                  <a:moveTo>
                    <a:pt x="15111" y="754"/>
                  </a:moveTo>
                  <a:cubicBezTo>
                    <a:pt x="10615" y="1"/>
                    <a:pt x="4634" y="2672"/>
                    <a:pt x="1736" y="6757"/>
                  </a:cubicBezTo>
                  <a:cubicBezTo>
                    <a:pt x="914" y="7921"/>
                    <a:pt x="206" y="8538"/>
                    <a:pt x="24" y="9610"/>
                  </a:cubicBezTo>
                  <a:cubicBezTo>
                    <a:pt x="24" y="9633"/>
                    <a:pt x="1" y="10820"/>
                    <a:pt x="69" y="11026"/>
                  </a:cubicBezTo>
                  <a:cubicBezTo>
                    <a:pt x="252" y="11596"/>
                    <a:pt x="1142" y="13262"/>
                    <a:pt x="1553" y="13719"/>
                  </a:cubicBezTo>
                  <a:cubicBezTo>
                    <a:pt x="2306" y="14563"/>
                    <a:pt x="3333" y="15134"/>
                    <a:pt x="4817" y="15385"/>
                  </a:cubicBezTo>
                  <a:cubicBezTo>
                    <a:pt x="9314" y="16161"/>
                    <a:pt x="15066" y="13650"/>
                    <a:pt x="17964" y="9565"/>
                  </a:cubicBezTo>
                  <a:cubicBezTo>
                    <a:pt x="18877" y="8264"/>
                    <a:pt x="19379" y="6986"/>
                    <a:pt x="19494" y="5799"/>
                  </a:cubicBezTo>
                  <a:cubicBezTo>
                    <a:pt x="19562" y="4977"/>
                    <a:pt x="19265" y="2420"/>
                    <a:pt x="18923" y="1918"/>
                  </a:cubicBezTo>
                  <a:cubicBezTo>
                    <a:pt x="18193" y="868"/>
                    <a:pt x="16823" y="1051"/>
                    <a:pt x="15111" y="754"/>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1991326" y="3435051"/>
              <a:ext cx="426407" cy="316824"/>
            </a:xfrm>
            <a:custGeom>
              <a:rect b="b" l="l" r="r" t="t"/>
              <a:pathLst>
                <a:path extrusionOk="0" h="16367" w="22028">
                  <a:moveTo>
                    <a:pt x="16275" y="662"/>
                  </a:moveTo>
                  <a:cubicBezTo>
                    <a:pt x="11801" y="1"/>
                    <a:pt x="5798" y="2785"/>
                    <a:pt x="2899" y="6939"/>
                  </a:cubicBezTo>
                  <a:cubicBezTo>
                    <a:pt x="1" y="11071"/>
                    <a:pt x="1279" y="14997"/>
                    <a:pt x="5753" y="15681"/>
                  </a:cubicBezTo>
                  <a:cubicBezTo>
                    <a:pt x="10226" y="16366"/>
                    <a:pt x="16229" y="13559"/>
                    <a:pt x="19128" y="9405"/>
                  </a:cubicBezTo>
                  <a:cubicBezTo>
                    <a:pt x="22027" y="5273"/>
                    <a:pt x="20749" y="1347"/>
                    <a:pt x="16275" y="6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2005032" y="3445214"/>
              <a:ext cx="398997" cy="296499"/>
            </a:xfrm>
            <a:custGeom>
              <a:rect b="b" l="l" r="r" t="t"/>
              <a:pathLst>
                <a:path extrusionOk="0" h="15317" w="20612">
                  <a:moveTo>
                    <a:pt x="15225" y="640"/>
                  </a:moveTo>
                  <a:cubicBezTo>
                    <a:pt x="11025" y="0"/>
                    <a:pt x="5433" y="2625"/>
                    <a:pt x="2716" y="6483"/>
                  </a:cubicBezTo>
                  <a:cubicBezTo>
                    <a:pt x="0" y="10363"/>
                    <a:pt x="1187" y="14038"/>
                    <a:pt x="5387" y="14677"/>
                  </a:cubicBezTo>
                  <a:cubicBezTo>
                    <a:pt x="9587" y="15316"/>
                    <a:pt x="15179" y="12691"/>
                    <a:pt x="17895" y="8811"/>
                  </a:cubicBezTo>
                  <a:cubicBezTo>
                    <a:pt x="20611" y="4931"/>
                    <a:pt x="19425" y="1279"/>
                    <a:pt x="15225" y="640"/>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2018718" y="3455377"/>
              <a:ext cx="371606" cy="275728"/>
            </a:xfrm>
            <a:custGeom>
              <a:rect b="b" l="l" r="r" t="t"/>
              <a:pathLst>
                <a:path extrusionOk="0" h="14244" w="19197">
                  <a:moveTo>
                    <a:pt x="14175" y="594"/>
                  </a:moveTo>
                  <a:cubicBezTo>
                    <a:pt x="10272" y="0"/>
                    <a:pt x="5068" y="2443"/>
                    <a:pt x="2534" y="6049"/>
                  </a:cubicBezTo>
                  <a:cubicBezTo>
                    <a:pt x="1" y="9656"/>
                    <a:pt x="1119" y="13057"/>
                    <a:pt x="5022" y="13650"/>
                  </a:cubicBezTo>
                  <a:cubicBezTo>
                    <a:pt x="8925" y="14243"/>
                    <a:pt x="14130" y="11801"/>
                    <a:pt x="16663" y="8195"/>
                  </a:cubicBezTo>
                  <a:cubicBezTo>
                    <a:pt x="19197" y="4588"/>
                    <a:pt x="18078" y="1187"/>
                    <a:pt x="14175"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2158352" y="3482325"/>
              <a:ext cx="177644" cy="106505"/>
            </a:xfrm>
            <a:custGeom>
              <a:rect b="b" l="l" r="r" t="t"/>
              <a:pathLst>
                <a:path extrusionOk="0" h="5502" w="9177">
                  <a:moveTo>
                    <a:pt x="5844" y="343"/>
                  </a:moveTo>
                  <a:cubicBezTo>
                    <a:pt x="7989" y="663"/>
                    <a:pt x="9176" y="1736"/>
                    <a:pt x="8492" y="2717"/>
                  </a:cubicBezTo>
                  <a:cubicBezTo>
                    <a:pt x="7784" y="3699"/>
                    <a:pt x="3219" y="5502"/>
                    <a:pt x="2123" y="5296"/>
                  </a:cubicBezTo>
                  <a:cubicBezTo>
                    <a:pt x="1051" y="5114"/>
                    <a:pt x="1" y="2512"/>
                    <a:pt x="685" y="1530"/>
                  </a:cubicBezTo>
                  <a:cubicBezTo>
                    <a:pt x="1393" y="549"/>
                    <a:pt x="3698" y="1"/>
                    <a:pt x="5844" y="34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2055403" y="3560979"/>
              <a:ext cx="133005" cy="134341"/>
            </a:xfrm>
            <a:custGeom>
              <a:rect b="b" l="l" r="r" t="t"/>
              <a:pathLst>
                <a:path extrusionOk="0" h="6940" w="6871">
                  <a:moveTo>
                    <a:pt x="548" y="4429"/>
                  </a:moveTo>
                  <a:cubicBezTo>
                    <a:pt x="1073" y="6049"/>
                    <a:pt x="2420" y="6940"/>
                    <a:pt x="3538" y="6415"/>
                  </a:cubicBezTo>
                  <a:cubicBezTo>
                    <a:pt x="4679" y="5890"/>
                    <a:pt x="6871" y="2260"/>
                    <a:pt x="6528" y="1621"/>
                  </a:cubicBezTo>
                  <a:cubicBezTo>
                    <a:pt x="6186" y="1005"/>
                    <a:pt x="2762" y="1"/>
                    <a:pt x="1621" y="526"/>
                  </a:cubicBezTo>
                  <a:cubicBezTo>
                    <a:pt x="502" y="1051"/>
                    <a:pt x="0" y="2808"/>
                    <a:pt x="548"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2159688" y="3587945"/>
              <a:ext cx="173656" cy="109583"/>
            </a:xfrm>
            <a:custGeom>
              <a:rect b="b" l="l" r="r" t="t"/>
              <a:pathLst>
                <a:path extrusionOk="0" h="5661" w="8971">
                  <a:moveTo>
                    <a:pt x="5022" y="4017"/>
                  </a:moveTo>
                  <a:cubicBezTo>
                    <a:pt x="2716" y="5227"/>
                    <a:pt x="594" y="5661"/>
                    <a:pt x="297" y="4999"/>
                  </a:cubicBezTo>
                  <a:cubicBezTo>
                    <a:pt x="0" y="4314"/>
                    <a:pt x="2442" y="936"/>
                    <a:pt x="3447" y="525"/>
                  </a:cubicBezTo>
                  <a:cubicBezTo>
                    <a:pt x="4451" y="91"/>
                    <a:pt x="8377" y="0"/>
                    <a:pt x="8674" y="662"/>
                  </a:cubicBezTo>
                  <a:cubicBezTo>
                    <a:pt x="8970"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2210930" y="3498237"/>
              <a:ext cx="62757" cy="72474"/>
            </a:xfrm>
            <a:custGeom>
              <a:rect b="b" l="l" r="r" t="t"/>
              <a:pathLst>
                <a:path extrusionOk="0" h="3744" w="3242">
                  <a:moveTo>
                    <a:pt x="298" y="3698"/>
                  </a:moveTo>
                  <a:cubicBezTo>
                    <a:pt x="594" y="3744"/>
                    <a:pt x="1827" y="2352"/>
                    <a:pt x="2534" y="1347"/>
                  </a:cubicBezTo>
                  <a:cubicBezTo>
                    <a:pt x="3242" y="343"/>
                    <a:pt x="3151" y="92"/>
                    <a:pt x="2854" y="46"/>
                  </a:cubicBezTo>
                  <a:cubicBezTo>
                    <a:pt x="2580" y="1"/>
                    <a:pt x="2192" y="183"/>
                    <a:pt x="1484" y="1187"/>
                  </a:cubicBezTo>
                  <a:cubicBezTo>
                    <a:pt x="777" y="2192"/>
                    <a:pt x="1" y="3675"/>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2199005" y="3499554"/>
              <a:ext cx="40670" cy="67190"/>
            </a:xfrm>
            <a:custGeom>
              <a:rect b="b" l="l" r="r" t="t"/>
              <a:pathLst>
                <a:path extrusionOk="0" h="3471" w="2101">
                  <a:moveTo>
                    <a:pt x="320" y="3448"/>
                  </a:moveTo>
                  <a:cubicBezTo>
                    <a:pt x="617" y="3425"/>
                    <a:pt x="1393" y="2055"/>
                    <a:pt x="1735" y="1119"/>
                  </a:cubicBezTo>
                  <a:cubicBezTo>
                    <a:pt x="2100" y="161"/>
                    <a:pt x="1918" y="1"/>
                    <a:pt x="1621" y="24"/>
                  </a:cubicBezTo>
                  <a:cubicBezTo>
                    <a:pt x="1324" y="47"/>
                    <a:pt x="982" y="275"/>
                    <a:pt x="640" y="1211"/>
                  </a:cubicBezTo>
                  <a:cubicBezTo>
                    <a:pt x="274" y="2169"/>
                    <a:pt x="1" y="3470"/>
                    <a:pt x="320" y="344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2181776" y="3511943"/>
              <a:ext cx="18564" cy="49942"/>
            </a:xfrm>
            <a:custGeom>
              <a:rect b="b" l="l" r="r" t="t"/>
              <a:pathLst>
                <a:path extrusionOk="0" h="2580" w="959">
                  <a:moveTo>
                    <a:pt x="548" y="2488"/>
                  </a:moveTo>
                  <a:cubicBezTo>
                    <a:pt x="799" y="2397"/>
                    <a:pt x="959" y="1392"/>
                    <a:pt x="913" y="731"/>
                  </a:cubicBezTo>
                  <a:cubicBezTo>
                    <a:pt x="891" y="69"/>
                    <a:pt x="685" y="0"/>
                    <a:pt x="434" y="91"/>
                  </a:cubicBezTo>
                  <a:cubicBezTo>
                    <a:pt x="183" y="183"/>
                    <a:pt x="0" y="388"/>
                    <a:pt x="23" y="1050"/>
                  </a:cubicBezTo>
                  <a:cubicBezTo>
                    <a:pt x="46" y="1712"/>
                    <a:pt x="297" y="2579"/>
                    <a:pt x="548"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2228604" y="3507084"/>
              <a:ext cx="71603" cy="64519"/>
            </a:xfrm>
            <a:custGeom>
              <a:rect b="b" l="l" r="r" t="t"/>
              <a:pathLst>
                <a:path extrusionOk="0" h="3333" w="3699">
                  <a:moveTo>
                    <a:pt x="206" y="3218"/>
                  </a:moveTo>
                  <a:cubicBezTo>
                    <a:pt x="1" y="3104"/>
                    <a:pt x="1119" y="1803"/>
                    <a:pt x="2009" y="936"/>
                  </a:cubicBezTo>
                  <a:cubicBezTo>
                    <a:pt x="2922" y="69"/>
                    <a:pt x="3265" y="0"/>
                    <a:pt x="3493" y="91"/>
                  </a:cubicBezTo>
                  <a:cubicBezTo>
                    <a:pt x="3699" y="205"/>
                    <a:pt x="3699" y="457"/>
                    <a:pt x="2786" y="1324"/>
                  </a:cubicBezTo>
                  <a:cubicBezTo>
                    <a:pt x="1872" y="2191"/>
                    <a:pt x="435" y="3333"/>
                    <a:pt x="206"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2248931" y="3528282"/>
              <a:ext cx="64093" cy="42006"/>
            </a:xfrm>
            <a:custGeom>
              <a:rect b="b" l="l" r="r" t="t"/>
              <a:pathLst>
                <a:path extrusionOk="0" h="2170" w="3311">
                  <a:moveTo>
                    <a:pt x="92" y="2032"/>
                  </a:moveTo>
                  <a:cubicBezTo>
                    <a:pt x="1" y="1895"/>
                    <a:pt x="1142" y="1051"/>
                    <a:pt x="2009" y="526"/>
                  </a:cubicBezTo>
                  <a:cubicBezTo>
                    <a:pt x="2877" y="1"/>
                    <a:pt x="3128" y="1"/>
                    <a:pt x="3219" y="138"/>
                  </a:cubicBezTo>
                  <a:cubicBezTo>
                    <a:pt x="3310" y="275"/>
                    <a:pt x="3219" y="503"/>
                    <a:pt x="2352" y="1028"/>
                  </a:cubicBezTo>
                  <a:cubicBezTo>
                    <a:pt x="1484"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2160559" y="3553467"/>
              <a:ext cx="134786" cy="96342"/>
            </a:xfrm>
            <a:custGeom>
              <a:rect b="b" l="l" r="r" t="t"/>
              <a:pathLst>
                <a:path extrusionOk="0" h="4977" w="6963">
                  <a:moveTo>
                    <a:pt x="1" y="1"/>
                  </a:moveTo>
                  <a:cubicBezTo>
                    <a:pt x="1325" y="1439"/>
                    <a:pt x="1507" y="1804"/>
                    <a:pt x="2306" y="1872"/>
                  </a:cubicBezTo>
                  <a:cubicBezTo>
                    <a:pt x="3105" y="1918"/>
                    <a:pt x="6962" y="663"/>
                    <a:pt x="6962" y="663"/>
                  </a:cubicBezTo>
                  <a:cubicBezTo>
                    <a:pt x="6962" y="663"/>
                    <a:pt x="3128" y="1895"/>
                    <a:pt x="2375" y="2489"/>
                  </a:cubicBezTo>
                  <a:cubicBezTo>
                    <a:pt x="1621" y="3105"/>
                    <a:pt x="206" y="4977"/>
                    <a:pt x="206" y="4977"/>
                  </a:cubicBezTo>
                  <a:cubicBezTo>
                    <a:pt x="206" y="4977"/>
                    <a:pt x="1690" y="2763"/>
                    <a:pt x="1530" y="2329"/>
                  </a:cubicBezTo>
                  <a:cubicBezTo>
                    <a:pt x="1370"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2074393" y="3600315"/>
              <a:ext cx="91929" cy="52594"/>
            </a:xfrm>
            <a:custGeom>
              <a:rect b="b" l="l" r="r" t="t"/>
              <a:pathLst>
                <a:path extrusionOk="0" h="2717" w="4749">
                  <a:moveTo>
                    <a:pt x="4680" y="228"/>
                  </a:moveTo>
                  <a:cubicBezTo>
                    <a:pt x="4589" y="0"/>
                    <a:pt x="2740" y="708"/>
                    <a:pt x="1462" y="1324"/>
                  </a:cubicBezTo>
                  <a:cubicBezTo>
                    <a:pt x="183" y="1917"/>
                    <a:pt x="1" y="2237"/>
                    <a:pt x="69" y="2442"/>
                  </a:cubicBezTo>
                  <a:cubicBezTo>
                    <a:pt x="161" y="2671"/>
                    <a:pt x="480" y="2716"/>
                    <a:pt x="1758" y="2100"/>
                  </a:cubicBezTo>
                  <a:cubicBezTo>
                    <a:pt x="3014" y="1484"/>
                    <a:pt x="4748" y="434"/>
                    <a:pt x="4680"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2088990" y="3612240"/>
              <a:ext cx="79985" cy="58789"/>
            </a:xfrm>
            <a:custGeom>
              <a:rect b="b" l="l" r="r" t="t"/>
              <a:pathLst>
                <a:path extrusionOk="0" h="3037" w="4132">
                  <a:moveTo>
                    <a:pt x="3972" y="160"/>
                  </a:moveTo>
                  <a:cubicBezTo>
                    <a:pt x="3835" y="0"/>
                    <a:pt x="2191" y="959"/>
                    <a:pt x="1141" y="1712"/>
                  </a:cubicBezTo>
                  <a:cubicBezTo>
                    <a:pt x="91" y="2466"/>
                    <a:pt x="0" y="2739"/>
                    <a:pt x="137" y="2876"/>
                  </a:cubicBezTo>
                  <a:cubicBezTo>
                    <a:pt x="297" y="3036"/>
                    <a:pt x="639" y="3013"/>
                    <a:pt x="1712" y="2260"/>
                  </a:cubicBezTo>
                  <a:cubicBezTo>
                    <a:pt x="2762" y="1507"/>
                    <a:pt x="4131" y="320"/>
                    <a:pt x="3972" y="16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2117699" y="3628153"/>
              <a:ext cx="51278" cy="51259"/>
            </a:xfrm>
            <a:custGeom>
              <a:rect b="b" l="l" r="r" t="t"/>
              <a:pathLst>
                <a:path extrusionOk="0" h="2648" w="2649">
                  <a:moveTo>
                    <a:pt x="2466" y="46"/>
                  </a:moveTo>
                  <a:cubicBezTo>
                    <a:pt x="2283" y="0"/>
                    <a:pt x="1256" y="936"/>
                    <a:pt x="617" y="1621"/>
                  </a:cubicBezTo>
                  <a:cubicBezTo>
                    <a:pt x="1" y="2328"/>
                    <a:pt x="23" y="2511"/>
                    <a:pt x="206" y="2579"/>
                  </a:cubicBezTo>
                  <a:cubicBezTo>
                    <a:pt x="412" y="2648"/>
                    <a:pt x="685" y="2557"/>
                    <a:pt x="1302" y="1849"/>
                  </a:cubicBezTo>
                  <a:cubicBezTo>
                    <a:pt x="1918" y="1164"/>
                    <a:pt x="2648" y="114"/>
                    <a:pt x="2466"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2072632" y="3591468"/>
              <a:ext cx="84844" cy="35366"/>
            </a:xfrm>
            <a:custGeom>
              <a:rect b="b" l="l" r="r" t="t"/>
              <a:pathLst>
                <a:path extrusionOk="0" h="1827" w="4383">
                  <a:moveTo>
                    <a:pt x="4383" y="229"/>
                  </a:moveTo>
                  <a:cubicBezTo>
                    <a:pt x="4360" y="457"/>
                    <a:pt x="2648" y="1142"/>
                    <a:pt x="1438" y="1484"/>
                  </a:cubicBezTo>
                  <a:cubicBezTo>
                    <a:pt x="229" y="1827"/>
                    <a:pt x="0" y="1713"/>
                    <a:pt x="0" y="1484"/>
                  </a:cubicBezTo>
                  <a:cubicBezTo>
                    <a:pt x="23" y="1233"/>
                    <a:pt x="274" y="982"/>
                    <a:pt x="1484" y="640"/>
                  </a:cubicBezTo>
                  <a:cubicBezTo>
                    <a:pt x="2694" y="297"/>
                    <a:pt x="4383"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2085892" y="3580434"/>
              <a:ext cx="64073" cy="14596"/>
            </a:xfrm>
            <a:custGeom>
              <a:rect b="b" l="l" r="r" t="t"/>
              <a:pathLst>
                <a:path extrusionOk="0" h="754" w="3310">
                  <a:moveTo>
                    <a:pt x="3219" y="320"/>
                  </a:moveTo>
                  <a:cubicBezTo>
                    <a:pt x="3127" y="525"/>
                    <a:pt x="1826" y="708"/>
                    <a:pt x="959" y="730"/>
                  </a:cubicBezTo>
                  <a:cubicBezTo>
                    <a:pt x="92" y="753"/>
                    <a:pt x="0" y="593"/>
                    <a:pt x="92" y="411"/>
                  </a:cubicBezTo>
                  <a:cubicBezTo>
                    <a:pt x="183" y="205"/>
                    <a:pt x="434" y="46"/>
                    <a:pt x="1301" y="23"/>
                  </a:cubicBezTo>
                  <a:cubicBezTo>
                    <a:pt x="2169"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2225526" y="3605174"/>
              <a:ext cx="42877" cy="61867"/>
            </a:xfrm>
            <a:custGeom>
              <a:rect b="b" l="l" r="r" t="t"/>
              <a:pathLst>
                <a:path extrusionOk="0" h="3196" w="2215">
                  <a:moveTo>
                    <a:pt x="342" y="183"/>
                  </a:moveTo>
                  <a:cubicBezTo>
                    <a:pt x="0" y="343"/>
                    <a:pt x="274" y="1598"/>
                    <a:pt x="639" y="2397"/>
                  </a:cubicBezTo>
                  <a:cubicBezTo>
                    <a:pt x="1004" y="3173"/>
                    <a:pt x="1347" y="3196"/>
                    <a:pt x="1689" y="3013"/>
                  </a:cubicBezTo>
                  <a:cubicBezTo>
                    <a:pt x="2009" y="2831"/>
                    <a:pt x="2214" y="2534"/>
                    <a:pt x="1849" y="1758"/>
                  </a:cubicBezTo>
                  <a:cubicBezTo>
                    <a:pt x="1461" y="959"/>
                    <a:pt x="685" y="0"/>
                    <a:pt x="34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2242310" y="3598108"/>
              <a:ext cx="57008" cy="46845"/>
            </a:xfrm>
            <a:custGeom>
              <a:rect b="b" l="l" r="r" t="t"/>
              <a:pathLst>
                <a:path extrusionOk="0" h="2420" w="2945">
                  <a:moveTo>
                    <a:pt x="274" y="205"/>
                  </a:moveTo>
                  <a:cubicBezTo>
                    <a:pt x="0" y="411"/>
                    <a:pt x="685" y="1347"/>
                    <a:pt x="1324" y="1895"/>
                  </a:cubicBezTo>
                  <a:cubicBezTo>
                    <a:pt x="1963" y="2420"/>
                    <a:pt x="2306" y="2351"/>
                    <a:pt x="2580" y="2146"/>
                  </a:cubicBezTo>
                  <a:cubicBezTo>
                    <a:pt x="2854" y="1940"/>
                    <a:pt x="2945" y="1666"/>
                    <a:pt x="2306" y="1118"/>
                  </a:cubicBezTo>
                  <a:cubicBezTo>
                    <a:pt x="1667" y="593"/>
                    <a:pt x="548" y="0"/>
                    <a:pt x="274"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2263527" y="3592359"/>
              <a:ext cx="57008" cy="22551"/>
            </a:xfrm>
            <a:custGeom>
              <a:rect b="b" l="l" r="r" t="t"/>
              <a:pathLst>
                <a:path extrusionOk="0" h="1165" w="2945">
                  <a:moveTo>
                    <a:pt x="160" y="183"/>
                  </a:moveTo>
                  <a:cubicBezTo>
                    <a:pt x="0" y="366"/>
                    <a:pt x="913" y="799"/>
                    <a:pt x="1643" y="982"/>
                  </a:cubicBezTo>
                  <a:cubicBezTo>
                    <a:pt x="2374" y="1164"/>
                    <a:pt x="2648" y="1050"/>
                    <a:pt x="2785" y="868"/>
                  </a:cubicBezTo>
                  <a:cubicBezTo>
                    <a:pt x="2944" y="685"/>
                    <a:pt x="2922" y="480"/>
                    <a:pt x="2191" y="297"/>
                  </a:cubicBezTo>
                  <a:cubicBezTo>
                    <a:pt x="1461" y="114"/>
                    <a:pt x="297" y="0"/>
                    <a:pt x="160"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2206516" y="3617099"/>
              <a:ext cx="22997" cy="64519"/>
            </a:xfrm>
            <a:custGeom>
              <a:rect b="b" l="l" r="r" t="t"/>
              <a:pathLst>
                <a:path extrusionOk="0" h="3333" w="1188">
                  <a:moveTo>
                    <a:pt x="548" y="115"/>
                  </a:moveTo>
                  <a:cubicBezTo>
                    <a:pt x="868" y="1"/>
                    <a:pt x="1165" y="1142"/>
                    <a:pt x="1187" y="2009"/>
                  </a:cubicBezTo>
                  <a:cubicBezTo>
                    <a:pt x="1187" y="2877"/>
                    <a:pt x="936" y="3128"/>
                    <a:pt x="617" y="3242"/>
                  </a:cubicBezTo>
                  <a:cubicBezTo>
                    <a:pt x="297" y="3333"/>
                    <a:pt x="23" y="3242"/>
                    <a:pt x="23" y="2397"/>
                  </a:cubicBezTo>
                  <a:cubicBezTo>
                    <a:pt x="1" y="1530"/>
                    <a:pt x="229" y="206"/>
                    <a:pt x="548" y="115"/>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2173374" y="3631231"/>
              <a:ext cx="32269" cy="51723"/>
            </a:xfrm>
            <a:custGeom>
              <a:rect b="b" l="l" r="r" t="t"/>
              <a:pathLst>
                <a:path extrusionOk="0" h="2672" w="1667">
                  <a:moveTo>
                    <a:pt x="1439" y="1"/>
                  </a:moveTo>
                  <a:cubicBezTo>
                    <a:pt x="1667" y="1"/>
                    <a:pt x="1439" y="1005"/>
                    <a:pt x="1142" y="1736"/>
                  </a:cubicBezTo>
                  <a:cubicBezTo>
                    <a:pt x="845" y="2466"/>
                    <a:pt x="594" y="2649"/>
                    <a:pt x="366" y="2649"/>
                  </a:cubicBezTo>
                  <a:cubicBezTo>
                    <a:pt x="115" y="2671"/>
                    <a:pt x="1" y="2535"/>
                    <a:pt x="297" y="1804"/>
                  </a:cubicBezTo>
                  <a:cubicBezTo>
                    <a:pt x="594" y="1074"/>
                    <a:pt x="1188" y="24"/>
                    <a:pt x="1439" y="1"/>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1341786" y="3662611"/>
              <a:ext cx="390170" cy="255403"/>
            </a:xfrm>
            <a:custGeom>
              <a:rect b="b" l="l" r="r" t="t"/>
              <a:pathLst>
                <a:path extrusionOk="0" h="13194" w="20156">
                  <a:moveTo>
                    <a:pt x="20155" y="6209"/>
                  </a:moveTo>
                  <a:cubicBezTo>
                    <a:pt x="18626" y="10820"/>
                    <a:pt x="13216" y="13194"/>
                    <a:pt x="8058" y="11482"/>
                  </a:cubicBezTo>
                  <a:cubicBezTo>
                    <a:pt x="2922" y="9747"/>
                    <a:pt x="0" y="4611"/>
                    <a:pt x="155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1361668" y="3670567"/>
              <a:ext cx="367638" cy="200621"/>
            </a:xfrm>
            <a:custGeom>
              <a:rect b="b" l="l" r="r" t="t"/>
              <a:pathLst>
                <a:path extrusionOk="0" h="10364" w="18992">
                  <a:moveTo>
                    <a:pt x="18991" y="6209"/>
                  </a:moveTo>
                  <a:cubicBezTo>
                    <a:pt x="18877" y="6506"/>
                    <a:pt x="18740" y="6802"/>
                    <a:pt x="18580" y="7076"/>
                  </a:cubicBezTo>
                  <a:cubicBezTo>
                    <a:pt x="16960" y="9564"/>
                    <a:pt x="12418" y="10363"/>
                    <a:pt x="7784" y="8811"/>
                  </a:cubicBezTo>
                  <a:cubicBezTo>
                    <a:pt x="3150" y="7282"/>
                    <a:pt x="1" y="3903"/>
                    <a:pt x="206" y="959"/>
                  </a:cubicBezTo>
                  <a:cubicBezTo>
                    <a:pt x="252" y="639"/>
                    <a:pt x="320" y="320"/>
                    <a:pt x="38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1351504" y="3662611"/>
              <a:ext cx="380452" cy="203699"/>
            </a:xfrm>
            <a:custGeom>
              <a:rect b="b" l="l" r="r" t="t"/>
              <a:pathLst>
                <a:path extrusionOk="0" h="10523" w="19654">
                  <a:moveTo>
                    <a:pt x="19653" y="6209"/>
                  </a:moveTo>
                  <a:cubicBezTo>
                    <a:pt x="18603" y="9359"/>
                    <a:pt x="13582" y="10523"/>
                    <a:pt x="8446" y="8811"/>
                  </a:cubicBezTo>
                  <a:cubicBezTo>
                    <a:pt x="3310" y="7099"/>
                    <a:pt x="1" y="3150"/>
                    <a:pt x="1051"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1393919" y="3683383"/>
              <a:ext cx="295183" cy="158189"/>
            </a:xfrm>
            <a:custGeom>
              <a:rect b="b" l="l" r="r" t="t"/>
              <a:pathLst>
                <a:path extrusionOk="0" h="8172" w="15249">
                  <a:moveTo>
                    <a:pt x="15248" y="4816"/>
                  </a:moveTo>
                  <a:cubicBezTo>
                    <a:pt x="14426" y="7259"/>
                    <a:pt x="10546" y="8172"/>
                    <a:pt x="6552" y="6848"/>
                  </a:cubicBezTo>
                  <a:cubicBezTo>
                    <a:pt x="2580" y="5501"/>
                    <a:pt x="1" y="2443"/>
                    <a:pt x="823" y="0"/>
                  </a:cubicBezTo>
                  <a:lnTo>
                    <a:pt x="4657" y="1279"/>
                  </a:lnTo>
                  <a:cubicBezTo>
                    <a:pt x="5388" y="2077"/>
                    <a:pt x="6483" y="2762"/>
                    <a:pt x="7784" y="3196"/>
                  </a:cubicBezTo>
                  <a:cubicBezTo>
                    <a:pt x="9062" y="3630"/>
                    <a:pt x="10364" y="3744"/>
                    <a:pt x="11413" y="35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1523835" y="3765115"/>
              <a:ext cx="16802" cy="26984"/>
            </a:xfrm>
            <a:custGeom>
              <a:rect b="b" l="l" r="r" t="t"/>
              <a:pathLst>
                <a:path extrusionOk="0" h="1394" w="868">
                  <a:moveTo>
                    <a:pt x="708" y="47"/>
                  </a:moveTo>
                  <a:cubicBezTo>
                    <a:pt x="868" y="115"/>
                    <a:pt x="822" y="663"/>
                    <a:pt x="708" y="982"/>
                  </a:cubicBezTo>
                  <a:cubicBezTo>
                    <a:pt x="571" y="1393"/>
                    <a:pt x="0" y="1211"/>
                    <a:pt x="160" y="777"/>
                  </a:cubicBezTo>
                  <a:cubicBezTo>
                    <a:pt x="252" y="480"/>
                    <a:pt x="548" y="1"/>
                    <a:pt x="708"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1468159" y="3742155"/>
              <a:ext cx="26094" cy="21661"/>
            </a:xfrm>
            <a:custGeom>
              <a:rect b="b" l="l" r="r" t="t"/>
              <a:pathLst>
                <a:path extrusionOk="0" h="1119" w="1348">
                  <a:moveTo>
                    <a:pt x="1256" y="137"/>
                  </a:moveTo>
                  <a:cubicBezTo>
                    <a:pt x="1347" y="274"/>
                    <a:pt x="959" y="685"/>
                    <a:pt x="708" y="867"/>
                  </a:cubicBezTo>
                  <a:cubicBezTo>
                    <a:pt x="343" y="1119"/>
                    <a:pt x="0" y="639"/>
                    <a:pt x="366" y="388"/>
                  </a:cubicBezTo>
                  <a:cubicBezTo>
                    <a:pt x="640" y="205"/>
                    <a:pt x="1165" y="0"/>
                    <a:pt x="1256"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1443864" y="3701057"/>
              <a:ext cx="26965" cy="13705"/>
            </a:xfrm>
            <a:custGeom>
              <a:rect b="b" l="l" r="r" t="t"/>
              <a:pathLst>
                <a:path extrusionOk="0" h="708" w="1393">
                  <a:moveTo>
                    <a:pt x="1347" y="502"/>
                  </a:moveTo>
                  <a:cubicBezTo>
                    <a:pt x="1324" y="662"/>
                    <a:pt x="776" y="708"/>
                    <a:pt x="457" y="639"/>
                  </a:cubicBezTo>
                  <a:cubicBezTo>
                    <a:pt x="0" y="571"/>
                    <a:pt x="114" y="0"/>
                    <a:pt x="548" y="69"/>
                  </a:cubicBezTo>
                  <a:cubicBezTo>
                    <a:pt x="867" y="137"/>
                    <a:pt x="1392" y="343"/>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1585260" y="3775723"/>
              <a:ext cx="16357" cy="26984"/>
            </a:xfrm>
            <a:custGeom>
              <a:rect b="b" l="l" r="r" t="t"/>
              <a:pathLst>
                <a:path extrusionOk="0" h="1394" w="845">
                  <a:moveTo>
                    <a:pt x="160" y="46"/>
                  </a:moveTo>
                  <a:cubicBezTo>
                    <a:pt x="0" y="115"/>
                    <a:pt x="46" y="663"/>
                    <a:pt x="160" y="982"/>
                  </a:cubicBezTo>
                  <a:cubicBezTo>
                    <a:pt x="297" y="1393"/>
                    <a:pt x="845" y="1211"/>
                    <a:pt x="708" y="777"/>
                  </a:cubicBezTo>
                  <a:cubicBezTo>
                    <a:pt x="594" y="480"/>
                    <a:pt x="297" y="1"/>
                    <a:pt x="160" y="4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1625022" y="3760256"/>
              <a:ext cx="26520" cy="19474"/>
            </a:xfrm>
            <a:custGeom>
              <a:rect b="b" l="l" r="r" t="t"/>
              <a:pathLst>
                <a:path extrusionOk="0" h="1006" w="1370">
                  <a:moveTo>
                    <a:pt x="69" y="138"/>
                  </a:moveTo>
                  <a:cubicBezTo>
                    <a:pt x="0" y="298"/>
                    <a:pt x="411" y="663"/>
                    <a:pt x="708" y="800"/>
                  </a:cubicBezTo>
                  <a:cubicBezTo>
                    <a:pt x="1096" y="1005"/>
                    <a:pt x="1370" y="480"/>
                    <a:pt x="982" y="275"/>
                  </a:cubicBezTo>
                  <a:cubicBezTo>
                    <a:pt x="685" y="138"/>
                    <a:pt x="137" y="1"/>
                    <a:pt x="69" y="138"/>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1453137" y="3726688"/>
              <a:ext cx="26965" cy="15486"/>
            </a:xfrm>
            <a:custGeom>
              <a:rect b="b" l="l" r="r" t="t"/>
              <a:pathLst>
                <a:path extrusionOk="0" h="800" w="1393">
                  <a:moveTo>
                    <a:pt x="1347" y="160"/>
                  </a:moveTo>
                  <a:cubicBezTo>
                    <a:pt x="1393" y="320"/>
                    <a:pt x="891" y="594"/>
                    <a:pt x="594" y="685"/>
                  </a:cubicBezTo>
                  <a:cubicBezTo>
                    <a:pt x="160" y="799"/>
                    <a:pt x="0" y="251"/>
                    <a:pt x="434" y="114"/>
                  </a:cubicBezTo>
                  <a:cubicBezTo>
                    <a:pt x="731" y="23"/>
                    <a:pt x="1301" y="0"/>
                    <a:pt x="1347"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1495997" y="3754526"/>
              <a:ext cx="19900" cy="26965"/>
            </a:xfrm>
            <a:custGeom>
              <a:rect b="b" l="l" r="r" t="t"/>
              <a:pathLst>
                <a:path extrusionOk="0" h="1393" w="1028">
                  <a:moveTo>
                    <a:pt x="891" y="91"/>
                  </a:moveTo>
                  <a:cubicBezTo>
                    <a:pt x="1028" y="160"/>
                    <a:pt x="891" y="708"/>
                    <a:pt x="731" y="982"/>
                  </a:cubicBezTo>
                  <a:cubicBezTo>
                    <a:pt x="525" y="1393"/>
                    <a:pt x="0" y="1096"/>
                    <a:pt x="229" y="708"/>
                  </a:cubicBezTo>
                  <a:cubicBezTo>
                    <a:pt x="366" y="411"/>
                    <a:pt x="754" y="0"/>
                    <a:pt x="891"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1556086" y="3771755"/>
              <a:ext cx="11518" cy="25649"/>
            </a:xfrm>
            <a:custGeom>
              <a:rect b="b" l="l" r="r" t="t"/>
              <a:pathLst>
                <a:path extrusionOk="0" h="1325" w="595">
                  <a:moveTo>
                    <a:pt x="297" y="0"/>
                  </a:moveTo>
                  <a:cubicBezTo>
                    <a:pt x="457" y="0"/>
                    <a:pt x="594" y="548"/>
                    <a:pt x="594" y="868"/>
                  </a:cubicBezTo>
                  <a:cubicBezTo>
                    <a:pt x="594" y="1324"/>
                    <a:pt x="1" y="1301"/>
                    <a:pt x="1" y="868"/>
                  </a:cubicBezTo>
                  <a:cubicBezTo>
                    <a:pt x="1" y="548"/>
                    <a:pt x="138" y="0"/>
                    <a:pt x="297" y="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1606012" y="3771309"/>
              <a:ext cx="22571" cy="25649"/>
            </a:xfrm>
            <a:custGeom>
              <a:rect b="b" l="l" r="r" t="t"/>
              <a:pathLst>
                <a:path extrusionOk="0" h="1325" w="1166">
                  <a:moveTo>
                    <a:pt x="138" y="115"/>
                  </a:moveTo>
                  <a:cubicBezTo>
                    <a:pt x="1" y="206"/>
                    <a:pt x="229" y="708"/>
                    <a:pt x="435" y="982"/>
                  </a:cubicBezTo>
                  <a:cubicBezTo>
                    <a:pt x="709" y="1324"/>
                    <a:pt x="1165" y="959"/>
                    <a:pt x="891" y="617"/>
                  </a:cubicBezTo>
                  <a:cubicBezTo>
                    <a:pt x="686" y="366"/>
                    <a:pt x="252" y="1"/>
                    <a:pt x="138"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1958184" y="3587055"/>
              <a:ext cx="369399" cy="304435"/>
            </a:xfrm>
            <a:custGeom>
              <a:rect b="b" l="l" r="r" t="t"/>
              <a:pathLst>
                <a:path extrusionOk="0" h="15727" w="19083">
                  <a:moveTo>
                    <a:pt x="19083" y="4953"/>
                  </a:moveTo>
                  <a:cubicBezTo>
                    <a:pt x="16412" y="891"/>
                    <a:pt x="10569" y="0"/>
                    <a:pt x="6027" y="2968"/>
                  </a:cubicBezTo>
                  <a:cubicBezTo>
                    <a:pt x="1507" y="5935"/>
                    <a:pt x="1" y="11664"/>
                    <a:pt x="2694" y="15727"/>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1978956" y="3623294"/>
              <a:ext cx="343770" cy="261133"/>
            </a:xfrm>
            <a:custGeom>
              <a:rect b="b" l="l" r="r" t="t"/>
              <a:pathLst>
                <a:path extrusionOk="0" h="13490" w="17759">
                  <a:moveTo>
                    <a:pt x="17759" y="2716"/>
                  </a:moveTo>
                  <a:cubicBezTo>
                    <a:pt x="17553" y="2465"/>
                    <a:pt x="17348" y="2214"/>
                    <a:pt x="17142" y="1986"/>
                  </a:cubicBezTo>
                  <a:cubicBezTo>
                    <a:pt x="14928" y="0"/>
                    <a:pt x="10340" y="388"/>
                    <a:pt x="6255" y="3059"/>
                  </a:cubicBezTo>
                  <a:cubicBezTo>
                    <a:pt x="2169" y="5752"/>
                    <a:pt x="1" y="9815"/>
                    <a:pt x="936" y="12622"/>
                  </a:cubicBezTo>
                  <a:cubicBezTo>
                    <a:pt x="1073" y="12919"/>
                    <a:pt x="1210" y="13193"/>
                    <a:pt x="1370" y="1349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1974987" y="3629024"/>
              <a:ext cx="352597" cy="262468"/>
            </a:xfrm>
            <a:custGeom>
              <a:rect b="b" l="l" r="r" t="t"/>
              <a:pathLst>
                <a:path extrusionOk="0" h="13559" w="18215">
                  <a:moveTo>
                    <a:pt x="18215" y="2785"/>
                  </a:moveTo>
                  <a:cubicBezTo>
                    <a:pt x="16389" y="1"/>
                    <a:pt x="11230" y="161"/>
                    <a:pt x="6711" y="3151"/>
                  </a:cubicBezTo>
                  <a:cubicBezTo>
                    <a:pt x="2191" y="6118"/>
                    <a:pt x="0" y="10774"/>
                    <a:pt x="1826" y="1355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2014304" y="3658197"/>
              <a:ext cx="273076" cy="203254"/>
            </a:xfrm>
            <a:custGeom>
              <a:rect b="b" l="l" r="r" t="t"/>
              <a:pathLst>
                <a:path extrusionOk="0" h="10500" w="14107">
                  <a:moveTo>
                    <a:pt x="14107" y="2146"/>
                  </a:moveTo>
                  <a:cubicBezTo>
                    <a:pt x="12691" y="0"/>
                    <a:pt x="8697" y="114"/>
                    <a:pt x="5205" y="2420"/>
                  </a:cubicBezTo>
                  <a:cubicBezTo>
                    <a:pt x="1690" y="4725"/>
                    <a:pt x="1" y="8354"/>
                    <a:pt x="1416" y="10500"/>
                  </a:cubicBezTo>
                  <a:lnTo>
                    <a:pt x="4794" y="8286"/>
                  </a:lnTo>
                  <a:cubicBezTo>
                    <a:pt x="5296" y="7327"/>
                    <a:pt x="6163" y="6391"/>
                    <a:pt x="7305" y="5638"/>
                  </a:cubicBezTo>
                  <a:cubicBezTo>
                    <a:pt x="8446" y="4885"/>
                    <a:pt x="9656" y="4451"/>
                    <a:pt x="10728" y="436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2124765" y="3724481"/>
              <a:ext cx="21680" cy="26075"/>
            </a:xfrm>
            <a:custGeom>
              <a:rect b="b" l="l" r="r" t="t"/>
              <a:pathLst>
                <a:path extrusionOk="0" h="1347" w="1120">
                  <a:moveTo>
                    <a:pt x="982" y="1255"/>
                  </a:moveTo>
                  <a:cubicBezTo>
                    <a:pt x="1119" y="1164"/>
                    <a:pt x="914" y="639"/>
                    <a:pt x="731" y="365"/>
                  </a:cubicBezTo>
                  <a:cubicBezTo>
                    <a:pt x="503" y="0"/>
                    <a:pt x="1" y="320"/>
                    <a:pt x="252" y="708"/>
                  </a:cubicBezTo>
                  <a:cubicBezTo>
                    <a:pt x="435" y="959"/>
                    <a:pt x="845" y="1347"/>
                    <a:pt x="982" y="125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2079698" y="3767341"/>
              <a:ext cx="26984" cy="16802"/>
            </a:xfrm>
            <a:custGeom>
              <a:rect b="b" l="l" r="r" t="t"/>
              <a:pathLst>
                <a:path extrusionOk="0" h="868" w="1394">
                  <a:moveTo>
                    <a:pt x="1325" y="708"/>
                  </a:moveTo>
                  <a:cubicBezTo>
                    <a:pt x="1393" y="548"/>
                    <a:pt x="914" y="251"/>
                    <a:pt x="617" y="137"/>
                  </a:cubicBezTo>
                  <a:cubicBezTo>
                    <a:pt x="183" y="0"/>
                    <a:pt x="1" y="548"/>
                    <a:pt x="412" y="685"/>
                  </a:cubicBezTo>
                  <a:cubicBezTo>
                    <a:pt x="731" y="799"/>
                    <a:pt x="1279" y="867"/>
                    <a:pt x="1325" y="70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2067328" y="3816821"/>
              <a:ext cx="26539" cy="18583"/>
            </a:xfrm>
            <a:custGeom>
              <a:rect b="b" l="l" r="r" t="t"/>
              <a:pathLst>
                <a:path extrusionOk="0" h="960" w="1371">
                  <a:moveTo>
                    <a:pt x="1302" y="137"/>
                  </a:moveTo>
                  <a:cubicBezTo>
                    <a:pt x="1233" y="1"/>
                    <a:pt x="685" y="92"/>
                    <a:pt x="389" y="229"/>
                  </a:cubicBezTo>
                  <a:cubicBezTo>
                    <a:pt x="1" y="434"/>
                    <a:pt x="252" y="959"/>
                    <a:pt x="640" y="777"/>
                  </a:cubicBezTo>
                  <a:cubicBezTo>
                    <a:pt x="936" y="640"/>
                    <a:pt x="1370" y="297"/>
                    <a:pt x="1302"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2184873" y="3699721"/>
              <a:ext cx="12389" cy="26094"/>
            </a:xfrm>
            <a:custGeom>
              <a:rect b="b" l="l" r="r" t="t"/>
              <a:pathLst>
                <a:path extrusionOk="0" h="1348" w="640">
                  <a:moveTo>
                    <a:pt x="251" y="1325"/>
                  </a:moveTo>
                  <a:cubicBezTo>
                    <a:pt x="91" y="1325"/>
                    <a:pt x="0" y="777"/>
                    <a:pt x="23" y="457"/>
                  </a:cubicBezTo>
                  <a:cubicBezTo>
                    <a:pt x="46" y="1"/>
                    <a:pt x="639" y="46"/>
                    <a:pt x="616" y="480"/>
                  </a:cubicBezTo>
                  <a:cubicBezTo>
                    <a:pt x="594" y="823"/>
                    <a:pt x="411" y="1348"/>
                    <a:pt x="251"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2228159" y="3707678"/>
              <a:ext cx="24778" cy="23887"/>
            </a:xfrm>
            <a:custGeom>
              <a:rect b="b" l="l" r="r" t="t"/>
              <a:pathLst>
                <a:path extrusionOk="0" h="1234" w="1280">
                  <a:moveTo>
                    <a:pt x="115" y="1096"/>
                  </a:moveTo>
                  <a:cubicBezTo>
                    <a:pt x="1" y="982"/>
                    <a:pt x="321" y="526"/>
                    <a:pt x="572" y="320"/>
                  </a:cubicBezTo>
                  <a:cubicBezTo>
                    <a:pt x="891" y="1"/>
                    <a:pt x="1279" y="457"/>
                    <a:pt x="960" y="754"/>
                  </a:cubicBezTo>
                  <a:cubicBezTo>
                    <a:pt x="709" y="959"/>
                    <a:pt x="229" y="1233"/>
                    <a:pt x="115" y="109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2070870" y="3792952"/>
              <a:ext cx="25649" cy="11518"/>
            </a:xfrm>
            <a:custGeom>
              <a:rect b="b" l="l" r="r" t="t"/>
              <a:pathLst>
                <a:path extrusionOk="0" h="595" w="1325">
                  <a:moveTo>
                    <a:pt x="1324" y="298"/>
                  </a:moveTo>
                  <a:cubicBezTo>
                    <a:pt x="1324" y="138"/>
                    <a:pt x="776" y="1"/>
                    <a:pt x="457" y="1"/>
                  </a:cubicBezTo>
                  <a:cubicBezTo>
                    <a:pt x="23" y="1"/>
                    <a:pt x="0" y="572"/>
                    <a:pt x="457" y="594"/>
                  </a:cubicBezTo>
                  <a:cubicBezTo>
                    <a:pt x="776" y="594"/>
                    <a:pt x="1324" y="480"/>
                    <a:pt x="1324" y="29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2101360" y="3742155"/>
              <a:ext cx="23868" cy="24758"/>
            </a:xfrm>
            <a:custGeom>
              <a:rect b="b" l="l" r="r" t="t"/>
              <a:pathLst>
                <a:path extrusionOk="0" h="1279" w="1233">
                  <a:moveTo>
                    <a:pt x="1096" y="1164"/>
                  </a:moveTo>
                  <a:cubicBezTo>
                    <a:pt x="1233" y="1050"/>
                    <a:pt x="959" y="571"/>
                    <a:pt x="731" y="342"/>
                  </a:cubicBezTo>
                  <a:cubicBezTo>
                    <a:pt x="434" y="0"/>
                    <a:pt x="0" y="411"/>
                    <a:pt x="297" y="730"/>
                  </a:cubicBezTo>
                  <a:cubicBezTo>
                    <a:pt x="525" y="982"/>
                    <a:pt x="982" y="1278"/>
                    <a:pt x="1096" y="116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2153493" y="3711220"/>
              <a:ext cx="15486" cy="26965"/>
            </a:xfrm>
            <a:custGeom>
              <a:rect b="b" l="l" r="r" t="t"/>
              <a:pathLst>
                <a:path extrusionOk="0" h="1393" w="800">
                  <a:moveTo>
                    <a:pt x="640" y="1347"/>
                  </a:moveTo>
                  <a:cubicBezTo>
                    <a:pt x="799" y="1301"/>
                    <a:pt x="777" y="731"/>
                    <a:pt x="685" y="434"/>
                  </a:cubicBezTo>
                  <a:cubicBezTo>
                    <a:pt x="571" y="0"/>
                    <a:pt x="1" y="160"/>
                    <a:pt x="115" y="594"/>
                  </a:cubicBezTo>
                  <a:cubicBezTo>
                    <a:pt x="206" y="890"/>
                    <a:pt x="480" y="1393"/>
                    <a:pt x="640" y="13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2207406" y="3697960"/>
              <a:ext cx="18138" cy="26965"/>
            </a:xfrm>
            <a:custGeom>
              <a:rect b="b" l="l" r="r" t="t"/>
              <a:pathLst>
                <a:path extrusionOk="0" h="1393" w="937">
                  <a:moveTo>
                    <a:pt x="160" y="1324"/>
                  </a:moveTo>
                  <a:cubicBezTo>
                    <a:pt x="0" y="1256"/>
                    <a:pt x="92" y="708"/>
                    <a:pt x="228" y="411"/>
                  </a:cubicBezTo>
                  <a:cubicBezTo>
                    <a:pt x="388" y="1"/>
                    <a:pt x="936" y="229"/>
                    <a:pt x="753" y="640"/>
                  </a:cubicBezTo>
                  <a:cubicBezTo>
                    <a:pt x="639" y="936"/>
                    <a:pt x="297" y="1393"/>
                    <a:pt x="160" y="1324"/>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2256442" y="3507510"/>
              <a:ext cx="377800" cy="292956"/>
            </a:xfrm>
            <a:custGeom>
              <a:rect b="b" l="l" r="r" t="t"/>
              <a:pathLst>
                <a:path extrusionOk="0" h="15134" w="19517">
                  <a:moveTo>
                    <a:pt x="2375" y="1"/>
                  </a:moveTo>
                  <a:cubicBezTo>
                    <a:pt x="1" y="4269"/>
                    <a:pt x="1918" y="9861"/>
                    <a:pt x="6666" y="12486"/>
                  </a:cubicBezTo>
                  <a:cubicBezTo>
                    <a:pt x="11391" y="15134"/>
                    <a:pt x="17143" y="13810"/>
                    <a:pt x="19516"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2276768" y="3515021"/>
              <a:ext cx="353061" cy="241272"/>
            </a:xfrm>
            <a:custGeom>
              <a:rect b="b" l="l" r="r" t="t"/>
              <a:pathLst>
                <a:path extrusionOk="0" h="12464" w="18239">
                  <a:moveTo>
                    <a:pt x="1119" y="1"/>
                  </a:moveTo>
                  <a:cubicBezTo>
                    <a:pt x="982" y="298"/>
                    <a:pt x="868" y="594"/>
                    <a:pt x="754" y="891"/>
                  </a:cubicBezTo>
                  <a:cubicBezTo>
                    <a:pt x="1" y="3767"/>
                    <a:pt x="2489" y="7670"/>
                    <a:pt x="6757" y="10044"/>
                  </a:cubicBezTo>
                  <a:cubicBezTo>
                    <a:pt x="11025" y="12418"/>
                    <a:pt x="15636" y="12463"/>
                    <a:pt x="17690" y="10318"/>
                  </a:cubicBezTo>
                  <a:cubicBezTo>
                    <a:pt x="17873" y="10090"/>
                    <a:pt x="18078" y="9816"/>
                    <a:pt x="18238"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2271038" y="3507510"/>
              <a:ext cx="363205" cy="245240"/>
            </a:xfrm>
            <a:custGeom>
              <a:rect b="b" l="l" r="r" t="t"/>
              <a:pathLst>
                <a:path extrusionOk="0" h="12669" w="18763">
                  <a:moveTo>
                    <a:pt x="1621" y="1"/>
                  </a:moveTo>
                  <a:cubicBezTo>
                    <a:pt x="0" y="2900"/>
                    <a:pt x="2534" y="7396"/>
                    <a:pt x="7258" y="10044"/>
                  </a:cubicBezTo>
                  <a:cubicBezTo>
                    <a:pt x="12006" y="12669"/>
                    <a:pt x="17142" y="12463"/>
                    <a:pt x="18762"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2311672" y="3535348"/>
              <a:ext cx="281477" cy="190013"/>
            </a:xfrm>
            <a:custGeom>
              <a:rect b="b" l="l" r="r" t="t"/>
              <a:pathLst>
                <a:path extrusionOk="0" h="9816" w="14541">
                  <a:moveTo>
                    <a:pt x="1256" y="1"/>
                  </a:moveTo>
                  <a:cubicBezTo>
                    <a:pt x="1" y="2238"/>
                    <a:pt x="1964" y="5730"/>
                    <a:pt x="5639" y="7761"/>
                  </a:cubicBezTo>
                  <a:cubicBezTo>
                    <a:pt x="9291" y="9816"/>
                    <a:pt x="13285" y="9656"/>
                    <a:pt x="14541" y="7396"/>
                  </a:cubicBezTo>
                  <a:lnTo>
                    <a:pt x="11003" y="5433"/>
                  </a:lnTo>
                  <a:cubicBezTo>
                    <a:pt x="9930" y="5433"/>
                    <a:pt x="8697" y="5091"/>
                    <a:pt x="7488" y="4429"/>
                  </a:cubicBezTo>
                  <a:cubicBezTo>
                    <a:pt x="6301" y="3767"/>
                    <a:pt x="5365" y="2877"/>
                    <a:pt x="4794"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2428772" y="3638742"/>
              <a:ext cx="19900" cy="26539"/>
            </a:xfrm>
            <a:custGeom>
              <a:rect b="b" l="l" r="r" t="t"/>
              <a:pathLst>
                <a:path extrusionOk="0" h="1371" w="1028">
                  <a:moveTo>
                    <a:pt x="891" y="69"/>
                  </a:moveTo>
                  <a:cubicBezTo>
                    <a:pt x="754" y="1"/>
                    <a:pt x="366" y="412"/>
                    <a:pt x="206" y="686"/>
                  </a:cubicBezTo>
                  <a:cubicBezTo>
                    <a:pt x="1" y="1074"/>
                    <a:pt x="503" y="1370"/>
                    <a:pt x="731" y="982"/>
                  </a:cubicBezTo>
                  <a:cubicBezTo>
                    <a:pt x="891" y="686"/>
                    <a:pt x="1028" y="16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2487990" y="3658643"/>
              <a:ext cx="13279" cy="26520"/>
            </a:xfrm>
            <a:custGeom>
              <a:rect b="b" l="l" r="r" t="t"/>
              <a:pathLst>
                <a:path extrusionOk="0" h="1370" w="686">
                  <a:moveTo>
                    <a:pt x="229" y="23"/>
                  </a:moveTo>
                  <a:cubicBezTo>
                    <a:pt x="46" y="46"/>
                    <a:pt x="0" y="594"/>
                    <a:pt x="46" y="913"/>
                  </a:cubicBezTo>
                  <a:cubicBezTo>
                    <a:pt x="114" y="1370"/>
                    <a:pt x="685" y="1278"/>
                    <a:pt x="639" y="845"/>
                  </a:cubicBezTo>
                  <a:cubicBezTo>
                    <a:pt x="594" y="525"/>
                    <a:pt x="388" y="0"/>
                    <a:pt x="229" y="23"/>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2530405" y="3650241"/>
              <a:ext cx="25649" cy="22551"/>
            </a:xfrm>
            <a:custGeom>
              <a:rect b="b" l="l" r="r" t="t"/>
              <a:pathLst>
                <a:path extrusionOk="0" h="1165" w="1325">
                  <a:moveTo>
                    <a:pt x="92" y="115"/>
                  </a:moveTo>
                  <a:cubicBezTo>
                    <a:pt x="1" y="251"/>
                    <a:pt x="343" y="685"/>
                    <a:pt x="594" y="891"/>
                  </a:cubicBezTo>
                  <a:cubicBezTo>
                    <a:pt x="959" y="1165"/>
                    <a:pt x="1324" y="685"/>
                    <a:pt x="959" y="411"/>
                  </a:cubicBezTo>
                  <a:cubicBezTo>
                    <a:pt x="708" y="229"/>
                    <a:pt x="206" y="0"/>
                    <a:pt x="92"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2378401" y="3606936"/>
              <a:ext cx="26965" cy="18583"/>
            </a:xfrm>
            <a:custGeom>
              <a:rect b="b" l="l" r="r" t="t"/>
              <a:pathLst>
                <a:path extrusionOk="0" h="960" w="1393">
                  <a:moveTo>
                    <a:pt x="1324" y="160"/>
                  </a:moveTo>
                  <a:cubicBezTo>
                    <a:pt x="1393" y="297"/>
                    <a:pt x="936" y="640"/>
                    <a:pt x="640" y="777"/>
                  </a:cubicBezTo>
                  <a:cubicBezTo>
                    <a:pt x="229" y="959"/>
                    <a:pt x="1" y="411"/>
                    <a:pt x="411" y="229"/>
                  </a:cubicBezTo>
                  <a:cubicBezTo>
                    <a:pt x="708" y="92"/>
                    <a:pt x="1256" y="1"/>
                    <a:pt x="1324"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2362488" y="3558326"/>
              <a:ext cx="26984" cy="17248"/>
            </a:xfrm>
            <a:custGeom>
              <a:rect b="b" l="l" r="r" t="t"/>
              <a:pathLst>
                <a:path extrusionOk="0" h="891" w="1394">
                  <a:moveTo>
                    <a:pt x="1348" y="731"/>
                  </a:moveTo>
                  <a:cubicBezTo>
                    <a:pt x="1279" y="891"/>
                    <a:pt x="731" y="822"/>
                    <a:pt x="412" y="708"/>
                  </a:cubicBezTo>
                  <a:cubicBezTo>
                    <a:pt x="1" y="549"/>
                    <a:pt x="206" y="1"/>
                    <a:pt x="640" y="161"/>
                  </a:cubicBezTo>
                  <a:cubicBezTo>
                    <a:pt x="937" y="275"/>
                    <a:pt x="1393" y="571"/>
                    <a:pt x="1348" y="73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2509188" y="3657307"/>
              <a:ext cx="19474" cy="26965"/>
            </a:xfrm>
            <a:custGeom>
              <a:rect b="b" l="l" r="r" t="t"/>
              <a:pathLst>
                <a:path extrusionOk="0" h="1393" w="1006">
                  <a:moveTo>
                    <a:pt x="161" y="69"/>
                  </a:moveTo>
                  <a:cubicBezTo>
                    <a:pt x="1" y="160"/>
                    <a:pt x="138" y="685"/>
                    <a:pt x="275" y="982"/>
                  </a:cubicBezTo>
                  <a:cubicBezTo>
                    <a:pt x="480" y="1393"/>
                    <a:pt x="1005" y="1119"/>
                    <a:pt x="800" y="731"/>
                  </a:cubicBezTo>
                  <a:cubicBezTo>
                    <a:pt x="663" y="434"/>
                    <a:pt x="298" y="1"/>
                    <a:pt x="161"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2456165" y="3650241"/>
              <a:ext cx="16376" cy="26965"/>
            </a:xfrm>
            <a:custGeom>
              <a:rect b="b" l="l" r="r" t="t"/>
              <a:pathLst>
                <a:path extrusionOk="0" h="1393" w="846">
                  <a:moveTo>
                    <a:pt x="708" y="46"/>
                  </a:moveTo>
                  <a:cubicBezTo>
                    <a:pt x="549" y="0"/>
                    <a:pt x="252" y="457"/>
                    <a:pt x="138" y="776"/>
                  </a:cubicBezTo>
                  <a:cubicBezTo>
                    <a:pt x="1" y="1187"/>
                    <a:pt x="549" y="1393"/>
                    <a:pt x="686" y="959"/>
                  </a:cubicBezTo>
                  <a:cubicBezTo>
                    <a:pt x="800" y="662"/>
                    <a:pt x="845" y="115"/>
                    <a:pt x="708"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2402696" y="3623720"/>
              <a:ext cx="24778" cy="23442"/>
            </a:xfrm>
            <a:custGeom>
              <a:rect b="b" l="l" r="r" t="t"/>
              <a:pathLst>
                <a:path extrusionOk="0" h="1211" w="1280">
                  <a:moveTo>
                    <a:pt x="1165" y="115"/>
                  </a:moveTo>
                  <a:cubicBezTo>
                    <a:pt x="1074" y="1"/>
                    <a:pt x="572" y="275"/>
                    <a:pt x="343" y="480"/>
                  </a:cubicBezTo>
                  <a:cubicBezTo>
                    <a:pt x="1" y="800"/>
                    <a:pt x="412" y="1211"/>
                    <a:pt x="731" y="914"/>
                  </a:cubicBezTo>
                  <a:cubicBezTo>
                    <a:pt x="982" y="686"/>
                    <a:pt x="1279" y="229"/>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2366921" y="3587945"/>
              <a:ext cx="26075" cy="12389"/>
            </a:xfrm>
            <a:custGeom>
              <a:rect b="b" l="l" r="r" t="t"/>
              <a:pathLst>
                <a:path extrusionOk="0" h="640" w="1347">
                  <a:moveTo>
                    <a:pt x="1324" y="228"/>
                  </a:moveTo>
                  <a:cubicBezTo>
                    <a:pt x="1347" y="411"/>
                    <a:pt x="822" y="571"/>
                    <a:pt x="502" y="616"/>
                  </a:cubicBezTo>
                  <a:cubicBezTo>
                    <a:pt x="46" y="639"/>
                    <a:pt x="0" y="69"/>
                    <a:pt x="457" y="23"/>
                  </a:cubicBezTo>
                  <a:cubicBezTo>
                    <a:pt x="776" y="0"/>
                    <a:pt x="1324" y="69"/>
                    <a:pt x="1324"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1577303" y="3612685"/>
              <a:ext cx="378671" cy="313282"/>
            </a:xfrm>
            <a:custGeom>
              <a:rect b="b" l="l" r="r" t="t"/>
              <a:pathLst>
                <a:path extrusionOk="0" h="16184" w="19562">
                  <a:moveTo>
                    <a:pt x="4451" y="776"/>
                  </a:moveTo>
                  <a:cubicBezTo>
                    <a:pt x="8948" y="0"/>
                    <a:pt x="14928" y="2694"/>
                    <a:pt x="17827" y="6779"/>
                  </a:cubicBezTo>
                  <a:cubicBezTo>
                    <a:pt x="18649" y="7921"/>
                    <a:pt x="19379" y="8560"/>
                    <a:pt x="19539" y="9610"/>
                  </a:cubicBezTo>
                  <a:cubicBezTo>
                    <a:pt x="19562" y="9633"/>
                    <a:pt x="19562" y="10842"/>
                    <a:pt x="19493" y="11025"/>
                  </a:cubicBezTo>
                  <a:cubicBezTo>
                    <a:pt x="19333" y="11618"/>
                    <a:pt x="18420" y="13285"/>
                    <a:pt x="18009" y="13741"/>
                  </a:cubicBezTo>
                  <a:cubicBezTo>
                    <a:pt x="17279" y="14563"/>
                    <a:pt x="16229" y="15156"/>
                    <a:pt x="14745" y="15407"/>
                  </a:cubicBezTo>
                  <a:cubicBezTo>
                    <a:pt x="10249" y="16183"/>
                    <a:pt x="4520" y="13673"/>
                    <a:pt x="1598" y="9587"/>
                  </a:cubicBezTo>
                  <a:cubicBezTo>
                    <a:pt x="685" y="8286"/>
                    <a:pt x="183" y="6985"/>
                    <a:pt x="69" y="5821"/>
                  </a:cubicBezTo>
                  <a:cubicBezTo>
                    <a:pt x="0" y="4976"/>
                    <a:pt x="297" y="2443"/>
                    <a:pt x="639" y="1940"/>
                  </a:cubicBezTo>
                  <a:cubicBezTo>
                    <a:pt x="1370" y="890"/>
                    <a:pt x="2739" y="1073"/>
                    <a:pt x="4451"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1556977" y="3583512"/>
              <a:ext cx="426833" cy="316824"/>
            </a:xfrm>
            <a:custGeom>
              <a:rect b="b" l="l" r="r" t="t"/>
              <a:pathLst>
                <a:path extrusionOk="0" h="16367" w="22050">
                  <a:moveTo>
                    <a:pt x="5752" y="686"/>
                  </a:moveTo>
                  <a:cubicBezTo>
                    <a:pt x="10249" y="1"/>
                    <a:pt x="16229" y="2808"/>
                    <a:pt x="19128" y="6963"/>
                  </a:cubicBezTo>
                  <a:cubicBezTo>
                    <a:pt x="22050" y="11094"/>
                    <a:pt x="20771" y="15020"/>
                    <a:pt x="16275" y="15705"/>
                  </a:cubicBezTo>
                  <a:cubicBezTo>
                    <a:pt x="11801" y="16367"/>
                    <a:pt x="5798" y="13582"/>
                    <a:pt x="2899" y="9428"/>
                  </a:cubicBezTo>
                  <a:cubicBezTo>
                    <a:pt x="0" y="5296"/>
                    <a:pt x="1279" y="1370"/>
                    <a:pt x="5752" y="68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1570663" y="3593675"/>
              <a:ext cx="399016" cy="296499"/>
            </a:xfrm>
            <a:custGeom>
              <a:rect b="b" l="l" r="r" t="t"/>
              <a:pathLst>
                <a:path extrusionOk="0" h="15317" w="20613">
                  <a:moveTo>
                    <a:pt x="5388" y="640"/>
                  </a:moveTo>
                  <a:cubicBezTo>
                    <a:pt x="9588" y="1"/>
                    <a:pt x="15180" y="2626"/>
                    <a:pt x="17896" y="6506"/>
                  </a:cubicBezTo>
                  <a:cubicBezTo>
                    <a:pt x="20612" y="10386"/>
                    <a:pt x="19425" y="14038"/>
                    <a:pt x="15225" y="14677"/>
                  </a:cubicBezTo>
                  <a:cubicBezTo>
                    <a:pt x="11048" y="15317"/>
                    <a:pt x="5433" y="12692"/>
                    <a:pt x="2717" y="8834"/>
                  </a:cubicBezTo>
                  <a:cubicBezTo>
                    <a:pt x="1" y="4954"/>
                    <a:pt x="1211" y="1279"/>
                    <a:pt x="5388"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1584369" y="3604284"/>
              <a:ext cx="371606" cy="275728"/>
            </a:xfrm>
            <a:custGeom>
              <a:rect b="b" l="l" r="r" t="t"/>
              <a:pathLst>
                <a:path extrusionOk="0" h="14244" w="19197">
                  <a:moveTo>
                    <a:pt x="5022" y="594"/>
                  </a:moveTo>
                  <a:cubicBezTo>
                    <a:pt x="8925" y="1"/>
                    <a:pt x="14129" y="2443"/>
                    <a:pt x="16663" y="6049"/>
                  </a:cubicBezTo>
                  <a:cubicBezTo>
                    <a:pt x="19197" y="9656"/>
                    <a:pt x="18078" y="13057"/>
                    <a:pt x="14175" y="13650"/>
                  </a:cubicBezTo>
                  <a:cubicBezTo>
                    <a:pt x="10272" y="14244"/>
                    <a:pt x="5068" y="11801"/>
                    <a:pt x="2534" y="8195"/>
                  </a:cubicBezTo>
                  <a:cubicBezTo>
                    <a:pt x="1" y="4588"/>
                    <a:pt x="1119" y="1188"/>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1638728" y="3631231"/>
              <a:ext cx="177624" cy="106060"/>
            </a:xfrm>
            <a:custGeom>
              <a:rect b="b" l="l" r="r" t="t"/>
              <a:pathLst>
                <a:path extrusionOk="0" h="5479" w="9176">
                  <a:moveTo>
                    <a:pt x="3333" y="320"/>
                  </a:moveTo>
                  <a:cubicBezTo>
                    <a:pt x="1187" y="663"/>
                    <a:pt x="0" y="1713"/>
                    <a:pt x="708" y="2694"/>
                  </a:cubicBezTo>
                  <a:cubicBezTo>
                    <a:pt x="1392" y="3699"/>
                    <a:pt x="5980" y="5479"/>
                    <a:pt x="7053" y="5296"/>
                  </a:cubicBezTo>
                  <a:cubicBezTo>
                    <a:pt x="8126" y="5091"/>
                    <a:pt x="9176" y="2512"/>
                    <a:pt x="8491" y="1507"/>
                  </a:cubicBezTo>
                  <a:cubicBezTo>
                    <a:pt x="7783"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1786299" y="3709459"/>
              <a:ext cx="133025" cy="134767"/>
            </a:xfrm>
            <a:custGeom>
              <a:rect b="b" l="l" r="r" t="t"/>
              <a:pathLst>
                <a:path extrusionOk="0" h="6962" w="6872">
                  <a:moveTo>
                    <a:pt x="6346" y="4451"/>
                  </a:moveTo>
                  <a:cubicBezTo>
                    <a:pt x="5798" y="6072"/>
                    <a:pt x="4452" y="6962"/>
                    <a:pt x="3333" y="6414"/>
                  </a:cubicBezTo>
                  <a:cubicBezTo>
                    <a:pt x="2192" y="5889"/>
                    <a:pt x="1" y="2260"/>
                    <a:pt x="343" y="1643"/>
                  </a:cubicBezTo>
                  <a:cubicBezTo>
                    <a:pt x="708" y="1027"/>
                    <a:pt x="4109" y="0"/>
                    <a:pt x="5251" y="548"/>
                  </a:cubicBezTo>
                  <a:cubicBezTo>
                    <a:pt x="6392" y="1073"/>
                    <a:pt x="6871" y="2808"/>
                    <a:pt x="6346" y="445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1641361" y="3736406"/>
              <a:ext cx="173675" cy="109583"/>
            </a:xfrm>
            <a:custGeom>
              <a:rect b="b" l="l" r="r" t="t"/>
              <a:pathLst>
                <a:path extrusionOk="0" h="5661" w="8972">
                  <a:moveTo>
                    <a:pt x="3950" y="4040"/>
                  </a:moveTo>
                  <a:cubicBezTo>
                    <a:pt x="6255" y="5250"/>
                    <a:pt x="8378" y="5661"/>
                    <a:pt x="8675" y="4999"/>
                  </a:cubicBezTo>
                  <a:cubicBezTo>
                    <a:pt x="8971" y="4337"/>
                    <a:pt x="6529" y="959"/>
                    <a:pt x="5525" y="525"/>
                  </a:cubicBezTo>
                  <a:cubicBezTo>
                    <a:pt x="4520" y="114"/>
                    <a:pt x="594" y="0"/>
                    <a:pt x="298" y="685"/>
                  </a:cubicBezTo>
                  <a:cubicBezTo>
                    <a:pt x="1" y="1347"/>
                    <a:pt x="1644" y="2854"/>
                    <a:pt x="3950"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1701024" y="3647144"/>
              <a:ext cx="62757" cy="72474"/>
            </a:xfrm>
            <a:custGeom>
              <a:rect b="b" l="l" r="r" t="t"/>
              <a:pathLst>
                <a:path extrusionOk="0" h="3744" w="3242">
                  <a:moveTo>
                    <a:pt x="2945" y="3698"/>
                  </a:moveTo>
                  <a:cubicBezTo>
                    <a:pt x="2648" y="3744"/>
                    <a:pt x="1416" y="2352"/>
                    <a:pt x="708" y="1347"/>
                  </a:cubicBezTo>
                  <a:cubicBezTo>
                    <a:pt x="0" y="320"/>
                    <a:pt x="92" y="92"/>
                    <a:pt x="388" y="46"/>
                  </a:cubicBezTo>
                  <a:cubicBezTo>
                    <a:pt x="662" y="1"/>
                    <a:pt x="1050" y="160"/>
                    <a:pt x="1758" y="1188"/>
                  </a:cubicBezTo>
                  <a:cubicBezTo>
                    <a:pt x="2466" y="2192"/>
                    <a:pt x="3242" y="3653"/>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1735037" y="3648479"/>
              <a:ext cx="40670" cy="67171"/>
            </a:xfrm>
            <a:custGeom>
              <a:rect b="b" l="l" r="r" t="t"/>
              <a:pathLst>
                <a:path extrusionOk="0" h="3470" w="2101">
                  <a:moveTo>
                    <a:pt x="1781" y="3447"/>
                  </a:moveTo>
                  <a:cubicBezTo>
                    <a:pt x="1485" y="3401"/>
                    <a:pt x="731" y="2054"/>
                    <a:pt x="366" y="1096"/>
                  </a:cubicBezTo>
                  <a:cubicBezTo>
                    <a:pt x="1" y="160"/>
                    <a:pt x="184" y="0"/>
                    <a:pt x="480" y="23"/>
                  </a:cubicBezTo>
                  <a:cubicBezTo>
                    <a:pt x="800" y="46"/>
                    <a:pt x="1119" y="251"/>
                    <a:pt x="1485" y="1210"/>
                  </a:cubicBezTo>
                  <a:cubicBezTo>
                    <a:pt x="1827" y="2146"/>
                    <a:pt x="2101" y="3470"/>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1774374" y="3660849"/>
              <a:ext cx="19009" cy="49497"/>
            </a:xfrm>
            <a:custGeom>
              <a:rect b="b" l="l" r="r" t="t"/>
              <a:pathLst>
                <a:path extrusionOk="0" h="2557" w="982">
                  <a:moveTo>
                    <a:pt x="411" y="2488"/>
                  </a:moveTo>
                  <a:cubicBezTo>
                    <a:pt x="160" y="2397"/>
                    <a:pt x="0" y="1393"/>
                    <a:pt x="46" y="731"/>
                  </a:cubicBezTo>
                  <a:cubicBezTo>
                    <a:pt x="69" y="69"/>
                    <a:pt x="274" y="0"/>
                    <a:pt x="525" y="92"/>
                  </a:cubicBezTo>
                  <a:cubicBezTo>
                    <a:pt x="776" y="160"/>
                    <a:pt x="982" y="365"/>
                    <a:pt x="936" y="1027"/>
                  </a:cubicBezTo>
                  <a:cubicBezTo>
                    <a:pt x="913" y="1689"/>
                    <a:pt x="662" y="2557"/>
                    <a:pt x="411" y="248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1674503" y="3655545"/>
              <a:ext cx="71603" cy="64519"/>
            </a:xfrm>
            <a:custGeom>
              <a:rect b="b" l="l" r="r" t="t"/>
              <a:pathLst>
                <a:path extrusionOk="0" h="3333" w="3699">
                  <a:moveTo>
                    <a:pt x="3493" y="3242"/>
                  </a:moveTo>
                  <a:cubicBezTo>
                    <a:pt x="3699" y="3127"/>
                    <a:pt x="2603" y="1826"/>
                    <a:pt x="1690" y="959"/>
                  </a:cubicBezTo>
                  <a:cubicBezTo>
                    <a:pt x="777" y="92"/>
                    <a:pt x="435" y="0"/>
                    <a:pt x="206" y="114"/>
                  </a:cubicBezTo>
                  <a:cubicBezTo>
                    <a:pt x="1" y="229"/>
                    <a:pt x="24" y="480"/>
                    <a:pt x="914" y="1347"/>
                  </a:cubicBezTo>
                  <a:cubicBezTo>
                    <a:pt x="1827" y="2214"/>
                    <a:pt x="3288" y="3333"/>
                    <a:pt x="3493" y="32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1661687" y="3677188"/>
              <a:ext cx="64093" cy="42006"/>
            </a:xfrm>
            <a:custGeom>
              <a:rect b="b" l="l" r="r" t="t"/>
              <a:pathLst>
                <a:path extrusionOk="0" h="2170" w="3311">
                  <a:moveTo>
                    <a:pt x="3219" y="2032"/>
                  </a:moveTo>
                  <a:cubicBezTo>
                    <a:pt x="3311" y="1895"/>
                    <a:pt x="2169" y="1051"/>
                    <a:pt x="1302" y="526"/>
                  </a:cubicBezTo>
                  <a:cubicBezTo>
                    <a:pt x="435" y="1"/>
                    <a:pt x="184" y="1"/>
                    <a:pt x="92" y="138"/>
                  </a:cubicBezTo>
                  <a:cubicBezTo>
                    <a:pt x="1" y="275"/>
                    <a:pt x="92" y="480"/>
                    <a:pt x="960" y="1005"/>
                  </a:cubicBezTo>
                  <a:cubicBezTo>
                    <a:pt x="1827" y="1530"/>
                    <a:pt x="3128"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1679362" y="3701928"/>
              <a:ext cx="134786" cy="96788"/>
            </a:xfrm>
            <a:custGeom>
              <a:rect b="b" l="l" r="r" t="t"/>
              <a:pathLst>
                <a:path extrusionOk="0" h="5000" w="6963">
                  <a:moveTo>
                    <a:pt x="6963" y="1"/>
                  </a:moveTo>
                  <a:cubicBezTo>
                    <a:pt x="5639" y="1439"/>
                    <a:pt x="5456" y="1827"/>
                    <a:pt x="4657" y="1873"/>
                  </a:cubicBezTo>
                  <a:cubicBezTo>
                    <a:pt x="3858" y="1941"/>
                    <a:pt x="1" y="663"/>
                    <a:pt x="1" y="663"/>
                  </a:cubicBezTo>
                  <a:cubicBezTo>
                    <a:pt x="1" y="663"/>
                    <a:pt x="3836" y="1895"/>
                    <a:pt x="4589" y="2512"/>
                  </a:cubicBezTo>
                  <a:cubicBezTo>
                    <a:pt x="5342" y="3105"/>
                    <a:pt x="6757" y="5000"/>
                    <a:pt x="6757" y="5000"/>
                  </a:cubicBezTo>
                  <a:cubicBezTo>
                    <a:pt x="6757" y="5000"/>
                    <a:pt x="5274" y="2786"/>
                    <a:pt x="5433" y="2329"/>
                  </a:cubicBezTo>
                  <a:cubicBezTo>
                    <a:pt x="5616" y="1895"/>
                    <a:pt x="6963" y="1"/>
                    <a:pt x="69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1808387" y="3749221"/>
              <a:ext cx="91929" cy="52594"/>
            </a:xfrm>
            <a:custGeom>
              <a:rect b="b" l="l" r="r" t="t"/>
              <a:pathLst>
                <a:path extrusionOk="0" h="2717" w="4749">
                  <a:moveTo>
                    <a:pt x="92" y="206"/>
                  </a:moveTo>
                  <a:cubicBezTo>
                    <a:pt x="161" y="0"/>
                    <a:pt x="2032" y="685"/>
                    <a:pt x="3288" y="1301"/>
                  </a:cubicBezTo>
                  <a:cubicBezTo>
                    <a:pt x="4566" y="1918"/>
                    <a:pt x="4749" y="2214"/>
                    <a:pt x="4680" y="2443"/>
                  </a:cubicBezTo>
                  <a:cubicBezTo>
                    <a:pt x="4589" y="2671"/>
                    <a:pt x="4269" y="2716"/>
                    <a:pt x="3014" y="2100"/>
                  </a:cubicBezTo>
                  <a:cubicBezTo>
                    <a:pt x="1736" y="1484"/>
                    <a:pt x="1" y="434"/>
                    <a:pt x="9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1805754" y="3761146"/>
              <a:ext cx="79985" cy="58789"/>
            </a:xfrm>
            <a:custGeom>
              <a:rect b="b" l="l" r="r" t="t"/>
              <a:pathLst>
                <a:path extrusionOk="0" h="3037" w="4132">
                  <a:moveTo>
                    <a:pt x="160" y="160"/>
                  </a:moveTo>
                  <a:cubicBezTo>
                    <a:pt x="320" y="1"/>
                    <a:pt x="1940" y="936"/>
                    <a:pt x="2990" y="1690"/>
                  </a:cubicBezTo>
                  <a:cubicBezTo>
                    <a:pt x="4040" y="2443"/>
                    <a:pt x="4131" y="2717"/>
                    <a:pt x="3994" y="2877"/>
                  </a:cubicBezTo>
                  <a:cubicBezTo>
                    <a:pt x="3835" y="3036"/>
                    <a:pt x="3492" y="3013"/>
                    <a:pt x="2442" y="2260"/>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1805754" y="3776614"/>
              <a:ext cx="51259" cy="51278"/>
            </a:xfrm>
            <a:custGeom>
              <a:rect b="b" l="l" r="r" t="t"/>
              <a:pathLst>
                <a:path extrusionOk="0" h="2649" w="2648">
                  <a:moveTo>
                    <a:pt x="183" y="69"/>
                  </a:moveTo>
                  <a:cubicBezTo>
                    <a:pt x="365" y="0"/>
                    <a:pt x="1392" y="959"/>
                    <a:pt x="2031" y="1644"/>
                  </a:cubicBezTo>
                  <a:cubicBezTo>
                    <a:pt x="2648" y="2351"/>
                    <a:pt x="2625" y="2534"/>
                    <a:pt x="2442" y="2603"/>
                  </a:cubicBezTo>
                  <a:cubicBezTo>
                    <a:pt x="2260" y="2648"/>
                    <a:pt x="1986" y="2557"/>
                    <a:pt x="1347" y="1872"/>
                  </a:cubicBezTo>
                  <a:cubicBezTo>
                    <a:pt x="730" y="1165"/>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1817234" y="3739929"/>
              <a:ext cx="84844" cy="35811"/>
            </a:xfrm>
            <a:custGeom>
              <a:rect b="b" l="l" r="r" t="t"/>
              <a:pathLst>
                <a:path extrusionOk="0" h="1850" w="4383">
                  <a:moveTo>
                    <a:pt x="0" y="252"/>
                  </a:moveTo>
                  <a:cubicBezTo>
                    <a:pt x="23" y="480"/>
                    <a:pt x="1735" y="1165"/>
                    <a:pt x="2945" y="1507"/>
                  </a:cubicBezTo>
                  <a:cubicBezTo>
                    <a:pt x="4155" y="1850"/>
                    <a:pt x="4383" y="1736"/>
                    <a:pt x="4383" y="1485"/>
                  </a:cubicBezTo>
                  <a:cubicBezTo>
                    <a:pt x="4360" y="1256"/>
                    <a:pt x="4109" y="1005"/>
                    <a:pt x="2899" y="640"/>
                  </a:cubicBezTo>
                  <a:cubicBezTo>
                    <a:pt x="1690" y="298"/>
                    <a:pt x="0" y="1"/>
                    <a:pt x="0"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1824745" y="3729340"/>
              <a:ext cx="64093" cy="14596"/>
            </a:xfrm>
            <a:custGeom>
              <a:rect b="b" l="l" r="r" t="t"/>
              <a:pathLst>
                <a:path extrusionOk="0" h="754" w="3311">
                  <a:moveTo>
                    <a:pt x="92" y="320"/>
                  </a:moveTo>
                  <a:cubicBezTo>
                    <a:pt x="183" y="502"/>
                    <a:pt x="1484" y="708"/>
                    <a:pt x="2351" y="731"/>
                  </a:cubicBezTo>
                  <a:cubicBezTo>
                    <a:pt x="3219" y="753"/>
                    <a:pt x="3310" y="594"/>
                    <a:pt x="3219" y="411"/>
                  </a:cubicBezTo>
                  <a:cubicBezTo>
                    <a:pt x="3128" y="206"/>
                    <a:pt x="2876" y="46"/>
                    <a:pt x="2009" y="23"/>
                  </a:cubicBezTo>
                  <a:cubicBezTo>
                    <a:pt x="1142" y="0"/>
                    <a:pt x="0" y="114"/>
                    <a:pt x="92"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1706328" y="3754080"/>
              <a:ext cx="42877" cy="61441"/>
            </a:xfrm>
            <a:custGeom>
              <a:rect b="b" l="l" r="r" t="t"/>
              <a:pathLst>
                <a:path extrusionOk="0" h="3174" w="2215">
                  <a:moveTo>
                    <a:pt x="1872" y="160"/>
                  </a:moveTo>
                  <a:cubicBezTo>
                    <a:pt x="2214" y="343"/>
                    <a:pt x="1963" y="1598"/>
                    <a:pt x="1575" y="2374"/>
                  </a:cubicBezTo>
                  <a:cubicBezTo>
                    <a:pt x="1210" y="3173"/>
                    <a:pt x="868" y="3173"/>
                    <a:pt x="525" y="3013"/>
                  </a:cubicBezTo>
                  <a:cubicBezTo>
                    <a:pt x="206" y="2831"/>
                    <a:pt x="0" y="2534"/>
                    <a:pt x="388" y="1735"/>
                  </a:cubicBezTo>
                  <a:cubicBezTo>
                    <a:pt x="754" y="959"/>
                    <a:pt x="1552" y="0"/>
                    <a:pt x="1872"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1675393" y="3747014"/>
              <a:ext cx="57008" cy="46845"/>
            </a:xfrm>
            <a:custGeom>
              <a:rect b="b" l="l" r="r" t="t"/>
              <a:pathLst>
                <a:path extrusionOk="0" h="2420" w="2945">
                  <a:moveTo>
                    <a:pt x="2694" y="206"/>
                  </a:moveTo>
                  <a:cubicBezTo>
                    <a:pt x="2945" y="411"/>
                    <a:pt x="2260" y="1347"/>
                    <a:pt x="1621" y="1872"/>
                  </a:cubicBezTo>
                  <a:cubicBezTo>
                    <a:pt x="982" y="2420"/>
                    <a:pt x="640" y="2351"/>
                    <a:pt x="366" y="2146"/>
                  </a:cubicBezTo>
                  <a:cubicBezTo>
                    <a:pt x="92" y="1940"/>
                    <a:pt x="1" y="1666"/>
                    <a:pt x="640" y="1119"/>
                  </a:cubicBezTo>
                  <a:cubicBezTo>
                    <a:pt x="1279" y="594"/>
                    <a:pt x="2420" y="0"/>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1654176" y="3740820"/>
              <a:ext cx="57027" cy="22997"/>
            </a:xfrm>
            <a:custGeom>
              <a:rect b="b" l="l" r="r" t="t"/>
              <a:pathLst>
                <a:path extrusionOk="0" h="1188" w="2946">
                  <a:moveTo>
                    <a:pt x="2808" y="206"/>
                  </a:moveTo>
                  <a:cubicBezTo>
                    <a:pt x="2945" y="389"/>
                    <a:pt x="2055" y="799"/>
                    <a:pt x="1325" y="1005"/>
                  </a:cubicBezTo>
                  <a:cubicBezTo>
                    <a:pt x="594" y="1188"/>
                    <a:pt x="320" y="1073"/>
                    <a:pt x="161" y="891"/>
                  </a:cubicBezTo>
                  <a:cubicBezTo>
                    <a:pt x="1" y="685"/>
                    <a:pt x="24" y="503"/>
                    <a:pt x="754" y="320"/>
                  </a:cubicBezTo>
                  <a:cubicBezTo>
                    <a:pt x="1485" y="115"/>
                    <a:pt x="2649" y="1"/>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1745200" y="3766005"/>
              <a:ext cx="22997" cy="64538"/>
            </a:xfrm>
            <a:custGeom>
              <a:rect b="b" l="l" r="r" t="t"/>
              <a:pathLst>
                <a:path extrusionOk="0" h="3334" w="1188">
                  <a:moveTo>
                    <a:pt x="640" y="92"/>
                  </a:moveTo>
                  <a:cubicBezTo>
                    <a:pt x="320" y="1"/>
                    <a:pt x="24" y="1142"/>
                    <a:pt x="24" y="2009"/>
                  </a:cubicBezTo>
                  <a:cubicBezTo>
                    <a:pt x="1" y="2854"/>
                    <a:pt x="252" y="3128"/>
                    <a:pt x="572" y="3242"/>
                  </a:cubicBezTo>
                  <a:cubicBezTo>
                    <a:pt x="891" y="3333"/>
                    <a:pt x="1165" y="3242"/>
                    <a:pt x="1188" y="2374"/>
                  </a:cubicBezTo>
                  <a:cubicBezTo>
                    <a:pt x="1188" y="1507"/>
                    <a:pt x="960" y="206"/>
                    <a:pt x="640"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1769070" y="3779711"/>
              <a:ext cx="32714" cy="52149"/>
            </a:xfrm>
            <a:custGeom>
              <a:rect b="b" l="l" r="r" t="t"/>
              <a:pathLst>
                <a:path extrusionOk="0" h="2694" w="1690">
                  <a:moveTo>
                    <a:pt x="252" y="23"/>
                  </a:moveTo>
                  <a:cubicBezTo>
                    <a:pt x="1" y="0"/>
                    <a:pt x="229" y="1027"/>
                    <a:pt x="525" y="1758"/>
                  </a:cubicBezTo>
                  <a:cubicBezTo>
                    <a:pt x="822" y="2488"/>
                    <a:pt x="1073" y="2648"/>
                    <a:pt x="1324" y="2671"/>
                  </a:cubicBezTo>
                  <a:cubicBezTo>
                    <a:pt x="1553" y="2694"/>
                    <a:pt x="1690" y="2557"/>
                    <a:pt x="1393" y="1826"/>
                  </a:cubicBezTo>
                  <a:cubicBezTo>
                    <a:pt x="1096" y="1096"/>
                    <a:pt x="480" y="46"/>
                    <a:pt x="252" y="2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2116382" y="3683383"/>
              <a:ext cx="343325" cy="343325"/>
            </a:xfrm>
            <a:custGeom>
              <a:rect b="b" l="l" r="r" t="t"/>
              <a:pathLst>
                <a:path extrusionOk="0" h="17736" w="17736">
                  <a:moveTo>
                    <a:pt x="8879" y="0"/>
                  </a:moveTo>
                  <a:cubicBezTo>
                    <a:pt x="3972" y="0"/>
                    <a:pt x="0" y="3972"/>
                    <a:pt x="0" y="8879"/>
                  </a:cubicBezTo>
                  <a:cubicBezTo>
                    <a:pt x="0" y="13764"/>
                    <a:pt x="3972" y="17736"/>
                    <a:pt x="8879" y="17736"/>
                  </a:cubicBezTo>
                  <a:cubicBezTo>
                    <a:pt x="13764" y="17736"/>
                    <a:pt x="17735" y="13764"/>
                    <a:pt x="17735" y="8879"/>
                  </a:cubicBezTo>
                  <a:cubicBezTo>
                    <a:pt x="17735" y="3972"/>
                    <a:pt x="13764" y="0"/>
                    <a:pt x="887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2127862" y="3694862"/>
              <a:ext cx="320792" cy="320792"/>
            </a:xfrm>
            <a:custGeom>
              <a:rect b="b" l="l" r="r" t="t"/>
              <a:pathLst>
                <a:path extrusionOk="0" h="16572" w="16572">
                  <a:moveTo>
                    <a:pt x="8286" y="1"/>
                  </a:moveTo>
                  <a:cubicBezTo>
                    <a:pt x="3698" y="1"/>
                    <a:pt x="1" y="3698"/>
                    <a:pt x="1" y="8286"/>
                  </a:cubicBezTo>
                  <a:cubicBezTo>
                    <a:pt x="1" y="12851"/>
                    <a:pt x="3698" y="16572"/>
                    <a:pt x="8286" y="16572"/>
                  </a:cubicBezTo>
                  <a:cubicBezTo>
                    <a:pt x="12851" y="16572"/>
                    <a:pt x="16572" y="12851"/>
                    <a:pt x="16572" y="8286"/>
                  </a:cubicBezTo>
                  <a:cubicBezTo>
                    <a:pt x="16572" y="3698"/>
                    <a:pt x="12851" y="1"/>
                    <a:pt x="8286" y="1"/>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2138916" y="3705916"/>
              <a:ext cx="298706" cy="298706"/>
            </a:xfrm>
            <a:custGeom>
              <a:rect b="b" l="l" r="r" t="t"/>
              <a:pathLst>
                <a:path extrusionOk="0" h="15431" w="15431">
                  <a:moveTo>
                    <a:pt x="7715" y="0"/>
                  </a:moveTo>
                  <a:cubicBezTo>
                    <a:pt x="3447" y="0"/>
                    <a:pt x="0" y="3447"/>
                    <a:pt x="0" y="7715"/>
                  </a:cubicBezTo>
                  <a:cubicBezTo>
                    <a:pt x="0" y="11961"/>
                    <a:pt x="3447" y="15430"/>
                    <a:pt x="7715" y="15430"/>
                  </a:cubicBezTo>
                  <a:cubicBezTo>
                    <a:pt x="11961" y="15430"/>
                    <a:pt x="15430" y="11961"/>
                    <a:pt x="15430" y="7715"/>
                  </a:cubicBezTo>
                  <a:cubicBezTo>
                    <a:pt x="15430" y="3447"/>
                    <a:pt x="11961" y="0"/>
                    <a:pt x="771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2199450" y="3732863"/>
              <a:ext cx="164829" cy="114906"/>
            </a:xfrm>
            <a:custGeom>
              <a:rect b="b" l="l" r="r" t="t"/>
              <a:pathLst>
                <a:path extrusionOk="0" h="5936" w="8515">
                  <a:moveTo>
                    <a:pt x="4246" y="1"/>
                  </a:moveTo>
                  <a:cubicBezTo>
                    <a:pt x="6597" y="1"/>
                    <a:pt x="8514" y="937"/>
                    <a:pt x="8514" y="2101"/>
                  </a:cubicBezTo>
                  <a:cubicBezTo>
                    <a:pt x="8514" y="3265"/>
                    <a:pt x="5227" y="5935"/>
                    <a:pt x="4040" y="5890"/>
                  </a:cubicBezTo>
                  <a:cubicBezTo>
                    <a:pt x="2831" y="5867"/>
                    <a:pt x="0" y="3265"/>
                    <a:pt x="0" y="2101"/>
                  </a:cubicBezTo>
                  <a:cubicBezTo>
                    <a:pt x="0" y="937"/>
                    <a:pt x="1895" y="1"/>
                    <a:pt x="424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2142013" y="3835832"/>
              <a:ext cx="144930" cy="144930"/>
            </a:xfrm>
            <a:custGeom>
              <a:rect b="b" l="l" r="r" t="t"/>
              <a:pathLst>
                <a:path extrusionOk="0" h="7487" w="7487">
                  <a:moveTo>
                    <a:pt x="2374" y="5113"/>
                  </a:moveTo>
                  <a:cubicBezTo>
                    <a:pt x="4040" y="6756"/>
                    <a:pt x="5980" y="7487"/>
                    <a:pt x="6734" y="6733"/>
                  </a:cubicBezTo>
                  <a:cubicBezTo>
                    <a:pt x="7487" y="5980"/>
                    <a:pt x="7122" y="1758"/>
                    <a:pt x="6368" y="1141"/>
                  </a:cubicBezTo>
                  <a:cubicBezTo>
                    <a:pt x="5592" y="548"/>
                    <a:pt x="1507" y="0"/>
                    <a:pt x="753" y="753"/>
                  </a:cubicBezTo>
                  <a:cubicBezTo>
                    <a:pt x="0" y="1506"/>
                    <a:pt x="730" y="3447"/>
                    <a:pt x="2374" y="51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2297985" y="3830082"/>
              <a:ext cx="131244" cy="141407"/>
            </a:xfrm>
            <a:custGeom>
              <a:rect b="b" l="l" r="r" t="t"/>
              <a:pathLst>
                <a:path extrusionOk="0" h="7305" w="6780">
                  <a:moveTo>
                    <a:pt x="4748" y="4862"/>
                  </a:moveTo>
                  <a:cubicBezTo>
                    <a:pt x="3310" y="6505"/>
                    <a:pt x="1507" y="7304"/>
                    <a:pt x="754" y="6642"/>
                  </a:cubicBezTo>
                  <a:cubicBezTo>
                    <a:pt x="0" y="5981"/>
                    <a:pt x="92" y="1986"/>
                    <a:pt x="776" y="1370"/>
                  </a:cubicBezTo>
                  <a:cubicBezTo>
                    <a:pt x="1461" y="754"/>
                    <a:pt x="5273" y="0"/>
                    <a:pt x="6026" y="662"/>
                  </a:cubicBezTo>
                  <a:cubicBezTo>
                    <a:pt x="6780" y="1324"/>
                    <a:pt x="6209" y="3196"/>
                    <a:pt x="4748" y="48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2272800" y="3744808"/>
              <a:ext cx="22551" cy="83508"/>
            </a:xfrm>
            <a:custGeom>
              <a:rect b="b" l="l" r="r" t="t"/>
              <a:pathLst>
                <a:path extrusionOk="0" h="4314" w="1165">
                  <a:moveTo>
                    <a:pt x="571" y="4314"/>
                  </a:moveTo>
                  <a:cubicBezTo>
                    <a:pt x="891" y="4314"/>
                    <a:pt x="1164" y="2625"/>
                    <a:pt x="1164" y="1438"/>
                  </a:cubicBezTo>
                  <a:cubicBezTo>
                    <a:pt x="1164" y="228"/>
                    <a:pt x="891" y="0"/>
                    <a:pt x="571" y="0"/>
                  </a:cubicBezTo>
                  <a:cubicBezTo>
                    <a:pt x="251" y="0"/>
                    <a:pt x="0" y="228"/>
                    <a:pt x="0" y="1438"/>
                  </a:cubicBezTo>
                  <a:cubicBezTo>
                    <a:pt x="0" y="2625"/>
                    <a:pt x="251" y="4314"/>
                    <a:pt x="571" y="431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2240548" y="3750092"/>
              <a:ext cx="34921" cy="77798"/>
            </a:xfrm>
            <a:custGeom>
              <a:rect b="b" l="l" r="r" t="t"/>
              <a:pathLst>
                <a:path extrusionOk="0" h="4019" w="1804">
                  <a:moveTo>
                    <a:pt x="1529" y="3927"/>
                  </a:moveTo>
                  <a:cubicBezTo>
                    <a:pt x="1803" y="3858"/>
                    <a:pt x="1621" y="2283"/>
                    <a:pt x="1324" y="1211"/>
                  </a:cubicBezTo>
                  <a:cubicBezTo>
                    <a:pt x="1027" y="138"/>
                    <a:pt x="731" y="1"/>
                    <a:pt x="434" y="69"/>
                  </a:cubicBezTo>
                  <a:cubicBezTo>
                    <a:pt x="160" y="138"/>
                    <a:pt x="0" y="435"/>
                    <a:pt x="297" y="1507"/>
                  </a:cubicBezTo>
                  <a:cubicBezTo>
                    <a:pt x="594" y="2557"/>
                    <a:pt x="1233" y="4018"/>
                    <a:pt x="1529" y="392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2214472" y="3769993"/>
              <a:ext cx="42432" cy="54356"/>
            </a:xfrm>
            <a:custGeom>
              <a:rect b="b" l="l" r="r" t="t"/>
              <a:pathLst>
                <a:path extrusionOk="0" h="2808" w="2192">
                  <a:moveTo>
                    <a:pt x="2009" y="2671"/>
                  </a:moveTo>
                  <a:cubicBezTo>
                    <a:pt x="2192" y="2534"/>
                    <a:pt x="1644" y="1438"/>
                    <a:pt x="1165" y="730"/>
                  </a:cubicBezTo>
                  <a:cubicBezTo>
                    <a:pt x="662" y="46"/>
                    <a:pt x="411" y="0"/>
                    <a:pt x="229" y="137"/>
                  </a:cubicBezTo>
                  <a:cubicBezTo>
                    <a:pt x="46" y="251"/>
                    <a:pt x="0" y="502"/>
                    <a:pt x="480" y="1210"/>
                  </a:cubicBezTo>
                  <a:cubicBezTo>
                    <a:pt x="959" y="1917"/>
                    <a:pt x="1826" y="2808"/>
                    <a:pt x="2009"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2293998" y="3748776"/>
              <a:ext cx="34940" cy="77778"/>
            </a:xfrm>
            <a:custGeom>
              <a:rect b="b" l="l" r="r" t="t"/>
              <a:pathLst>
                <a:path extrusionOk="0" h="4018" w="1805">
                  <a:moveTo>
                    <a:pt x="275" y="3926"/>
                  </a:moveTo>
                  <a:cubicBezTo>
                    <a:pt x="1" y="3858"/>
                    <a:pt x="184" y="2283"/>
                    <a:pt x="480" y="1210"/>
                  </a:cubicBezTo>
                  <a:cubicBezTo>
                    <a:pt x="777" y="137"/>
                    <a:pt x="1074" y="0"/>
                    <a:pt x="1348" y="69"/>
                  </a:cubicBezTo>
                  <a:cubicBezTo>
                    <a:pt x="1644" y="160"/>
                    <a:pt x="1804" y="434"/>
                    <a:pt x="1507" y="1507"/>
                  </a:cubicBezTo>
                  <a:cubicBezTo>
                    <a:pt x="1211" y="2557"/>
                    <a:pt x="549" y="4018"/>
                    <a:pt x="275" y="392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2312562" y="3768657"/>
              <a:ext cx="42432" cy="54375"/>
            </a:xfrm>
            <a:custGeom>
              <a:rect b="b" l="l" r="r" t="t"/>
              <a:pathLst>
                <a:path extrusionOk="0" h="2809" w="2192">
                  <a:moveTo>
                    <a:pt x="183" y="2671"/>
                  </a:moveTo>
                  <a:cubicBezTo>
                    <a:pt x="1" y="2534"/>
                    <a:pt x="548" y="1439"/>
                    <a:pt x="1028" y="754"/>
                  </a:cubicBezTo>
                  <a:cubicBezTo>
                    <a:pt x="1530" y="46"/>
                    <a:pt x="1781" y="1"/>
                    <a:pt x="1964" y="138"/>
                  </a:cubicBezTo>
                  <a:cubicBezTo>
                    <a:pt x="2146" y="274"/>
                    <a:pt x="2192" y="526"/>
                    <a:pt x="1713" y="1210"/>
                  </a:cubicBezTo>
                  <a:cubicBezTo>
                    <a:pt x="1210" y="1918"/>
                    <a:pt x="366" y="2808"/>
                    <a:pt x="183"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2217124" y="3811517"/>
              <a:ext cx="141852" cy="110473"/>
            </a:xfrm>
            <a:custGeom>
              <a:rect b="b" l="l" r="r" t="t"/>
              <a:pathLst>
                <a:path extrusionOk="0" h="5707" w="7328">
                  <a:moveTo>
                    <a:pt x="0" y="411"/>
                  </a:moveTo>
                  <a:cubicBezTo>
                    <a:pt x="2306" y="1735"/>
                    <a:pt x="2739" y="2101"/>
                    <a:pt x="3561" y="2032"/>
                  </a:cubicBezTo>
                  <a:cubicBezTo>
                    <a:pt x="4383" y="1964"/>
                    <a:pt x="7327" y="1"/>
                    <a:pt x="7327" y="1"/>
                  </a:cubicBezTo>
                  <a:cubicBezTo>
                    <a:pt x="7327" y="1"/>
                    <a:pt x="4383" y="1941"/>
                    <a:pt x="4063" y="2694"/>
                  </a:cubicBezTo>
                  <a:cubicBezTo>
                    <a:pt x="3744" y="3470"/>
                    <a:pt x="3652" y="5707"/>
                    <a:pt x="3652" y="5707"/>
                  </a:cubicBezTo>
                  <a:cubicBezTo>
                    <a:pt x="3652" y="5707"/>
                    <a:pt x="3584" y="3105"/>
                    <a:pt x="3105" y="2648"/>
                  </a:cubicBezTo>
                  <a:cubicBezTo>
                    <a:pt x="2648" y="2215"/>
                    <a:pt x="0" y="411"/>
                    <a:pt x="0" y="41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2194146" y="3869399"/>
              <a:ext cx="67171" cy="68951"/>
            </a:xfrm>
            <a:custGeom>
              <a:rect b="b" l="l" r="r" t="t"/>
              <a:pathLst>
                <a:path extrusionOk="0" h="3562" w="3470">
                  <a:moveTo>
                    <a:pt x="3242" y="229"/>
                  </a:moveTo>
                  <a:cubicBezTo>
                    <a:pt x="3013" y="1"/>
                    <a:pt x="1644" y="1051"/>
                    <a:pt x="822" y="1895"/>
                  </a:cubicBezTo>
                  <a:cubicBezTo>
                    <a:pt x="0" y="2763"/>
                    <a:pt x="23" y="3128"/>
                    <a:pt x="252" y="3333"/>
                  </a:cubicBezTo>
                  <a:cubicBezTo>
                    <a:pt x="480" y="3561"/>
                    <a:pt x="822" y="3561"/>
                    <a:pt x="1644" y="2694"/>
                  </a:cubicBezTo>
                  <a:cubicBezTo>
                    <a:pt x="2488" y="1850"/>
                    <a:pt x="3470" y="434"/>
                    <a:pt x="324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2221538" y="3882215"/>
              <a:ext cx="49071" cy="73810"/>
            </a:xfrm>
            <a:custGeom>
              <a:rect b="b" l="l" r="r" t="t"/>
              <a:pathLst>
                <a:path extrusionOk="0" h="3813" w="2535">
                  <a:moveTo>
                    <a:pt x="2260" y="138"/>
                  </a:moveTo>
                  <a:cubicBezTo>
                    <a:pt x="2009" y="1"/>
                    <a:pt x="1051" y="1279"/>
                    <a:pt x="526" y="2238"/>
                  </a:cubicBezTo>
                  <a:cubicBezTo>
                    <a:pt x="1" y="3219"/>
                    <a:pt x="115" y="3539"/>
                    <a:pt x="366" y="3676"/>
                  </a:cubicBezTo>
                  <a:cubicBezTo>
                    <a:pt x="640" y="3812"/>
                    <a:pt x="959" y="3721"/>
                    <a:pt x="1461" y="2740"/>
                  </a:cubicBezTo>
                  <a:cubicBezTo>
                    <a:pt x="1986" y="1781"/>
                    <a:pt x="2534" y="275"/>
                    <a:pt x="2260" y="13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2257778" y="3899018"/>
              <a:ext cx="20790" cy="60550"/>
            </a:xfrm>
            <a:custGeom>
              <a:rect b="b" l="l" r="r" t="t"/>
              <a:pathLst>
                <a:path extrusionOk="0" h="3128" w="1074">
                  <a:moveTo>
                    <a:pt x="868" y="46"/>
                  </a:moveTo>
                  <a:cubicBezTo>
                    <a:pt x="639" y="0"/>
                    <a:pt x="274" y="1164"/>
                    <a:pt x="137" y="2009"/>
                  </a:cubicBezTo>
                  <a:cubicBezTo>
                    <a:pt x="0" y="2853"/>
                    <a:pt x="160" y="3059"/>
                    <a:pt x="388" y="3104"/>
                  </a:cubicBezTo>
                  <a:cubicBezTo>
                    <a:pt x="617" y="3127"/>
                    <a:pt x="822" y="2990"/>
                    <a:pt x="959" y="2146"/>
                  </a:cubicBezTo>
                  <a:cubicBezTo>
                    <a:pt x="1073" y="1301"/>
                    <a:pt x="1073" y="69"/>
                    <a:pt x="868"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2173819" y="3860572"/>
              <a:ext cx="72474" cy="51259"/>
            </a:xfrm>
            <a:custGeom>
              <a:rect b="b" l="l" r="r" t="t"/>
              <a:pathLst>
                <a:path extrusionOk="0" h="2648" w="3744">
                  <a:moveTo>
                    <a:pt x="3607" y="251"/>
                  </a:moveTo>
                  <a:cubicBezTo>
                    <a:pt x="3744" y="502"/>
                    <a:pt x="2511" y="1507"/>
                    <a:pt x="1575" y="2077"/>
                  </a:cubicBezTo>
                  <a:cubicBezTo>
                    <a:pt x="617" y="2648"/>
                    <a:pt x="297" y="2557"/>
                    <a:pt x="137" y="2306"/>
                  </a:cubicBezTo>
                  <a:cubicBezTo>
                    <a:pt x="0" y="2055"/>
                    <a:pt x="69" y="1735"/>
                    <a:pt x="1028" y="1164"/>
                  </a:cubicBezTo>
                  <a:cubicBezTo>
                    <a:pt x="1963" y="594"/>
                    <a:pt x="3447" y="0"/>
                    <a:pt x="3607"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2168515" y="3853061"/>
              <a:ext cx="60550" cy="22997"/>
            </a:xfrm>
            <a:custGeom>
              <a:rect b="b" l="l" r="r" t="t"/>
              <a:pathLst>
                <a:path extrusionOk="0" h="1188" w="3128">
                  <a:moveTo>
                    <a:pt x="3082" y="206"/>
                  </a:moveTo>
                  <a:cubicBezTo>
                    <a:pt x="3128" y="434"/>
                    <a:pt x="1964" y="845"/>
                    <a:pt x="1142" y="1027"/>
                  </a:cubicBezTo>
                  <a:cubicBezTo>
                    <a:pt x="297" y="1187"/>
                    <a:pt x="92" y="1027"/>
                    <a:pt x="46" y="822"/>
                  </a:cubicBezTo>
                  <a:cubicBezTo>
                    <a:pt x="1" y="594"/>
                    <a:pt x="138" y="388"/>
                    <a:pt x="982" y="206"/>
                  </a:cubicBezTo>
                  <a:cubicBezTo>
                    <a:pt x="1804" y="46"/>
                    <a:pt x="3036" y="0"/>
                    <a:pt x="308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2321835" y="3862333"/>
              <a:ext cx="71603" cy="64538"/>
            </a:xfrm>
            <a:custGeom>
              <a:rect b="b" l="l" r="r" t="t"/>
              <a:pathLst>
                <a:path extrusionOk="0" h="3334" w="3699">
                  <a:moveTo>
                    <a:pt x="206" y="229"/>
                  </a:moveTo>
                  <a:cubicBezTo>
                    <a:pt x="1" y="480"/>
                    <a:pt x="1119" y="1781"/>
                    <a:pt x="2032" y="2557"/>
                  </a:cubicBezTo>
                  <a:cubicBezTo>
                    <a:pt x="2945" y="3333"/>
                    <a:pt x="3288" y="3287"/>
                    <a:pt x="3493" y="3036"/>
                  </a:cubicBezTo>
                  <a:cubicBezTo>
                    <a:pt x="3699" y="2808"/>
                    <a:pt x="3676" y="2443"/>
                    <a:pt x="2786" y="1667"/>
                  </a:cubicBezTo>
                  <a:cubicBezTo>
                    <a:pt x="1873" y="891"/>
                    <a:pt x="412" y="1"/>
                    <a:pt x="206"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2334225" y="3852615"/>
              <a:ext cx="75126" cy="45084"/>
            </a:xfrm>
            <a:custGeom>
              <a:rect b="b" l="l" r="r" t="t"/>
              <a:pathLst>
                <a:path extrusionOk="0" h="2329" w="3881">
                  <a:moveTo>
                    <a:pt x="114" y="251"/>
                  </a:moveTo>
                  <a:cubicBezTo>
                    <a:pt x="0" y="525"/>
                    <a:pt x="1324" y="1393"/>
                    <a:pt x="2328" y="1872"/>
                  </a:cubicBezTo>
                  <a:cubicBezTo>
                    <a:pt x="3333" y="2329"/>
                    <a:pt x="3629" y="2214"/>
                    <a:pt x="3766" y="1941"/>
                  </a:cubicBezTo>
                  <a:cubicBezTo>
                    <a:pt x="3880" y="1689"/>
                    <a:pt x="3766" y="1370"/>
                    <a:pt x="2762" y="913"/>
                  </a:cubicBezTo>
                  <a:cubicBezTo>
                    <a:pt x="1780" y="434"/>
                    <a:pt x="251" y="0"/>
                    <a:pt x="114"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2350563" y="3842007"/>
              <a:ext cx="60550" cy="19454"/>
            </a:xfrm>
            <a:custGeom>
              <a:rect b="b" l="l" r="r" t="t"/>
              <a:pathLst>
                <a:path extrusionOk="0" h="1005" w="3128">
                  <a:moveTo>
                    <a:pt x="23" y="297"/>
                  </a:moveTo>
                  <a:cubicBezTo>
                    <a:pt x="1" y="526"/>
                    <a:pt x="1188" y="822"/>
                    <a:pt x="2032" y="914"/>
                  </a:cubicBezTo>
                  <a:cubicBezTo>
                    <a:pt x="2877" y="1005"/>
                    <a:pt x="3082" y="822"/>
                    <a:pt x="3105" y="594"/>
                  </a:cubicBezTo>
                  <a:cubicBezTo>
                    <a:pt x="3128" y="366"/>
                    <a:pt x="2968" y="183"/>
                    <a:pt x="2123" y="92"/>
                  </a:cubicBezTo>
                  <a:cubicBezTo>
                    <a:pt x="1256" y="1"/>
                    <a:pt x="46" y="69"/>
                    <a:pt x="23" y="29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2313898" y="3877356"/>
              <a:ext cx="53911" cy="71158"/>
            </a:xfrm>
            <a:custGeom>
              <a:rect b="b" l="l" r="r" t="t"/>
              <a:pathLst>
                <a:path extrusionOk="0" h="3676" w="2785">
                  <a:moveTo>
                    <a:pt x="228" y="160"/>
                  </a:moveTo>
                  <a:cubicBezTo>
                    <a:pt x="479" y="1"/>
                    <a:pt x="1552" y="1188"/>
                    <a:pt x="2169" y="2101"/>
                  </a:cubicBezTo>
                  <a:cubicBezTo>
                    <a:pt x="2785" y="3014"/>
                    <a:pt x="2716" y="3333"/>
                    <a:pt x="2465" y="3493"/>
                  </a:cubicBezTo>
                  <a:cubicBezTo>
                    <a:pt x="2237" y="3675"/>
                    <a:pt x="1895" y="3607"/>
                    <a:pt x="1278" y="2694"/>
                  </a:cubicBezTo>
                  <a:cubicBezTo>
                    <a:pt x="662" y="1781"/>
                    <a:pt x="0" y="343"/>
                    <a:pt x="228"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2306813" y="3895475"/>
              <a:ext cx="26094" cy="60105"/>
            </a:xfrm>
            <a:custGeom>
              <a:rect b="b" l="l" r="r" t="t"/>
              <a:pathLst>
                <a:path extrusionOk="0" h="3105" w="1348">
                  <a:moveTo>
                    <a:pt x="229" y="46"/>
                  </a:moveTo>
                  <a:cubicBezTo>
                    <a:pt x="435" y="0"/>
                    <a:pt x="914" y="1119"/>
                    <a:pt x="1142" y="1941"/>
                  </a:cubicBezTo>
                  <a:cubicBezTo>
                    <a:pt x="1348" y="2762"/>
                    <a:pt x="1211" y="2991"/>
                    <a:pt x="982" y="3036"/>
                  </a:cubicBezTo>
                  <a:cubicBezTo>
                    <a:pt x="777" y="3105"/>
                    <a:pt x="549" y="2968"/>
                    <a:pt x="343" y="2146"/>
                  </a:cubicBezTo>
                  <a:cubicBezTo>
                    <a:pt x="115" y="1324"/>
                    <a:pt x="1" y="115"/>
                    <a:pt x="229"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1804864" y="3770419"/>
              <a:ext cx="391041" cy="239065"/>
            </a:xfrm>
            <a:custGeom>
              <a:rect b="b" l="l" r="r" t="t"/>
              <a:pathLst>
                <a:path extrusionOk="0" h="12350" w="20201">
                  <a:moveTo>
                    <a:pt x="20201" y="4908"/>
                  </a:moveTo>
                  <a:cubicBezTo>
                    <a:pt x="18991" y="9610"/>
                    <a:pt x="13741" y="12349"/>
                    <a:pt x="8514" y="11003"/>
                  </a:cubicBezTo>
                  <a:cubicBezTo>
                    <a:pt x="3264" y="9656"/>
                    <a:pt x="0" y="4726"/>
                    <a:pt x="121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1823854" y="3778821"/>
              <a:ext cx="369844" cy="183819"/>
            </a:xfrm>
            <a:custGeom>
              <a:rect b="b" l="l" r="r" t="t"/>
              <a:pathLst>
                <a:path extrusionOk="0" h="9496" w="19106">
                  <a:moveTo>
                    <a:pt x="19106" y="4885"/>
                  </a:moveTo>
                  <a:cubicBezTo>
                    <a:pt x="19014" y="5205"/>
                    <a:pt x="18900" y="5501"/>
                    <a:pt x="18763" y="5798"/>
                  </a:cubicBezTo>
                  <a:cubicBezTo>
                    <a:pt x="17325" y="8377"/>
                    <a:pt x="12851" y="9496"/>
                    <a:pt x="8104" y="8286"/>
                  </a:cubicBezTo>
                  <a:cubicBezTo>
                    <a:pt x="3379" y="7054"/>
                    <a:pt x="1" y="3927"/>
                    <a:pt x="1" y="959"/>
                  </a:cubicBezTo>
                  <a:cubicBezTo>
                    <a:pt x="24" y="640"/>
                    <a:pt x="69" y="320"/>
                    <a:pt x="13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1812375" y="3770419"/>
              <a:ext cx="383530" cy="186490"/>
            </a:xfrm>
            <a:custGeom>
              <a:rect b="b" l="l" r="r" t="t"/>
              <a:pathLst>
                <a:path extrusionOk="0" h="9634" w="19813">
                  <a:moveTo>
                    <a:pt x="19813" y="4908"/>
                  </a:moveTo>
                  <a:cubicBezTo>
                    <a:pt x="18991" y="8127"/>
                    <a:pt x="14061" y="9633"/>
                    <a:pt x="8811" y="8286"/>
                  </a:cubicBezTo>
                  <a:cubicBezTo>
                    <a:pt x="3561" y="6917"/>
                    <a:pt x="0" y="3219"/>
                    <a:pt x="8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1855235" y="3788984"/>
              <a:ext cx="297370" cy="144504"/>
            </a:xfrm>
            <a:custGeom>
              <a:rect b="b" l="l" r="r" t="t"/>
              <a:pathLst>
                <a:path extrusionOk="0" h="7465" w="15362">
                  <a:moveTo>
                    <a:pt x="15362" y="3790"/>
                  </a:moveTo>
                  <a:cubicBezTo>
                    <a:pt x="14723" y="6277"/>
                    <a:pt x="10911" y="7464"/>
                    <a:pt x="6848" y="6414"/>
                  </a:cubicBezTo>
                  <a:cubicBezTo>
                    <a:pt x="2762" y="5364"/>
                    <a:pt x="0" y="2489"/>
                    <a:pt x="640" y="1"/>
                  </a:cubicBezTo>
                  <a:lnTo>
                    <a:pt x="4543" y="1005"/>
                  </a:lnTo>
                  <a:cubicBezTo>
                    <a:pt x="5342" y="1735"/>
                    <a:pt x="6460" y="2352"/>
                    <a:pt x="7784" y="2694"/>
                  </a:cubicBezTo>
                  <a:cubicBezTo>
                    <a:pt x="9131" y="3036"/>
                    <a:pt x="10409" y="3036"/>
                    <a:pt x="11459" y="27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1988674" y="3861443"/>
              <a:ext cx="15041" cy="26984"/>
            </a:xfrm>
            <a:custGeom>
              <a:rect b="b" l="l" r="r" t="t"/>
              <a:pathLst>
                <a:path extrusionOk="0" h="1394" w="777">
                  <a:moveTo>
                    <a:pt x="617" y="47"/>
                  </a:moveTo>
                  <a:cubicBezTo>
                    <a:pt x="777" y="92"/>
                    <a:pt x="777" y="640"/>
                    <a:pt x="685" y="960"/>
                  </a:cubicBezTo>
                  <a:cubicBezTo>
                    <a:pt x="571" y="1393"/>
                    <a:pt x="1" y="1256"/>
                    <a:pt x="115" y="823"/>
                  </a:cubicBezTo>
                  <a:cubicBezTo>
                    <a:pt x="206" y="503"/>
                    <a:pt x="457" y="1"/>
                    <a:pt x="617"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1930791" y="3841562"/>
              <a:ext cx="25203" cy="22997"/>
            </a:xfrm>
            <a:custGeom>
              <a:rect b="b" l="l" r="r" t="t"/>
              <a:pathLst>
                <a:path extrusionOk="0" h="1188" w="1302">
                  <a:moveTo>
                    <a:pt x="1210" y="138"/>
                  </a:moveTo>
                  <a:cubicBezTo>
                    <a:pt x="1302" y="275"/>
                    <a:pt x="959" y="708"/>
                    <a:pt x="708" y="914"/>
                  </a:cubicBezTo>
                  <a:cubicBezTo>
                    <a:pt x="366" y="1188"/>
                    <a:pt x="1" y="731"/>
                    <a:pt x="343" y="457"/>
                  </a:cubicBezTo>
                  <a:cubicBezTo>
                    <a:pt x="594" y="252"/>
                    <a:pt x="1119" y="1"/>
                    <a:pt x="1210"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1903844" y="3803561"/>
              <a:ext cx="26075" cy="12834"/>
            </a:xfrm>
            <a:custGeom>
              <a:rect b="b" l="l" r="r" t="t"/>
              <a:pathLst>
                <a:path extrusionOk="0" h="663" w="1347">
                  <a:moveTo>
                    <a:pt x="1324" y="434"/>
                  </a:moveTo>
                  <a:cubicBezTo>
                    <a:pt x="1324" y="594"/>
                    <a:pt x="753" y="663"/>
                    <a:pt x="434" y="640"/>
                  </a:cubicBezTo>
                  <a:cubicBezTo>
                    <a:pt x="0" y="594"/>
                    <a:pt x="46" y="1"/>
                    <a:pt x="502" y="46"/>
                  </a:cubicBezTo>
                  <a:cubicBezTo>
                    <a:pt x="822" y="92"/>
                    <a:pt x="1347" y="275"/>
                    <a:pt x="1324" y="43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2049208" y="3868083"/>
              <a:ext cx="17693" cy="26965"/>
            </a:xfrm>
            <a:custGeom>
              <a:rect b="b" l="l" r="r" t="t"/>
              <a:pathLst>
                <a:path extrusionOk="0" h="1393" w="914">
                  <a:moveTo>
                    <a:pt x="138" y="69"/>
                  </a:moveTo>
                  <a:cubicBezTo>
                    <a:pt x="1" y="137"/>
                    <a:pt x="92" y="685"/>
                    <a:pt x="206" y="982"/>
                  </a:cubicBezTo>
                  <a:cubicBezTo>
                    <a:pt x="389" y="1393"/>
                    <a:pt x="914" y="1164"/>
                    <a:pt x="754" y="754"/>
                  </a:cubicBezTo>
                  <a:cubicBezTo>
                    <a:pt x="617" y="457"/>
                    <a:pt x="297" y="0"/>
                    <a:pt x="138"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2087654" y="3849963"/>
              <a:ext cx="26965" cy="18138"/>
            </a:xfrm>
            <a:custGeom>
              <a:rect b="b" l="l" r="r" t="t"/>
              <a:pathLst>
                <a:path extrusionOk="0" h="937" w="1393">
                  <a:moveTo>
                    <a:pt x="69" y="160"/>
                  </a:moveTo>
                  <a:cubicBezTo>
                    <a:pt x="1" y="320"/>
                    <a:pt x="457" y="640"/>
                    <a:pt x="754" y="776"/>
                  </a:cubicBezTo>
                  <a:cubicBezTo>
                    <a:pt x="1165" y="936"/>
                    <a:pt x="1393" y="411"/>
                    <a:pt x="982" y="229"/>
                  </a:cubicBezTo>
                  <a:cubicBezTo>
                    <a:pt x="685" y="92"/>
                    <a:pt x="138"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1914007" y="3827430"/>
              <a:ext cx="26965" cy="16802"/>
            </a:xfrm>
            <a:custGeom>
              <a:rect b="b" l="l" r="r" t="t"/>
              <a:pathLst>
                <a:path extrusionOk="0" h="868" w="1393">
                  <a:moveTo>
                    <a:pt x="1347" y="137"/>
                  </a:moveTo>
                  <a:cubicBezTo>
                    <a:pt x="1393" y="297"/>
                    <a:pt x="936" y="617"/>
                    <a:pt x="616" y="708"/>
                  </a:cubicBezTo>
                  <a:cubicBezTo>
                    <a:pt x="206" y="868"/>
                    <a:pt x="0" y="320"/>
                    <a:pt x="411" y="160"/>
                  </a:cubicBezTo>
                  <a:cubicBezTo>
                    <a:pt x="731" y="46"/>
                    <a:pt x="1278" y="0"/>
                    <a:pt x="1347"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1959965" y="3852615"/>
              <a:ext cx="18564" cy="26965"/>
            </a:xfrm>
            <a:custGeom>
              <a:rect b="b" l="l" r="r" t="t"/>
              <a:pathLst>
                <a:path extrusionOk="0" h="1393" w="959">
                  <a:moveTo>
                    <a:pt x="822" y="69"/>
                  </a:moveTo>
                  <a:cubicBezTo>
                    <a:pt x="959" y="137"/>
                    <a:pt x="867" y="685"/>
                    <a:pt x="730" y="982"/>
                  </a:cubicBezTo>
                  <a:cubicBezTo>
                    <a:pt x="548" y="1393"/>
                    <a:pt x="0" y="1142"/>
                    <a:pt x="205" y="754"/>
                  </a:cubicBezTo>
                  <a:cubicBezTo>
                    <a:pt x="320" y="457"/>
                    <a:pt x="662"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2020499" y="3865876"/>
              <a:ext cx="12389" cy="26075"/>
            </a:xfrm>
            <a:custGeom>
              <a:rect b="b" l="l" r="r" t="t"/>
              <a:pathLst>
                <a:path extrusionOk="0" h="1347" w="640">
                  <a:moveTo>
                    <a:pt x="251" y="23"/>
                  </a:moveTo>
                  <a:cubicBezTo>
                    <a:pt x="411" y="0"/>
                    <a:pt x="594" y="548"/>
                    <a:pt x="594" y="868"/>
                  </a:cubicBezTo>
                  <a:cubicBezTo>
                    <a:pt x="639" y="1324"/>
                    <a:pt x="46" y="1347"/>
                    <a:pt x="23" y="913"/>
                  </a:cubicBezTo>
                  <a:cubicBezTo>
                    <a:pt x="0" y="571"/>
                    <a:pt x="91" y="23"/>
                    <a:pt x="251"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2069534" y="3862333"/>
              <a:ext cx="23887" cy="25203"/>
            </a:xfrm>
            <a:custGeom>
              <a:rect b="b" l="l" r="r" t="t"/>
              <a:pathLst>
                <a:path extrusionOk="0" h="1302" w="1234">
                  <a:moveTo>
                    <a:pt x="138" y="115"/>
                  </a:moveTo>
                  <a:cubicBezTo>
                    <a:pt x="1" y="229"/>
                    <a:pt x="275" y="731"/>
                    <a:pt x="480" y="959"/>
                  </a:cubicBezTo>
                  <a:cubicBezTo>
                    <a:pt x="777" y="1302"/>
                    <a:pt x="1233" y="914"/>
                    <a:pt x="937" y="571"/>
                  </a:cubicBezTo>
                  <a:cubicBezTo>
                    <a:pt x="708" y="320"/>
                    <a:pt x="252" y="1"/>
                    <a:pt x="138"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1622370" y="3861443"/>
              <a:ext cx="699019" cy="267346"/>
            </a:xfrm>
            <a:custGeom>
              <a:rect b="b" l="l" r="r" t="t"/>
              <a:pathLst>
                <a:path extrusionOk="0" h="13811" w="36111">
                  <a:moveTo>
                    <a:pt x="33166" y="12144"/>
                  </a:moveTo>
                  <a:cubicBezTo>
                    <a:pt x="34900" y="9770"/>
                    <a:pt x="32527" y="11322"/>
                    <a:pt x="33303" y="9702"/>
                  </a:cubicBezTo>
                  <a:cubicBezTo>
                    <a:pt x="34056" y="8081"/>
                    <a:pt x="36110" y="6734"/>
                    <a:pt x="34512" y="5844"/>
                  </a:cubicBezTo>
                  <a:cubicBezTo>
                    <a:pt x="32915" y="4954"/>
                    <a:pt x="31773" y="5022"/>
                    <a:pt x="31408" y="6415"/>
                  </a:cubicBezTo>
                  <a:cubicBezTo>
                    <a:pt x="31020" y="7807"/>
                    <a:pt x="29399" y="7168"/>
                    <a:pt x="29993" y="5799"/>
                  </a:cubicBezTo>
                  <a:cubicBezTo>
                    <a:pt x="30586" y="4452"/>
                    <a:pt x="32549" y="2489"/>
                    <a:pt x="29126" y="2124"/>
                  </a:cubicBezTo>
                  <a:cubicBezTo>
                    <a:pt x="25725" y="1781"/>
                    <a:pt x="26934" y="2580"/>
                    <a:pt x="27094" y="4612"/>
                  </a:cubicBezTo>
                  <a:cubicBezTo>
                    <a:pt x="27277" y="6643"/>
                    <a:pt x="24857" y="7031"/>
                    <a:pt x="25405" y="5913"/>
                  </a:cubicBezTo>
                  <a:cubicBezTo>
                    <a:pt x="26752" y="3196"/>
                    <a:pt x="24013" y="2671"/>
                    <a:pt x="23282" y="3219"/>
                  </a:cubicBezTo>
                  <a:cubicBezTo>
                    <a:pt x="22620" y="3721"/>
                    <a:pt x="22917" y="4749"/>
                    <a:pt x="22826" y="4749"/>
                  </a:cubicBezTo>
                  <a:cubicBezTo>
                    <a:pt x="21570" y="4771"/>
                    <a:pt x="22278" y="2854"/>
                    <a:pt x="20247" y="3995"/>
                  </a:cubicBezTo>
                  <a:cubicBezTo>
                    <a:pt x="18238" y="5137"/>
                    <a:pt x="21342" y="6529"/>
                    <a:pt x="19082" y="6027"/>
                  </a:cubicBezTo>
                  <a:cubicBezTo>
                    <a:pt x="16800" y="5525"/>
                    <a:pt x="16549" y="4794"/>
                    <a:pt x="17873" y="3470"/>
                  </a:cubicBezTo>
                  <a:cubicBezTo>
                    <a:pt x="19197" y="2169"/>
                    <a:pt x="17005" y="183"/>
                    <a:pt x="14472" y="1256"/>
                  </a:cubicBezTo>
                  <a:cubicBezTo>
                    <a:pt x="11938" y="2329"/>
                    <a:pt x="14905" y="5000"/>
                    <a:pt x="13194" y="5319"/>
                  </a:cubicBezTo>
                  <a:cubicBezTo>
                    <a:pt x="11504" y="5662"/>
                    <a:pt x="11390" y="4292"/>
                    <a:pt x="11573" y="2900"/>
                  </a:cubicBezTo>
                  <a:cubicBezTo>
                    <a:pt x="11756" y="1485"/>
                    <a:pt x="11687" y="1"/>
                    <a:pt x="10044" y="1"/>
                  </a:cubicBezTo>
                  <a:cubicBezTo>
                    <a:pt x="8400" y="1"/>
                    <a:pt x="7419" y="731"/>
                    <a:pt x="7647" y="2717"/>
                  </a:cubicBezTo>
                  <a:cubicBezTo>
                    <a:pt x="7898" y="4703"/>
                    <a:pt x="6392" y="3836"/>
                    <a:pt x="6277" y="2534"/>
                  </a:cubicBezTo>
                  <a:cubicBezTo>
                    <a:pt x="6141" y="1233"/>
                    <a:pt x="3881" y="1690"/>
                    <a:pt x="3721" y="2808"/>
                  </a:cubicBezTo>
                  <a:cubicBezTo>
                    <a:pt x="3561" y="3904"/>
                    <a:pt x="5524" y="4771"/>
                    <a:pt x="4634" y="4977"/>
                  </a:cubicBezTo>
                  <a:cubicBezTo>
                    <a:pt x="3767" y="5159"/>
                    <a:pt x="3310" y="2786"/>
                    <a:pt x="2078" y="3972"/>
                  </a:cubicBezTo>
                  <a:cubicBezTo>
                    <a:pt x="845" y="5137"/>
                    <a:pt x="2899" y="6164"/>
                    <a:pt x="2215" y="6917"/>
                  </a:cubicBezTo>
                  <a:cubicBezTo>
                    <a:pt x="1530" y="7670"/>
                    <a:pt x="1" y="6620"/>
                    <a:pt x="137" y="8104"/>
                  </a:cubicBezTo>
                  <a:cubicBezTo>
                    <a:pt x="252" y="9588"/>
                    <a:pt x="4566" y="12737"/>
                    <a:pt x="6597" y="13034"/>
                  </a:cubicBezTo>
                  <a:cubicBezTo>
                    <a:pt x="8606" y="13331"/>
                    <a:pt x="12349" y="13171"/>
                    <a:pt x="15522" y="13491"/>
                  </a:cubicBezTo>
                  <a:cubicBezTo>
                    <a:pt x="18717" y="13810"/>
                    <a:pt x="33166" y="12144"/>
                    <a:pt x="33166" y="1214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1624132" y="3864986"/>
              <a:ext cx="673835" cy="263804"/>
            </a:xfrm>
            <a:custGeom>
              <a:rect b="b" l="l" r="r" t="t"/>
              <a:pathLst>
                <a:path extrusionOk="0" h="13628" w="34810">
                  <a:moveTo>
                    <a:pt x="33075" y="11961"/>
                  </a:moveTo>
                  <a:cubicBezTo>
                    <a:pt x="34809" y="9587"/>
                    <a:pt x="32436" y="11139"/>
                    <a:pt x="33212" y="9519"/>
                  </a:cubicBezTo>
                  <a:cubicBezTo>
                    <a:pt x="33394" y="9108"/>
                    <a:pt x="33691" y="8697"/>
                    <a:pt x="33965" y="8332"/>
                  </a:cubicBezTo>
                  <a:cubicBezTo>
                    <a:pt x="32983" y="8081"/>
                    <a:pt x="32938" y="8218"/>
                    <a:pt x="30518" y="9108"/>
                  </a:cubicBezTo>
                  <a:cubicBezTo>
                    <a:pt x="27414" y="10249"/>
                    <a:pt x="28555" y="7807"/>
                    <a:pt x="27711" y="7008"/>
                  </a:cubicBezTo>
                  <a:cubicBezTo>
                    <a:pt x="26843" y="6209"/>
                    <a:pt x="27049" y="7921"/>
                    <a:pt x="24424" y="8423"/>
                  </a:cubicBezTo>
                  <a:cubicBezTo>
                    <a:pt x="21799" y="8925"/>
                    <a:pt x="22392" y="6232"/>
                    <a:pt x="18672" y="6688"/>
                  </a:cubicBezTo>
                  <a:cubicBezTo>
                    <a:pt x="15613" y="7053"/>
                    <a:pt x="15887" y="5844"/>
                    <a:pt x="16983" y="4497"/>
                  </a:cubicBezTo>
                  <a:cubicBezTo>
                    <a:pt x="17051" y="4155"/>
                    <a:pt x="17302" y="3767"/>
                    <a:pt x="17782" y="3287"/>
                  </a:cubicBezTo>
                  <a:cubicBezTo>
                    <a:pt x="19106" y="1986"/>
                    <a:pt x="16914" y="0"/>
                    <a:pt x="14381" y="1073"/>
                  </a:cubicBezTo>
                  <a:cubicBezTo>
                    <a:pt x="11710" y="2215"/>
                    <a:pt x="15431" y="6802"/>
                    <a:pt x="12578" y="7852"/>
                  </a:cubicBezTo>
                  <a:cubicBezTo>
                    <a:pt x="10523" y="8628"/>
                    <a:pt x="8423" y="8560"/>
                    <a:pt x="6871" y="7464"/>
                  </a:cubicBezTo>
                  <a:cubicBezTo>
                    <a:pt x="5319" y="6369"/>
                    <a:pt x="3813" y="6551"/>
                    <a:pt x="4201" y="8537"/>
                  </a:cubicBezTo>
                  <a:cubicBezTo>
                    <a:pt x="4520" y="10272"/>
                    <a:pt x="2626" y="9016"/>
                    <a:pt x="320" y="7145"/>
                  </a:cubicBezTo>
                  <a:cubicBezTo>
                    <a:pt x="115" y="7236"/>
                    <a:pt x="1" y="7464"/>
                    <a:pt x="46" y="7921"/>
                  </a:cubicBezTo>
                  <a:cubicBezTo>
                    <a:pt x="161" y="9405"/>
                    <a:pt x="4475" y="12554"/>
                    <a:pt x="6506" y="12851"/>
                  </a:cubicBezTo>
                  <a:cubicBezTo>
                    <a:pt x="8515" y="13148"/>
                    <a:pt x="12258" y="12988"/>
                    <a:pt x="15431" y="13308"/>
                  </a:cubicBezTo>
                  <a:cubicBezTo>
                    <a:pt x="18626" y="13627"/>
                    <a:pt x="33075" y="11961"/>
                    <a:pt x="33075" y="1196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1654621" y="3879563"/>
              <a:ext cx="643347" cy="249228"/>
            </a:xfrm>
            <a:custGeom>
              <a:rect b="b" l="l" r="r" t="t"/>
              <a:pathLst>
                <a:path extrusionOk="0" h="12875" w="33235">
                  <a:moveTo>
                    <a:pt x="31500" y="11208"/>
                  </a:moveTo>
                  <a:cubicBezTo>
                    <a:pt x="33234" y="8834"/>
                    <a:pt x="30861" y="10386"/>
                    <a:pt x="31637" y="8766"/>
                  </a:cubicBezTo>
                  <a:cubicBezTo>
                    <a:pt x="31659" y="8720"/>
                    <a:pt x="31682" y="8652"/>
                    <a:pt x="31705" y="8606"/>
                  </a:cubicBezTo>
                  <a:cubicBezTo>
                    <a:pt x="29354" y="9085"/>
                    <a:pt x="28122" y="10295"/>
                    <a:pt x="26478" y="10089"/>
                  </a:cubicBezTo>
                  <a:cubicBezTo>
                    <a:pt x="24606" y="9861"/>
                    <a:pt x="26957" y="7602"/>
                    <a:pt x="23465" y="8400"/>
                  </a:cubicBezTo>
                  <a:cubicBezTo>
                    <a:pt x="19973" y="9199"/>
                    <a:pt x="20954" y="7990"/>
                    <a:pt x="19060" y="7191"/>
                  </a:cubicBezTo>
                  <a:cubicBezTo>
                    <a:pt x="17280" y="6460"/>
                    <a:pt x="15317" y="6483"/>
                    <a:pt x="14928" y="5753"/>
                  </a:cubicBezTo>
                  <a:cubicBezTo>
                    <a:pt x="14358" y="5365"/>
                    <a:pt x="14723" y="4589"/>
                    <a:pt x="15408" y="3744"/>
                  </a:cubicBezTo>
                  <a:cubicBezTo>
                    <a:pt x="15476" y="3402"/>
                    <a:pt x="15727" y="3014"/>
                    <a:pt x="16207" y="2534"/>
                  </a:cubicBezTo>
                  <a:cubicBezTo>
                    <a:pt x="17280" y="1484"/>
                    <a:pt x="16047" y="1"/>
                    <a:pt x="14198" y="24"/>
                  </a:cubicBezTo>
                  <a:cubicBezTo>
                    <a:pt x="13993" y="457"/>
                    <a:pt x="13125" y="69"/>
                    <a:pt x="13011" y="2375"/>
                  </a:cubicBezTo>
                  <a:cubicBezTo>
                    <a:pt x="12897" y="4680"/>
                    <a:pt x="14426" y="7716"/>
                    <a:pt x="11345" y="8834"/>
                  </a:cubicBezTo>
                  <a:cubicBezTo>
                    <a:pt x="8264" y="9930"/>
                    <a:pt x="5273" y="7077"/>
                    <a:pt x="3813" y="8857"/>
                  </a:cubicBezTo>
                  <a:cubicBezTo>
                    <a:pt x="3105" y="9724"/>
                    <a:pt x="1553" y="9679"/>
                    <a:pt x="1" y="9268"/>
                  </a:cubicBezTo>
                  <a:cubicBezTo>
                    <a:pt x="1484" y="10592"/>
                    <a:pt x="3653" y="11893"/>
                    <a:pt x="4931" y="12098"/>
                  </a:cubicBezTo>
                  <a:cubicBezTo>
                    <a:pt x="6940" y="12395"/>
                    <a:pt x="10683" y="12235"/>
                    <a:pt x="13856" y="12555"/>
                  </a:cubicBezTo>
                  <a:cubicBezTo>
                    <a:pt x="17051" y="12874"/>
                    <a:pt x="31500" y="11208"/>
                    <a:pt x="31500" y="11208"/>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2193255" y="3956900"/>
              <a:ext cx="89277" cy="59215"/>
            </a:xfrm>
            <a:custGeom>
              <a:rect b="b" l="l" r="r" t="t"/>
              <a:pathLst>
                <a:path extrusionOk="0" h="3059" w="4612">
                  <a:moveTo>
                    <a:pt x="4612" y="982"/>
                  </a:moveTo>
                  <a:cubicBezTo>
                    <a:pt x="3721" y="388"/>
                    <a:pt x="2557" y="0"/>
                    <a:pt x="2238" y="1233"/>
                  </a:cubicBezTo>
                  <a:cubicBezTo>
                    <a:pt x="1872" y="2602"/>
                    <a:pt x="1462" y="2967"/>
                    <a:pt x="115" y="2169"/>
                  </a:cubicBezTo>
                  <a:lnTo>
                    <a:pt x="1" y="2100"/>
                  </a:lnTo>
                  <a:cubicBezTo>
                    <a:pt x="298" y="2694"/>
                    <a:pt x="1302" y="3059"/>
                    <a:pt x="1941" y="2602"/>
                  </a:cubicBezTo>
                  <a:cubicBezTo>
                    <a:pt x="3379" y="1575"/>
                    <a:pt x="1530" y="23"/>
                    <a:pt x="4612"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1794700" y="3858365"/>
              <a:ext cx="57453" cy="114887"/>
            </a:xfrm>
            <a:custGeom>
              <a:rect b="b" l="l" r="r" t="t"/>
              <a:pathLst>
                <a:path extrusionOk="0" h="5935" w="2968">
                  <a:moveTo>
                    <a:pt x="0" y="548"/>
                  </a:moveTo>
                  <a:cubicBezTo>
                    <a:pt x="1187" y="457"/>
                    <a:pt x="2055" y="799"/>
                    <a:pt x="2192" y="1917"/>
                  </a:cubicBezTo>
                  <a:cubicBezTo>
                    <a:pt x="2260" y="2511"/>
                    <a:pt x="1781" y="3858"/>
                    <a:pt x="2077" y="4702"/>
                  </a:cubicBezTo>
                  <a:cubicBezTo>
                    <a:pt x="2260" y="5227"/>
                    <a:pt x="2580" y="5524"/>
                    <a:pt x="2968" y="5935"/>
                  </a:cubicBezTo>
                  <a:cubicBezTo>
                    <a:pt x="1712" y="3675"/>
                    <a:pt x="2488" y="4588"/>
                    <a:pt x="2557" y="2146"/>
                  </a:cubicBezTo>
                  <a:cubicBezTo>
                    <a:pt x="2602" y="913"/>
                    <a:pt x="1324" y="0"/>
                    <a:pt x="0" y="548"/>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1651524" y="3932586"/>
              <a:ext cx="73810" cy="74255"/>
            </a:xfrm>
            <a:custGeom>
              <a:rect b="b" l="l" r="r" t="t"/>
              <a:pathLst>
                <a:path extrusionOk="0" h="3836" w="3813">
                  <a:moveTo>
                    <a:pt x="3767" y="982"/>
                  </a:moveTo>
                  <a:cubicBezTo>
                    <a:pt x="2991" y="2375"/>
                    <a:pt x="2032" y="640"/>
                    <a:pt x="1576" y="412"/>
                  </a:cubicBezTo>
                  <a:cubicBezTo>
                    <a:pt x="777" y="1"/>
                    <a:pt x="1" y="731"/>
                    <a:pt x="731" y="1964"/>
                  </a:cubicBezTo>
                  <a:cubicBezTo>
                    <a:pt x="1097" y="2626"/>
                    <a:pt x="1644" y="3333"/>
                    <a:pt x="754" y="3813"/>
                  </a:cubicBezTo>
                  <a:cubicBezTo>
                    <a:pt x="846" y="3835"/>
                    <a:pt x="868" y="3835"/>
                    <a:pt x="960" y="3790"/>
                  </a:cubicBezTo>
                  <a:cubicBezTo>
                    <a:pt x="2261" y="3151"/>
                    <a:pt x="503" y="1576"/>
                    <a:pt x="823" y="914"/>
                  </a:cubicBezTo>
                  <a:cubicBezTo>
                    <a:pt x="1097" y="252"/>
                    <a:pt x="1759" y="937"/>
                    <a:pt x="2010" y="1188"/>
                  </a:cubicBezTo>
                  <a:cubicBezTo>
                    <a:pt x="2694" y="1964"/>
                    <a:pt x="3813" y="1735"/>
                    <a:pt x="3767"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2008555" y="3921106"/>
              <a:ext cx="101646" cy="46845"/>
            </a:xfrm>
            <a:custGeom>
              <a:rect b="b" l="l" r="r" t="t"/>
              <a:pathLst>
                <a:path extrusionOk="0" h="2420" w="5251">
                  <a:moveTo>
                    <a:pt x="5251" y="1096"/>
                  </a:moveTo>
                  <a:cubicBezTo>
                    <a:pt x="5159" y="0"/>
                    <a:pt x="2922" y="0"/>
                    <a:pt x="3014" y="1552"/>
                  </a:cubicBezTo>
                  <a:cubicBezTo>
                    <a:pt x="3059" y="2420"/>
                    <a:pt x="2032" y="1552"/>
                    <a:pt x="1850" y="1347"/>
                  </a:cubicBezTo>
                  <a:cubicBezTo>
                    <a:pt x="1462" y="845"/>
                    <a:pt x="1416" y="548"/>
                    <a:pt x="412" y="1256"/>
                  </a:cubicBezTo>
                  <a:cubicBezTo>
                    <a:pt x="206" y="1415"/>
                    <a:pt x="92" y="1484"/>
                    <a:pt x="1" y="1689"/>
                  </a:cubicBezTo>
                  <a:cubicBezTo>
                    <a:pt x="298" y="1507"/>
                    <a:pt x="959" y="1073"/>
                    <a:pt x="1302" y="1096"/>
                  </a:cubicBezTo>
                  <a:cubicBezTo>
                    <a:pt x="1484" y="1096"/>
                    <a:pt x="1872" y="2169"/>
                    <a:pt x="2740" y="2260"/>
                  </a:cubicBezTo>
                  <a:cubicBezTo>
                    <a:pt x="3927" y="2420"/>
                    <a:pt x="2831" y="936"/>
                    <a:pt x="3927" y="594"/>
                  </a:cubicBezTo>
                  <a:cubicBezTo>
                    <a:pt x="4543" y="411"/>
                    <a:pt x="4954" y="639"/>
                    <a:pt x="5251" y="109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2133611" y="3899018"/>
              <a:ext cx="77778" cy="93245"/>
            </a:xfrm>
            <a:custGeom>
              <a:rect b="b" l="l" r="r" t="t"/>
              <a:pathLst>
                <a:path extrusionOk="0" h="4817" w="4018">
                  <a:moveTo>
                    <a:pt x="0" y="4816"/>
                  </a:moveTo>
                  <a:cubicBezTo>
                    <a:pt x="1256" y="3880"/>
                    <a:pt x="1507" y="3355"/>
                    <a:pt x="1233" y="1917"/>
                  </a:cubicBezTo>
                  <a:cubicBezTo>
                    <a:pt x="1050" y="822"/>
                    <a:pt x="525" y="479"/>
                    <a:pt x="2534" y="479"/>
                  </a:cubicBezTo>
                  <a:cubicBezTo>
                    <a:pt x="3424" y="502"/>
                    <a:pt x="3333" y="593"/>
                    <a:pt x="4018" y="753"/>
                  </a:cubicBezTo>
                  <a:cubicBezTo>
                    <a:pt x="3264" y="114"/>
                    <a:pt x="571" y="0"/>
                    <a:pt x="662" y="936"/>
                  </a:cubicBezTo>
                  <a:cubicBezTo>
                    <a:pt x="868" y="2944"/>
                    <a:pt x="1667" y="2899"/>
                    <a:pt x="0" y="481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1674077" y="3519009"/>
              <a:ext cx="320792" cy="273947"/>
            </a:xfrm>
            <a:custGeom>
              <a:rect b="b" l="l" r="r" t="t"/>
              <a:pathLst>
                <a:path extrusionOk="0" h="14152" w="16572">
                  <a:moveTo>
                    <a:pt x="10454" y="3881"/>
                  </a:moveTo>
                  <a:cubicBezTo>
                    <a:pt x="7007" y="1438"/>
                    <a:pt x="3355" y="662"/>
                    <a:pt x="2305" y="2146"/>
                  </a:cubicBezTo>
                  <a:cubicBezTo>
                    <a:pt x="0" y="5387"/>
                    <a:pt x="12577" y="14152"/>
                    <a:pt x="14791" y="11002"/>
                  </a:cubicBezTo>
                  <a:cubicBezTo>
                    <a:pt x="15864" y="9518"/>
                    <a:pt x="13901" y="6323"/>
                    <a:pt x="10454" y="3881"/>
                  </a:cubicBezTo>
                  <a:close/>
                  <a:moveTo>
                    <a:pt x="11093" y="3082"/>
                  </a:moveTo>
                  <a:cubicBezTo>
                    <a:pt x="14814" y="5729"/>
                    <a:pt x="16571" y="9587"/>
                    <a:pt x="15316" y="11367"/>
                  </a:cubicBezTo>
                  <a:cubicBezTo>
                    <a:pt x="15179" y="11550"/>
                    <a:pt x="14791" y="12052"/>
                    <a:pt x="14585" y="12189"/>
                  </a:cubicBezTo>
                  <a:cubicBezTo>
                    <a:pt x="12965" y="13285"/>
                    <a:pt x="9381" y="12463"/>
                    <a:pt x="6049" y="10112"/>
                  </a:cubicBezTo>
                  <a:cubicBezTo>
                    <a:pt x="2693" y="7738"/>
                    <a:pt x="730" y="4611"/>
                    <a:pt x="1255" y="2717"/>
                  </a:cubicBezTo>
                  <a:cubicBezTo>
                    <a:pt x="1324" y="2488"/>
                    <a:pt x="1643" y="1963"/>
                    <a:pt x="1780" y="1781"/>
                  </a:cubicBezTo>
                  <a:cubicBezTo>
                    <a:pt x="3036" y="0"/>
                    <a:pt x="7350" y="434"/>
                    <a:pt x="11093" y="308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1700134" y="3540207"/>
              <a:ext cx="243924" cy="224044"/>
            </a:xfrm>
            <a:custGeom>
              <a:rect b="b" l="l" r="r" t="t"/>
              <a:pathLst>
                <a:path extrusionOk="0" h="11574" w="12601">
                  <a:moveTo>
                    <a:pt x="8537" y="1211"/>
                  </a:moveTo>
                  <a:cubicBezTo>
                    <a:pt x="8583" y="1233"/>
                    <a:pt x="8606" y="1279"/>
                    <a:pt x="8652" y="1302"/>
                  </a:cubicBezTo>
                  <a:lnTo>
                    <a:pt x="8081" y="2101"/>
                  </a:lnTo>
                  <a:cubicBezTo>
                    <a:pt x="8035" y="2078"/>
                    <a:pt x="7990" y="2055"/>
                    <a:pt x="7944" y="2032"/>
                  </a:cubicBezTo>
                  <a:close/>
                  <a:moveTo>
                    <a:pt x="5684" y="1"/>
                  </a:moveTo>
                  <a:cubicBezTo>
                    <a:pt x="5730" y="1"/>
                    <a:pt x="5776" y="24"/>
                    <a:pt x="5821" y="47"/>
                  </a:cubicBezTo>
                  <a:lnTo>
                    <a:pt x="5319" y="777"/>
                  </a:lnTo>
                  <a:cubicBezTo>
                    <a:pt x="5273" y="754"/>
                    <a:pt x="5205" y="731"/>
                    <a:pt x="5159" y="731"/>
                  </a:cubicBezTo>
                  <a:close/>
                  <a:moveTo>
                    <a:pt x="46" y="3516"/>
                  </a:moveTo>
                  <a:cubicBezTo>
                    <a:pt x="24" y="3448"/>
                    <a:pt x="1" y="3379"/>
                    <a:pt x="1" y="3333"/>
                  </a:cubicBezTo>
                  <a:lnTo>
                    <a:pt x="708" y="2329"/>
                  </a:lnTo>
                  <a:cubicBezTo>
                    <a:pt x="708" y="2398"/>
                    <a:pt x="731" y="2466"/>
                    <a:pt x="754" y="2535"/>
                  </a:cubicBezTo>
                  <a:close/>
                  <a:moveTo>
                    <a:pt x="1370" y="5867"/>
                  </a:moveTo>
                  <a:cubicBezTo>
                    <a:pt x="1347" y="5844"/>
                    <a:pt x="1302" y="5799"/>
                    <a:pt x="1279" y="5753"/>
                  </a:cubicBezTo>
                  <a:lnTo>
                    <a:pt x="2009" y="4726"/>
                  </a:lnTo>
                  <a:cubicBezTo>
                    <a:pt x="2032" y="4771"/>
                    <a:pt x="2055" y="4817"/>
                    <a:pt x="2101" y="4840"/>
                  </a:cubicBezTo>
                  <a:close/>
                  <a:moveTo>
                    <a:pt x="4292" y="8720"/>
                  </a:moveTo>
                  <a:cubicBezTo>
                    <a:pt x="4246" y="8675"/>
                    <a:pt x="4201" y="8652"/>
                    <a:pt x="4155" y="8629"/>
                  </a:cubicBezTo>
                  <a:lnTo>
                    <a:pt x="4977" y="7488"/>
                  </a:lnTo>
                  <a:cubicBezTo>
                    <a:pt x="4999" y="7510"/>
                    <a:pt x="5045" y="7556"/>
                    <a:pt x="5091" y="7579"/>
                  </a:cubicBezTo>
                  <a:close/>
                  <a:moveTo>
                    <a:pt x="6711" y="10249"/>
                  </a:moveTo>
                  <a:cubicBezTo>
                    <a:pt x="6666" y="10227"/>
                    <a:pt x="6620" y="10204"/>
                    <a:pt x="6574" y="10181"/>
                  </a:cubicBezTo>
                  <a:lnTo>
                    <a:pt x="7373" y="9063"/>
                  </a:lnTo>
                  <a:cubicBezTo>
                    <a:pt x="7419" y="9085"/>
                    <a:pt x="7465" y="9108"/>
                    <a:pt x="7510" y="9131"/>
                  </a:cubicBezTo>
                  <a:close/>
                  <a:moveTo>
                    <a:pt x="9633" y="11368"/>
                  </a:moveTo>
                  <a:cubicBezTo>
                    <a:pt x="9587" y="11345"/>
                    <a:pt x="9542" y="11345"/>
                    <a:pt x="9496" y="11322"/>
                  </a:cubicBezTo>
                  <a:lnTo>
                    <a:pt x="10204" y="10295"/>
                  </a:lnTo>
                  <a:cubicBezTo>
                    <a:pt x="10272" y="10318"/>
                    <a:pt x="10318" y="10318"/>
                    <a:pt x="10363" y="10341"/>
                  </a:cubicBezTo>
                  <a:close/>
                  <a:moveTo>
                    <a:pt x="11756" y="11551"/>
                  </a:moveTo>
                  <a:cubicBezTo>
                    <a:pt x="11687" y="11573"/>
                    <a:pt x="11619" y="11573"/>
                    <a:pt x="11550" y="11573"/>
                  </a:cubicBezTo>
                  <a:lnTo>
                    <a:pt x="12281" y="10546"/>
                  </a:lnTo>
                  <a:cubicBezTo>
                    <a:pt x="12349" y="10546"/>
                    <a:pt x="12441" y="10523"/>
                    <a:pt x="12509" y="10501"/>
                  </a:cubicBezTo>
                  <a:close/>
                  <a:moveTo>
                    <a:pt x="12509" y="4566"/>
                  </a:moveTo>
                  <a:cubicBezTo>
                    <a:pt x="12532" y="4612"/>
                    <a:pt x="12577" y="4657"/>
                    <a:pt x="12600" y="4703"/>
                  </a:cubicBezTo>
                  <a:lnTo>
                    <a:pt x="12075" y="5456"/>
                  </a:lnTo>
                  <a:cubicBezTo>
                    <a:pt x="12030" y="5411"/>
                    <a:pt x="12007" y="5388"/>
                    <a:pt x="11961" y="53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1693068" y="3506194"/>
              <a:ext cx="310630" cy="254512"/>
            </a:xfrm>
            <a:custGeom>
              <a:rect b="b" l="l" r="r" t="t"/>
              <a:pathLst>
                <a:path extrusionOk="0" h="13148" w="16047">
                  <a:moveTo>
                    <a:pt x="9930" y="3881"/>
                  </a:moveTo>
                  <a:cubicBezTo>
                    <a:pt x="6483" y="1438"/>
                    <a:pt x="2831" y="662"/>
                    <a:pt x="1781" y="2146"/>
                  </a:cubicBezTo>
                  <a:cubicBezTo>
                    <a:pt x="731" y="3630"/>
                    <a:pt x="2671" y="6825"/>
                    <a:pt x="6118" y="9267"/>
                  </a:cubicBezTo>
                  <a:cubicBezTo>
                    <a:pt x="9564" y="11710"/>
                    <a:pt x="13216" y="12509"/>
                    <a:pt x="14289" y="11002"/>
                  </a:cubicBezTo>
                  <a:cubicBezTo>
                    <a:pt x="15339" y="9519"/>
                    <a:pt x="13399" y="6346"/>
                    <a:pt x="9930" y="3881"/>
                  </a:cubicBezTo>
                  <a:close/>
                  <a:moveTo>
                    <a:pt x="10295" y="3379"/>
                  </a:moveTo>
                  <a:cubicBezTo>
                    <a:pt x="14038" y="6026"/>
                    <a:pt x="16047" y="9610"/>
                    <a:pt x="14791" y="11390"/>
                  </a:cubicBezTo>
                  <a:cubicBezTo>
                    <a:pt x="13536" y="13148"/>
                    <a:pt x="9496" y="12440"/>
                    <a:pt x="5753" y="9792"/>
                  </a:cubicBezTo>
                  <a:cubicBezTo>
                    <a:pt x="2009" y="7145"/>
                    <a:pt x="1" y="3561"/>
                    <a:pt x="1256" y="1781"/>
                  </a:cubicBezTo>
                  <a:cubicBezTo>
                    <a:pt x="2511" y="0"/>
                    <a:pt x="6574" y="708"/>
                    <a:pt x="10295" y="3379"/>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2455739" y="3501780"/>
              <a:ext cx="240807" cy="202809"/>
            </a:xfrm>
            <a:custGeom>
              <a:rect b="b" l="l" r="r" t="t"/>
              <a:pathLst>
                <a:path extrusionOk="0" h="10477" w="12440">
                  <a:moveTo>
                    <a:pt x="1415" y="7350"/>
                  </a:moveTo>
                  <a:cubicBezTo>
                    <a:pt x="320" y="6665"/>
                    <a:pt x="0" y="5227"/>
                    <a:pt x="708" y="4132"/>
                  </a:cubicBezTo>
                  <a:cubicBezTo>
                    <a:pt x="753" y="4063"/>
                    <a:pt x="799" y="3995"/>
                    <a:pt x="867" y="3903"/>
                  </a:cubicBezTo>
                  <a:cubicBezTo>
                    <a:pt x="593" y="3561"/>
                    <a:pt x="571" y="3082"/>
                    <a:pt x="822" y="2716"/>
                  </a:cubicBezTo>
                  <a:cubicBezTo>
                    <a:pt x="1004" y="2420"/>
                    <a:pt x="1324" y="2237"/>
                    <a:pt x="1666" y="2214"/>
                  </a:cubicBezTo>
                  <a:cubicBezTo>
                    <a:pt x="1666" y="1872"/>
                    <a:pt x="1780" y="1529"/>
                    <a:pt x="1963" y="1210"/>
                  </a:cubicBezTo>
                  <a:cubicBezTo>
                    <a:pt x="2579" y="274"/>
                    <a:pt x="3812" y="0"/>
                    <a:pt x="4748" y="594"/>
                  </a:cubicBezTo>
                  <a:cubicBezTo>
                    <a:pt x="5364" y="1004"/>
                    <a:pt x="5706" y="1689"/>
                    <a:pt x="5684" y="2374"/>
                  </a:cubicBezTo>
                  <a:cubicBezTo>
                    <a:pt x="5912" y="2397"/>
                    <a:pt x="6140" y="2488"/>
                    <a:pt x="6345" y="2625"/>
                  </a:cubicBezTo>
                  <a:cubicBezTo>
                    <a:pt x="6414" y="2671"/>
                    <a:pt x="6460" y="2694"/>
                    <a:pt x="6528" y="2739"/>
                  </a:cubicBezTo>
                  <a:cubicBezTo>
                    <a:pt x="7144" y="2511"/>
                    <a:pt x="7875" y="2557"/>
                    <a:pt x="8491" y="2945"/>
                  </a:cubicBezTo>
                  <a:cubicBezTo>
                    <a:pt x="8811" y="3150"/>
                    <a:pt x="9039" y="3401"/>
                    <a:pt x="9221" y="3698"/>
                  </a:cubicBezTo>
                  <a:cubicBezTo>
                    <a:pt x="9792" y="3150"/>
                    <a:pt x="10682" y="3036"/>
                    <a:pt x="11390" y="3470"/>
                  </a:cubicBezTo>
                  <a:cubicBezTo>
                    <a:pt x="12212" y="3995"/>
                    <a:pt x="12440" y="5067"/>
                    <a:pt x="11915" y="5889"/>
                  </a:cubicBezTo>
                  <a:cubicBezTo>
                    <a:pt x="11869" y="5980"/>
                    <a:pt x="11801" y="6049"/>
                    <a:pt x="11732" y="6117"/>
                  </a:cubicBezTo>
                  <a:cubicBezTo>
                    <a:pt x="12143" y="6962"/>
                    <a:pt x="12143" y="7966"/>
                    <a:pt x="11595" y="8811"/>
                  </a:cubicBezTo>
                  <a:cubicBezTo>
                    <a:pt x="10774" y="10089"/>
                    <a:pt x="9084" y="10477"/>
                    <a:pt x="7806" y="9655"/>
                  </a:cubicBezTo>
                  <a:cubicBezTo>
                    <a:pt x="7441" y="9427"/>
                    <a:pt x="7144" y="9107"/>
                    <a:pt x="6939" y="8742"/>
                  </a:cubicBezTo>
                  <a:cubicBezTo>
                    <a:pt x="6300" y="9518"/>
                    <a:pt x="5181" y="9701"/>
                    <a:pt x="4314" y="9153"/>
                  </a:cubicBezTo>
                  <a:cubicBezTo>
                    <a:pt x="3766" y="8811"/>
                    <a:pt x="3447" y="8194"/>
                    <a:pt x="3401" y="7578"/>
                  </a:cubicBezTo>
                  <a:cubicBezTo>
                    <a:pt x="2762" y="7806"/>
                    <a:pt x="2031" y="7738"/>
                    <a:pt x="1415" y="735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2436729" y="3567619"/>
              <a:ext cx="226250" cy="191330"/>
            </a:xfrm>
            <a:custGeom>
              <a:rect b="b" l="l" r="r" t="t"/>
              <a:pathLst>
                <a:path extrusionOk="0" h="9884" w="11688">
                  <a:moveTo>
                    <a:pt x="5912" y="0"/>
                  </a:moveTo>
                  <a:cubicBezTo>
                    <a:pt x="5296" y="4131"/>
                    <a:pt x="5250" y="4040"/>
                    <a:pt x="4611" y="4656"/>
                  </a:cubicBezTo>
                  <a:cubicBezTo>
                    <a:pt x="4200" y="5044"/>
                    <a:pt x="2854" y="5547"/>
                    <a:pt x="1986" y="5957"/>
                  </a:cubicBezTo>
                  <a:cubicBezTo>
                    <a:pt x="1" y="6916"/>
                    <a:pt x="2968" y="9655"/>
                    <a:pt x="3584" y="9724"/>
                  </a:cubicBezTo>
                  <a:cubicBezTo>
                    <a:pt x="5045" y="9883"/>
                    <a:pt x="6414" y="6368"/>
                    <a:pt x="7122" y="5684"/>
                  </a:cubicBezTo>
                  <a:cubicBezTo>
                    <a:pt x="7852" y="4976"/>
                    <a:pt x="11687" y="3926"/>
                    <a:pt x="11527" y="3812"/>
                  </a:cubicBezTo>
                  <a:cubicBezTo>
                    <a:pt x="11345" y="3698"/>
                    <a:pt x="10820" y="3082"/>
                    <a:pt x="10637" y="3218"/>
                  </a:cubicBezTo>
                  <a:cubicBezTo>
                    <a:pt x="10455" y="3355"/>
                    <a:pt x="6277" y="5181"/>
                    <a:pt x="6095" y="4656"/>
                  </a:cubicBezTo>
                  <a:cubicBezTo>
                    <a:pt x="5912" y="4131"/>
                    <a:pt x="6734" y="708"/>
                    <a:pt x="6734" y="70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2444240" y="3654655"/>
              <a:ext cx="181167" cy="104298"/>
            </a:xfrm>
            <a:custGeom>
              <a:rect b="b" l="l" r="r" t="t"/>
              <a:pathLst>
                <a:path extrusionOk="0" h="5388" w="9359">
                  <a:moveTo>
                    <a:pt x="1279" y="1690"/>
                  </a:moveTo>
                  <a:cubicBezTo>
                    <a:pt x="1" y="2763"/>
                    <a:pt x="2625" y="5159"/>
                    <a:pt x="3196" y="5228"/>
                  </a:cubicBezTo>
                  <a:cubicBezTo>
                    <a:pt x="4657" y="5387"/>
                    <a:pt x="6026" y="1872"/>
                    <a:pt x="6734" y="1188"/>
                  </a:cubicBezTo>
                  <a:cubicBezTo>
                    <a:pt x="7122" y="822"/>
                    <a:pt x="8309" y="366"/>
                    <a:pt x="9359" y="1"/>
                  </a:cubicBezTo>
                  <a:cubicBezTo>
                    <a:pt x="9085" y="46"/>
                    <a:pt x="8743" y="115"/>
                    <a:pt x="8355" y="229"/>
                  </a:cubicBezTo>
                  <a:cubicBezTo>
                    <a:pt x="6894" y="594"/>
                    <a:pt x="6209" y="1119"/>
                    <a:pt x="5479" y="2238"/>
                  </a:cubicBezTo>
                  <a:cubicBezTo>
                    <a:pt x="4748" y="3356"/>
                    <a:pt x="3790" y="4840"/>
                    <a:pt x="3470" y="4520"/>
                  </a:cubicBezTo>
                  <a:cubicBezTo>
                    <a:pt x="3150" y="4223"/>
                    <a:pt x="3105" y="3082"/>
                    <a:pt x="1279" y="169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2460598" y="3440355"/>
              <a:ext cx="297815" cy="251415"/>
            </a:xfrm>
            <a:custGeom>
              <a:rect b="b" l="l" r="r" t="t"/>
              <a:pathLst>
                <a:path extrusionOk="0" h="12988" w="15385">
                  <a:moveTo>
                    <a:pt x="5615" y="457"/>
                  </a:moveTo>
                  <a:cubicBezTo>
                    <a:pt x="4154" y="0"/>
                    <a:pt x="2579" y="799"/>
                    <a:pt x="2123" y="2283"/>
                  </a:cubicBezTo>
                  <a:cubicBezTo>
                    <a:pt x="2077" y="2374"/>
                    <a:pt x="2054" y="2488"/>
                    <a:pt x="2032" y="2602"/>
                  </a:cubicBezTo>
                  <a:cubicBezTo>
                    <a:pt x="1529" y="2625"/>
                    <a:pt x="1050" y="2968"/>
                    <a:pt x="890" y="3493"/>
                  </a:cubicBezTo>
                  <a:cubicBezTo>
                    <a:pt x="753" y="3904"/>
                    <a:pt x="845" y="4314"/>
                    <a:pt x="1096" y="4634"/>
                  </a:cubicBezTo>
                  <a:cubicBezTo>
                    <a:pt x="776" y="4908"/>
                    <a:pt x="548" y="5273"/>
                    <a:pt x="411" y="5707"/>
                  </a:cubicBezTo>
                  <a:cubicBezTo>
                    <a:pt x="0" y="6985"/>
                    <a:pt x="708" y="8332"/>
                    <a:pt x="1986" y="8742"/>
                  </a:cubicBezTo>
                  <a:cubicBezTo>
                    <a:pt x="2830" y="9016"/>
                    <a:pt x="3721" y="8788"/>
                    <a:pt x="4337" y="8240"/>
                  </a:cubicBezTo>
                  <a:cubicBezTo>
                    <a:pt x="4542" y="8423"/>
                    <a:pt x="4793" y="8560"/>
                    <a:pt x="5090" y="8651"/>
                  </a:cubicBezTo>
                  <a:cubicBezTo>
                    <a:pt x="5159" y="8674"/>
                    <a:pt x="5250" y="8697"/>
                    <a:pt x="5318" y="8720"/>
                  </a:cubicBezTo>
                  <a:cubicBezTo>
                    <a:pt x="5592" y="9473"/>
                    <a:pt x="6186" y="10112"/>
                    <a:pt x="7030" y="10386"/>
                  </a:cubicBezTo>
                  <a:cubicBezTo>
                    <a:pt x="7441" y="10523"/>
                    <a:pt x="7875" y="10546"/>
                    <a:pt x="8286" y="10454"/>
                  </a:cubicBezTo>
                  <a:cubicBezTo>
                    <a:pt x="8194" y="11413"/>
                    <a:pt x="8788" y="12349"/>
                    <a:pt x="9747" y="12646"/>
                  </a:cubicBezTo>
                  <a:cubicBezTo>
                    <a:pt x="10842" y="12988"/>
                    <a:pt x="12029" y="12372"/>
                    <a:pt x="12371" y="11276"/>
                  </a:cubicBezTo>
                  <a:cubicBezTo>
                    <a:pt x="12417" y="11162"/>
                    <a:pt x="12440" y="11048"/>
                    <a:pt x="12463" y="10934"/>
                  </a:cubicBezTo>
                  <a:cubicBezTo>
                    <a:pt x="13536" y="10660"/>
                    <a:pt x="14471" y="9861"/>
                    <a:pt x="14837" y="8720"/>
                  </a:cubicBezTo>
                  <a:cubicBezTo>
                    <a:pt x="15384" y="6985"/>
                    <a:pt x="14426" y="5113"/>
                    <a:pt x="12691" y="4565"/>
                  </a:cubicBezTo>
                  <a:cubicBezTo>
                    <a:pt x="12166" y="4406"/>
                    <a:pt x="11664" y="4383"/>
                    <a:pt x="11185" y="4451"/>
                  </a:cubicBezTo>
                  <a:cubicBezTo>
                    <a:pt x="11390" y="3287"/>
                    <a:pt x="10705" y="2123"/>
                    <a:pt x="9541" y="1735"/>
                  </a:cubicBezTo>
                  <a:cubicBezTo>
                    <a:pt x="8765" y="1507"/>
                    <a:pt x="7966" y="1667"/>
                    <a:pt x="7373" y="2100"/>
                  </a:cubicBezTo>
                  <a:cubicBezTo>
                    <a:pt x="7076" y="1347"/>
                    <a:pt x="6460" y="731"/>
                    <a:pt x="5615"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2479588" y="3631231"/>
              <a:ext cx="67190" cy="53930"/>
            </a:xfrm>
            <a:custGeom>
              <a:rect b="b" l="l" r="r" t="t"/>
              <a:pathLst>
                <a:path extrusionOk="0" h="2786" w="3471">
                  <a:moveTo>
                    <a:pt x="3402" y="1"/>
                  </a:moveTo>
                  <a:cubicBezTo>
                    <a:pt x="3082" y="1188"/>
                    <a:pt x="3082" y="1393"/>
                    <a:pt x="2215" y="1918"/>
                  </a:cubicBezTo>
                  <a:cubicBezTo>
                    <a:pt x="1370" y="2443"/>
                    <a:pt x="1" y="2786"/>
                    <a:pt x="115" y="2786"/>
                  </a:cubicBezTo>
                  <a:cubicBezTo>
                    <a:pt x="206" y="2786"/>
                    <a:pt x="1758" y="2557"/>
                    <a:pt x="2603" y="2032"/>
                  </a:cubicBezTo>
                  <a:cubicBezTo>
                    <a:pt x="3470" y="1485"/>
                    <a:pt x="3447" y="503"/>
                    <a:pt x="34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2489306" y="3454932"/>
              <a:ext cx="102537" cy="73810"/>
            </a:xfrm>
            <a:custGeom>
              <a:rect b="b" l="l" r="r" t="t"/>
              <a:pathLst>
                <a:path extrusionOk="0" h="3813" w="5297">
                  <a:moveTo>
                    <a:pt x="389" y="3812"/>
                  </a:moveTo>
                  <a:cubicBezTo>
                    <a:pt x="1" y="2763"/>
                    <a:pt x="708" y="2306"/>
                    <a:pt x="1142" y="2306"/>
                  </a:cubicBezTo>
                  <a:cubicBezTo>
                    <a:pt x="1576" y="2329"/>
                    <a:pt x="1142" y="685"/>
                    <a:pt x="2991" y="343"/>
                  </a:cubicBezTo>
                  <a:cubicBezTo>
                    <a:pt x="4840" y="1"/>
                    <a:pt x="5296" y="1644"/>
                    <a:pt x="5296" y="1644"/>
                  </a:cubicBezTo>
                  <a:cubicBezTo>
                    <a:pt x="5296" y="1644"/>
                    <a:pt x="3721" y="115"/>
                    <a:pt x="2763" y="1165"/>
                  </a:cubicBezTo>
                  <a:cubicBezTo>
                    <a:pt x="1781" y="2215"/>
                    <a:pt x="1827" y="2945"/>
                    <a:pt x="1827" y="2945"/>
                  </a:cubicBezTo>
                  <a:cubicBezTo>
                    <a:pt x="1827" y="2945"/>
                    <a:pt x="822" y="2329"/>
                    <a:pt x="389" y="381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2628940" y="3502206"/>
              <a:ext cx="76907" cy="110047"/>
            </a:xfrm>
            <a:custGeom>
              <a:rect b="b" l="l" r="r" t="t"/>
              <a:pathLst>
                <a:path extrusionOk="0" h="5685" w="3973">
                  <a:moveTo>
                    <a:pt x="2785" y="5684"/>
                  </a:moveTo>
                  <a:cubicBezTo>
                    <a:pt x="3698" y="5045"/>
                    <a:pt x="3379" y="4269"/>
                    <a:pt x="3036" y="4018"/>
                  </a:cubicBezTo>
                  <a:cubicBezTo>
                    <a:pt x="2671" y="3767"/>
                    <a:pt x="3972" y="2694"/>
                    <a:pt x="2648" y="1348"/>
                  </a:cubicBezTo>
                  <a:cubicBezTo>
                    <a:pt x="1324" y="1"/>
                    <a:pt x="1" y="1097"/>
                    <a:pt x="1" y="1097"/>
                  </a:cubicBezTo>
                  <a:cubicBezTo>
                    <a:pt x="1" y="1097"/>
                    <a:pt x="2169" y="731"/>
                    <a:pt x="2374" y="2147"/>
                  </a:cubicBezTo>
                  <a:cubicBezTo>
                    <a:pt x="2557" y="3585"/>
                    <a:pt x="2100" y="4155"/>
                    <a:pt x="2100" y="4155"/>
                  </a:cubicBezTo>
                  <a:cubicBezTo>
                    <a:pt x="2100" y="4155"/>
                    <a:pt x="3287" y="4224"/>
                    <a:pt x="2785" y="56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2513176" y="3496476"/>
              <a:ext cx="220056" cy="166145"/>
            </a:xfrm>
            <a:custGeom>
              <a:rect b="b" l="l" r="r" t="t"/>
              <a:pathLst>
                <a:path extrusionOk="0" h="8583" w="11368">
                  <a:moveTo>
                    <a:pt x="3127" y="890"/>
                  </a:moveTo>
                  <a:cubicBezTo>
                    <a:pt x="3333" y="936"/>
                    <a:pt x="3447" y="1164"/>
                    <a:pt x="3378" y="1393"/>
                  </a:cubicBezTo>
                  <a:cubicBezTo>
                    <a:pt x="3310" y="1598"/>
                    <a:pt x="3082" y="1712"/>
                    <a:pt x="2876" y="1644"/>
                  </a:cubicBezTo>
                  <a:cubicBezTo>
                    <a:pt x="2671" y="1575"/>
                    <a:pt x="2534" y="1347"/>
                    <a:pt x="2602" y="1141"/>
                  </a:cubicBezTo>
                  <a:cubicBezTo>
                    <a:pt x="2671" y="936"/>
                    <a:pt x="2899" y="822"/>
                    <a:pt x="3127" y="890"/>
                  </a:cubicBezTo>
                  <a:close/>
                  <a:moveTo>
                    <a:pt x="571" y="2374"/>
                  </a:moveTo>
                  <a:cubicBezTo>
                    <a:pt x="799" y="2443"/>
                    <a:pt x="913" y="2671"/>
                    <a:pt x="845" y="2899"/>
                  </a:cubicBezTo>
                  <a:cubicBezTo>
                    <a:pt x="776" y="3104"/>
                    <a:pt x="548" y="3219"/>
                    <a:pt x="343" y="3150"/>
                  </a:cubicBezTo>
                  <a:cubicBezTo>
                    <a:pt x="114" y="3082"/>
                    <a:pt x="0" y="2853"/>
                    <a:pt x="69" y="2648"/>
                  </a:cubicBezTo>
                  <a:cubicBezTo>
                    <a:pt x="137" y="2443"/>
                    <a:pt x="366" y="2328"/>
                    <a:pt x="571" y="2374"/>
                  </a:cubicBezTo>
                  <a:close/>
                  <a:moveTo>
                    <a:pt x="2990" y="2077"/>
                  </a:moveTo>
                  <a:cubicBezTo>
                    <a:pt x="3082" y="2100"/>
                    <a:pt x="3127" y="2191"/>
                    <a:pt x="3082" y="2260"/>
                  </a:cubicBezTo>
                  <a:cubicBezTo>
                    <a:pt x="3059" y="2351"/>
                    <a:pt x="2968" y="2397"/>
                    <a:pt x="2899" y="2374"/>
                  </a:cubicBezTo>
                  <a:cubicBezTo>
                    <a:pt x="2808" y="2351"/>
                    <a:pt x="2762" y="2260"/>
                    <a:pt x="2785" y="2169"/>
                  </a:cubicBezTo>
                  <a:cubicBezTo>
                    <a:pt x="2808" y="2077"/>
                    <a:pt x="2899" y="2032"/>
                    <a:pt x="2990" y="2077"/>
                  </a:cubicBezTo>
                  <a:close/>
                  <a:moveTo>
                    <a:pt x="6163" y="46"/>
                  </a:moveTo>
                  <a:cubicBezTo>
                    <a:pt x="6003" y="0"/>
                    <a:pt x="5844" y="92"/>
                    <a:pt x="5775" y="228"/>
                  </a:cubicBezTo>
                  <a:cubicBezTo>
                    <a:pt x="5729" y="388"/>
                    <a:pt x="5821" y="571"/>
                    <a:pt x="5981" y="617"/>
                  </a:cubicBezTo>
                  <a:cubicBezTo>
                    <a:pt x="6140" y="662"/>
                    <a:pt x="6300" y="571"/>
                    <a:pt x="6346" y="411"/>
                  </a:cubicBezTo>
                  <a:cubicBezTo>
                    <a:pt x="6391" y="251"/>
                    <a:pt x="6323" y="92"/>
                    <a:pt x="6163" y="46"/>
                  </a:cubicBezTo>
                  <a:close/>
                  <a:moveTo>
                    <a:pt x="11071" y="4383"/>
                  </a:moveTo>
                  <a:cubicBezTo>
                    <a:pt x="10888" y="4314"/>
                    <a:pt x="10683" y="4428"/>
                    <a:pt x="10614" y="4611"/>
                  </a:cubicBezTo>
                  <a:cubicBezTo>
                    <a:pt x="10546" y="4816"/>
                    <a:pt x="10660" y="5022"/>
                    <a:pt x="10842" y="5090"/>
                  </a:cubicBezTo>
                  <a:cubicBezTo>
                    <a:pt x="11048" y="5136"/>
                    <a:pt x="11253" y="5045"/>
                    <a:pt x="11322" y="4839"/>
                  </a:cubicBezTo>
                  <a:cubicBezTo>
                    <a:pt x="11367" y="4657"/>
                    <a:pt x="11276" y="4428"/>
                    <a:pt x="11071" y="4383"/>
                  </a:cubicBezTo>
                  <a:close/>
                  <a:moveTo>
                    <a:pt x="10363" y="5570"/>
                  </a:moveTo>
                  <a:cubicBezTo>
                    <a:pt x="10500" y="5615"/>
                    <a:pt x="10568" y="5775"/>
                    <a:pt x="10546" y="5912"/>
                  </a:cubicBezTo>
                  <a:cubicBezTo>
                    <a:pt x="10500" y="6049"/>
                    <a:pt x="10340" y="6140"/>
                    <a:pt x="10203" y="6095"/>
                  </a:cubicBezTo>
                  <a:cubicBezTo>
                    <a:pt x="10066" y="6049"/>
                    <a:pt x="9975" y="5889"/>
                    <a:pt x="10021" y="5752"/>
                  </a:cubicBezTo>
                  <a:cubicBezTo>
                    <a:pt x="10066" y="5615"/>
                    <a:pt x="10226" y="5524"/>
                    <a:pt x="10363" y="5570"/>
                  </a:cubicBezTo>
                  <a:close/>
                  <a:moveTo>
                    <a:pt x="10272" y="3310"/>
                  </a:moveTo>
                  <a:cubicBezTo>
                    <a:pt x="10363" y="3356"/>
                    <a:pt x="10409" y="3447"/>
                    <a:pt x="10386" y="3538"/>
                  </a:cubicBezTo>
                  <a:cubicBezTo>
                    <a:pt x="10340" y="3629"/>
                    <a:pt x="10249" y="3675"/>
                    <a:pt x="10158" y="3652"/>
                  </a:cubicBezTo>
                  <a:cubicBezTo>
                    <a:pt x="10066" y="3629"/>
                    <a:pt x="10021" y="3515"/>
                    <a:pt x="10043" y="3424"/>
                  </a:cubicBezTo>
                  <a:cubicBezTo>
                    <a:pt x="10066" y="3333"/>
                    <a:pt x="10180" y="3287"/>
                    <a:pt x="10272" y="3310"/>
                  </a:cubicBezTo>
                  <a:close/>
                  <a:moveTo>
                    <a:pt x="7487" y="7350"/>
                  </a:moveTo>
                  <a:cubicBezTo>
                    <a:pt x="7807" y="7441"/>
                    <a:pt x="7989" y="7784"/>
                    <a:pt x="7875" y="8103"/>
                  </a:cubicBezTo>
                  <a:cubicBezTo>
                    <a:pt x="7784" y="8423"/>
                    <a:pt x="7441" y="8583"/>
                    <a:pt x="7122" y="8491"/>
                  </a:cubicBezTo>
                  <a:cubicBezTo>
                    <a:pt x="6825" y="8400"/>
                    <a:pt x="6642" y="8058"/>
                    <a:pt x="6734" y="7738"/>
                  </a:cubicBezTo>
                  <a:cubicBezTo>
                    <a:pt x="6848" y="7418"/>
                    <a:pt x="7167" y="7236"/>
                    <a:pt x="7487" y="7350"/>
                  </a:cubicBezTo>
                  <a:close/>
                  <a:moveTo>
                    <a:pt x="6939" y="6300"/>
                  </a:moveTo>
                  <a:cubicBezTo>
                    <a:pt x="7031" y="6323"/>
                    <a:pt x="7076" y="6437"/>
                    <a:pt x="7053" y="6528"/>
                  </a:cubicBezTo>
                  <a:cubicBezTo>
                    <a:pt x="7008" y="6620"/>
                    <a:pt x="6916" y="6688"/>
                    <a:pt x="6825" y="6642"/>
                  </a:cubicBezTo>
                  <a:cubicBezTo>
                    <a:pt x="6734" y="6620"/>
                    <a:pt x="6665" y="6505"/>
                    <a:pt x="6711" y="6414"/>
                  </a:cubicBezTo>
                  <a:cubicBezTo>
                    <a:pt x="6734" y="6323"/>
                    <a:pt x="6825" y="6277"/>
                    <a:pt x="6939" y="6300"/>
                  </a:cubicBezTo>
                  <a:close/>
                  <a:moveTo>
                    <a:pt x="5707" y="5570"/>
                  </a:moveTo>
                  <a:cubicBezTo>
                    <a:pt x="5935" y="5661"/>
                    <a:pt x="6049" y="5912"/>
                    <a:pt x="5981" y="6140"/>
                  </a:cubicBezTo>
                  <a:cubicBezTo>
                    <a:pt x="5912" y="6368"/>
                    <a:pt x="5661" y="6505"/>
                    <a:pt x="5433" y="6414"/>
                  </a:cubicBezTo>
                  <a:cubicBezTo>
                    <a:pt x="5204" y="6346"/>
                    <a:pt x="5068" y="6095"/>
                    <a:pt x="5136" y="5866"/>
                  </a:cubicBezTo>
                  <a:cubicBezTo>
                    <a:pt x="5227" y="5638"/>
                    <a:pt x="5456" y="5501"/>
                    <a:pt x="5707" y="5570"/>
                  </a:cubicBezTo>
                  <a:close/>
                  <a:moveTo>
                    <a:pt x="5045" y="3378"/>
                  </a:moveTo>
                  <a:cubicBezTo>
                    <a:pt x="5296" y="3447"/>
                    <a:pt x="5433" y="3721"/>
                    <a:pt x="5364" y="3995"/>
                  </a:cubicBezTo>
                  <a:cubicBezTo>
                    <a:pt x="5273" y="4246"/>
                    <a:pt x="4999" y="4383"/>
                    <a:pt x="4748" y="4314"/>
                  </a:cubicBezTo>
                  <a:cubicBezTo>
                    <a:pt x="4474" y="4223"/>
                    <a:pt x="4337" y="3949"/>
                    <a:pt x="4428" y="3698"/>
                  </a:cubicBezTo>
                  <a:cubicBezTo>
                    <a:pt x="4497" y="3424"/>
                    <a:pt x="4771" y="3287"/>
                    <a:pt x="5045" y="33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2202973" y="3458475"/>
              <a:ext cx="312856" cy="288543"/>
            </a:xfrm>
            <a:custGeom>
              <a:rect b="b" l="l" r="r" t="t"/>
              <a:pathLst>
                <a:path extrusionOk="0" h="14906" w="16162">
                  <a:moveTo>
                    <a:pt x="10546" y="4497"/>
                  </a:moveTo>
                  <a:cubicBezTo>
                    <a:pt x="7305" y="1758"/>
                    <a:pt x="3744" y="662"/>
                    <a:pt x="2557" y="2055"/>
                  </a:cubicBezTo>
                  <a:cubicBezTo>
                    <a:pt x="1" y="5113"/>
                    <a:pt x="11779" y="14905"/>
                    <a:pt x="14267" y="11961"/>
                  </a:cubicBezTo>
                  <a:cubicBezTo>
                    <a:pt x="15431" y="10568"/>
                    <a:pt x="13765" y="7236"/>
                    <a:pt x="10546" y="4497"/>
                  </a:cubicBezTo>
                  <a:close/>
                  <a:moveTo>
                    <a:pt x="11231" y="3766"/>
                  </a:moveTo>
                  <a:cubicBezTo>
                    <a:pt x="14746" y="6711"/>
                    <a:pt x="16161" y="10705"/>
                    <a:pt x="14746" y="12372"/>
                  </a:cubicBezTo>
                  <a:cubicBezTo>
                    <a:pt x="14609" y="12554"/>
                    <a:pt x="14153" y="13011"/>
                    <a:pt x="13947" y="13125"/>
                  </a:cubicBezTo>
                  <a:cubicBezTo>
                    <a:pt x="12235" y="14083"/>
                    <a:pt x="8743" y="12965"/>
                    <a:pt x="5616" y="10317"/>
                  </a:cubicBezTo>
                  <a:cubicBezTo>
                    <a:pt x="2489" y="7670"/>
                    <a:pt x="800" y="4383"/>
                    <a:pt x="1485" y="2534"/>
                  </a:cubicBezTo>
                  <a:cubicBezTo>
                    <a:pt x="1553" y="2328"/>
                    <a:pt x="1941" y="1826"/>
                    <a:pt x="2078" y="1644"/>
                  </a:cubicBezTo>
                  <a:cubicBezTo>
                    <a:pt x="3493" y="0"/>
                    <a:pt x="7739" y="799"/>
                    <a:pt x="11231" y="376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2230385" y="3485867"/>
              <a:ext cx="240807" cy="233316"/>
            </a:xfrm>
            <a:custGeom>
              <a:rect b="b" l="l" r="r" t="t"/>
              <a:pathLst>
                <a:path extrusionOk="0" h="12053" w="12440">
                  <a:moveTo>
                    <a:pt x="8674" y="1461"/>
                  </a:moveTo>
                  <a:cubicBezTo>
                    <a:pt x="8719" y="1507"/>
                    <a:pt x="8765" y="1530"/>
                    <a:pt x="8811" y="1553"/>
                  </a:cubicBezTo>
                  <a:lnTo>
                    <a:pt x="8172" y="2329"/>
                  </a:lnTo>
                  <a:cubicBezTo>
                    <a:pt x="8126" y="2283"/>
                    <a:pt x="8080" y="2260"/>
                    <a:pt x="8035" y="2237"/>
                  </a:cubicBezTo>
                  <a:close/>
                  <a:moveTo>
                    <a:pt x="5958" y="0"/>
                  </a:moveTo>
                  <a:cubicBezTo>
                    <a:pt x="6003" y="23"/>
                    <a:pt x="6049" y="46"/>
                    <a:pt x="6094" y="69"/>
                  </a:cubicBezTo>
                  <a:lnTo>
                    <a:pt x="5524" y="754"/>
                  </a:lnTo>
                  <a:cubicBezTo>
                    <a:pt x="5478" y="731"/>
                    <a:pt x="5433" y="708"/>
                    <a:pt x="5364" y="685"/>
                  </a:cubicBezTo>
                  <a:close/>
                  <a:moveTo>
                    <a:pt x="46" y="3036"/>
                  </a:moveTo>
                  <a:cubicBezTo>
                    <a:pt x="23" y="2968"/>
                    <a:pt x="0" y="2899"/>
                    <a:pt x="0" y="2831"/>
                  </a:cubicBezTo>
                  <a:lnTo>
                    <a:pt x="799" y="1895"/>
                  </a:lnTo>
                  <a:cubicBezTo>
                    <a:pt x="799" y="1963"/>
                    <a:pt x="799" y="2032"/>
                    <a:pt x="822" y="2100"/>
                  </a:cubicBezTo>
                  <a:close/>
                  <a:moveTo>
                    <a:pt x="1164" y="5501"/>
                  </a:moveTo>
                  <a:cubicBezTo>
                    <a:pt x="1119" y="5456"/>
                    <a:pt x="1096" y="5410"/>
                    <a:pt x="1073" y="5364"/>
                  </a:cubicBezTo>
                  <a:lnTo>
                    <a:pt x="1872" y="4406"/>
                  </a:lnTo>
                  <a:cubicBezTo>
                    <a:pt x="1917" y="4451"/>
                    <a:pt x="1940" y="4497"/>
                    <a:pt x="1963" y="4543"/>
                  </a:cubicBezTo>
                  <a:close/>
                  <a:moveTo>
                    <a:pt x="3812" y="8583"/>
                  </a:moveTo>
                  <a:cubicBezTo>
                    <a:pt x="3766" y="8537"/>
                    <a:pt x="3743" y="8514"/>
                    <a:pt x="3698" y="8469"/>
                  </a:cubicBezTo>
                  <a:lnTo>
                    <a:pt x="4611" y="7419"/>
                  </a:lnTo>
                  <a:cubicBezTo>
                    <a:pt x="4634" y="7441"/>
                    <a:pt x="4679" y="7464"/>
                    <a:pt x="4702" y="7510"/>
                  </a:cubicBezTo>
                  <a:close/>
                  <a:moveTo>
                    <a:pt x="6117" y="10317"/>
                  </a:moveTo>
                  <a:cubicBezTo>
                    <a:pt x="6072" y="10272"/>
                    <a:pt x="6026" y="10249"/>
                    <a:pt x="5980" y="10226"/>
                  </a:cubicBezTo>
                  <a:lnTo>
                    <a:pt x="6871" y="9176"/>
                  </a:lnTo>
                  <a:cubicBezTo>
                    <a:pt x="6916" y="9199"/>
                    <a:pt x="6962" y="9245"/>
                    <a:pt x="6985" y="9267"/>
                  </a:cubicBezTo>
                  <a:close/>
                  <a:moveTo>
                    <a:pt x="8925" y="11664"/>
                  </a:moveTo>
                  <a:cubicBezTo>
                    <a:pt x="8879" y="11641"/>
                    <a:pt x="8834" y="11641"/>
                    <a:pt x="8765" y="11618"/>
                  </a:cubicBezTo>
                  <a:lnTo>
                    <a:pt x="9587" y="10660"/>
                  </a:lnTo>
                  <a:cubicBezTo>
                    <a:pt x="9632" y="10683"/>
                    <a:pt x="9678" y="10705"/>
                    <a:pt x="9724" y="10705"/>
                  </a:cubicBezTo>
                  <a:close/>
                  <a:moveTo>
                    <a:pt x="11002" y="12052"/>
                  </a:moveTo>
                  <a:cubicBezTo>
                    <a:pt x="10956" y="12052"/>
                    <a:pt x="10888" y="12052"/>
                    <a:pt x="10819" y="12052"/>
                  </a:cubicBezTo>
                  <a:lnTo>
                    <a:pt x="11641" y="11093"/>
                  </a:lnTo>
                  <a:cubicBezTo>
                    <a:pt x="11710" y="11071"/>
                    <a:pt x="11778" y="11071"/>
                    <a:pt x="11846" y="11071"/>
                  </a:cubicBezTo>
                  <a:close/>
                  <a:moveTo>
                    <a:pt x="12371" y="5159"/>
                  </a:moveTo>
                  <a:cubicBezTo>
                    <a:pt x="12394" y="5205"/>
                    <a:pt x="12417" y="5250"/>
                    <a:pt x="12440" y="5273"/>
                  </a:cubicBezTo>
                  <a:lnTo>
                    <a:pt x="11846" y="6003"/>
                  </a:lnTo>
                  <a:cubicBezTo>
                    <a:pt x="11824" y="5958"/>
                    <a:pt x="11778" y="5912"/>
                    <a:pt x="1175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2225952" y="3446531"/>
              <a:ext cx="299596" cy="271760"/>
            </a:xfrm>
            <a:custGeom>
              <a:rect b="b" l="l" r="r" t="t"/>
              <a:pathLst>
                <a:path extrusionOk="0" h="14039" w="15477">
                  <a:moveTo>
                    <a:pt x="9884" y="4498"/>
                  </a:moveTo>
                  <a:cubicBezTo>
                    <a:pt x="6643" y="1759"/>
                    <a:pt x="3082" y="686"/>
                    <a:pt x="1895" y="2078"/>
                  </a:cubicBezTo>
                  <a:cubicBezTo>
                    <a:pt x="708" y="3470"/>
                    <a:pt x="2375" y="6803"/>
                    <a:pt x="5616" y="9542"/>
                  </a:cubicBezTo>
                  <a:cubicBezTo>
                    <a:pt x="8834" y="12281"/>
                    <a:pt x="12418" y="13354"/>
                    <a:pt x="13582" y="11961"/>
                  </a:cubicBezTo>
                  <a:cubicBezTo>
                    <a:pt x="14769" y="10569"/>
                    <a:pt x="13103" y="7237"/>
                    <a:pt x="9884" y="4498"/>
                  </a:cubicBezTo>
                  <a:close/>
                  <a:moveTo>
                    <a:pt x="10295" y="4018"/>
                  </a:moveTo>
                  <a:cubicBezTo>
                    <a:pt x="13787" y="6963"/>
                    <a:pt x="15476" y="10729"/>
                    <a:pt x="14084" y="12372"/>
                  </a:cubicBezTo>
                  <a:cubicBezTo>
                    <a:pt x="12669" y="14039"/>
                    <a:pt x="8697" y="12989"/>
                    <a:pt x="5205" y="10021"/>
                  </a:cubicBezTo>
                  <a:cubicBezTo>
                    <a:pt x="1690" y="7054"/>
                    <a:pt x="1" y="3311"/>
                    <a:pt x="1416" y="1667"/>
                  </a:cubicBezTo>
                  <a:cubicBezTo>
                    <a:pt x="2808" y="1"/>
                    <a:pt x="6780" y="1051"/>
                    <a:pt x="10295"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2372226" y="3633883"/>
              <a:ext cx="377781" cy="292976"/>
            </a:xfrm>
            <a:custGeom>
              <a:rect b="b" l="l" r="r" t="t"/>
              <a:pathLst>
                <a:path extrusionOk="0" h="15135" w="19516">
                  <a:moveTo>
                    <a:pt x="17142" y="1"/>
                  </a:moveTo>
                  <a:cubicBezTo>
                    <a:pt x="19516" y="4269"/>
                    <a:pt x="17598" y="9861"/>
                    <a:pt x="12874" y="12486"/>
                  </a:cubicBezTo>
                  <a:cubicBezTo>
                    <a:pt x="8126" y="15134"/>
                    <a:pt x="2374" y="13810"/>
                    <a:pt x="0"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2376639" y="3641394"/>
              <a:ext cx="353042" cy="241272"/>
            </a:xfrm>
            <a:custGeom>
              <a:rect b="b" l="l" r="r" t="t"/>
              <a:pathLst>
                <a:path extrusionOk="0" h="12464" w="18238">
                  <a:moveTo>
                    <a:pt x="17119" y="1"/>
                  </a:moveTo>
                  <a:cubicBezTo>
                    <a:pt x="17256" y="298"/>
                    <a:pt x="17393" y="594"/>
                    <a:pt x="17484" y="891"/>
                  </a:cubicBezTo>
                  <a:cubicBezTo>
                    <a:pt x="18238" y="3767"/>
                    <a:pt x="15773" y="7647"/>
                    <a:pt x="11481" y="10044"/>
                  </a:cubicBezTo>
                  <a:cubicBezTo>
                    <a:pt x="7213" y="12418"/>
                    <a:pt x="2602" y="12464"/>
                    <a:pt x="571" y="10318"/>
                  </a:cubicBezTo>
                  <a:cubicBezTo>
                    <a:pt x="366" y="10067"/>
                    <a:pt x="183" y="9816"/>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2372226" y="3633883"/>
              <a:ext cx="363205" cy="245240"/>
            </a:xfrm>
            <a:custGeom>
              <a:rect b="b" l="l" r="r" t="t"/>
              <a:pathLst>
                <a:path extrusionOk="0" h="12669" w="18763">
                  <a:moveTo>
                    <a:pt x="17142" y="1"/>
                  </a:moveTo>
                  <a:cubicBezTo>
                    <a:pt x="18762" y="2900"/>
                    <a:pt x="16229" y="7396"/>
                    <a:pt x="11504" y="10044"/>
                  </a:cubicBezTo>
                  <a:cubicBezTo>
                    <a:pt x="6779" y="12669"/>
                    <a:pt x="1621" y="12441"/>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2413305" y="3661721"/>
              <a:ext cx="281477" cy="190013"/>
            </a:xfrm>
            <a:custGeom>
              <a:rect b="b" l="l" r="r" t="t"/>
              <a:pathLst>
                <a:path extrusionOk="0" h="9816" w="14541">
                  <a:moveTo>
                    <a:pt x="13285" y="1"/>
                  </a:moveTo>
                  <a:cubicBezTo>
                    <a:pt x="14541" y="2238"/>
                    <a:pt x="12578" y="5730"/>
                    <a:pt x="8925" y="7761"/>
                  </a:cubicBezTo>
                  <a:cubicBezTo>
                    <a:pt x="5251" y="9816"/>
                    <a:pt x="1256" y="9633"/>
                    <a:pt x="1" y="7396"/>
                  </a:cubicBezTo>
                  <a:lnTo>
                    <a:pt x="3539" y="5433"/>
                  </a:lnTo>
                  <a:cubicBezTo>
                    <a:pt x="4612" y="5410"/>
                    <a:pt x="5867" y="5091"/>
                    <a:pt x="7054" y="4429"/>
                  </a:cubicBezTo>
                  <a:cubicBezTo>
                    <a:pt x="8241" y="3767"/>
                    <a:pt x="9199" y="2877"/>
                    <a:pt x="9770"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2557797" y="3765115"/>
              <a:ext cx="19900" cy="26539"/>
            </a:xfrm>
            <a:custGeom>
              <a:rect b="b" l="l" r="r" t="t"/>
              <a:pathLst>
                <a:path extrusionOk="0" h="1371" w="1028">
                  <a:moveTo>
                    <a:pt x="138" y="69"/>
                  </a:moveTo>
                  <a:cubicBezTo>
                    <a:pt x="275" y="1"/>
                    <a:pt x="663" y="412"/>
                    <a:pt x="822" y="686"/>
                  </a:cubicBezTo>
                  <a:cubicBezTo>
                    <a:pt x="1028" y="1074"/>
                    <a:pt x="526" y="1371"/>
                    <a:pt x="297" y="982"/>
                  </a:cubicBezTo>
                  <a:cubicBezTo>
                    <a:pt x="160" y="686"/>
                    <a:pt x="1" y="161"/>
                    <a:pt x="138"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2505219" y="3785015"/>
              <a:ext cx="13279" cy="26520"/>
            </a:xfrm>
            <a:custGeom>
              <a:rect b="b" l="l" r="r" t="t"/>
              <a:pathLst>
                <a:path extrusionOk="0" h="1370" w="686">
                  <a:moveTo>
                    <a:pt x="480" y="23"/>
                  </a:moveTo>
                  <a:cubicBezTo>
                    <a:pt x="640" y="46"/>
                    <a:pt x="685" y="594"/>
                    <a:pt x="640" y="913"/>
                  </a:cubicBezTo>
                  <a:cubicBezTo>
                    <a:pt x="571" y="1370"/>
                    <a:pt x="0" y="1278"/>
                    <a:pt x="69" y="845"/>
                  </a:cubicBezTo>
                  <a:cubicBezTo>
                    <a:pt x="115" y="525"/>
                    <a:pt x="320" y="0"/>
                    <a:pt x="480"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2450860" y="3776614"/>
              <a:ext cx="25203" cy="22551"/>
            </a:xfrm>
            <a:custGeom>
              <a:rect b="b" l="l" r="r" t="t"/>
              <a:pathLst>
                <a:path extrusionOk="0" h="1165" w="1302">
                  <a:moveTo>
                    <a:pt x="1211" y="115"/>
                  </a:moveTo>
                  <a:cubicBezTo>
                    <a:pt x="1302" y="252"/>
                    <a:pt x="960" y="685"/>
                    <a:pt x="709" y="891"/>
                  </a:cubicBezTo>
                  <a:cubicBezTo>
                    <a:pt x="343" y="1165"/>
                    <a:pt x="1" y="685"/>
                    <a:pt x="343" y="411"/>
                  </a:cubicBezTo>
                  <a:cubicBezTo>
                    <a:pt x="594" y="206"/>
                    <a:pt x="1119" y="0"/>
                    <a:pt x="1211"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2601548" y="3733309"/>
              <a:ext cx="26520" cy="18583"/>
            </a:xfrm>
            <a:custGeom>
              <a:rect b="b" l="l" r="r" t="t"/>
              <a:pathLst>
                <a:path extrusionOk="0" h="960" w="1370">
                  <a:moveTo>
                    <a:pt x="46" y="160"/>
                  </a:moveTo>
                  <a:cubicBezTo>
                    <a:pt x="0" y="297"/>
                    <a:pt x="434" y="640"/>
                    <a:pt x="731" y="777"/>
                  </a:cubicBezTo>
                  <a:cubicBezTo>
                    <a:pt x="1142" y="959"/>
                    <a:pt x="1370" y="411"/>
                    <a:pt x="959" y="229"/>
                  </a:cubicBezTo>
                  <a:cubicBezTo>
                    <a:pt x="662" y="92"/>
                    <a:pt x="115" y="1"/>
                    <a:pt x="46" y="16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2617015" y="3684254"/>
              <a:ext cx="26965" cy="17693"/>
            </a:xfrm>
            <a:custGeom>
              <a:rect b="b" l="l" r="r" t="t"/>
              <a:pathLst>
                <a:path extrusionOk="0" h="914" w="1393">
                  <a:moveTo>
                    <a:pt x="69" y="754"/>
                  </a:moveTo>
                  <a:cubicBezTo>
                    <a:pt x="114" y="914"/>
                    <a:pt x="662" y="845"/>
                    <a:pt x="982" y="731"/>
                  </a:cubicBezTo>
                  <a:cubicBezTo>
                    <a:pt x="1393" y="572"/>
                    <a:pt x="1187" y="1"/>
                    <a:pt x="776" y="161"/>
                  </a:cubicBezTo>
                  <a:cubicBezTo>
                    <a:pt x="457" y="275"/>
                    <a:pt x="0" y="594"/>
                    <a:pt x="69" y="75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2477827" y="3783680"/>
              <a:ext cx="19454" cy="26539"/>
            </a:xfrm>
            <a:custGeom>
              <a:rect b="b" l="l" r="r" t="t"/>
              <a:pathLst>
                <a:path extrusionOk="0" h="1371" w="1005">
                  <a:moveTo>
                    <a:pt x="845" y="69"/>
                  </a:moveTo>
                  <a:cubicBezTo>
                    <a:pt x="1005" y="138"/>
                    <a:pt x="868" y="685"/>
                    <a:pt x="731" y="982"/>
                  </a:cubicBezTo>
                  <a:cubicBezTo>
                    <a:pt x="525" y="1370"/>
                    <a:pt x="0" y="1119"/>
                    <a:pt x="206" y="708"/>
                  </a:cubicBezTo>
                  <a:cubicBezTo>
                    <a:pt x="343" y="434"/>
                    <a:pt x="708" y="1"/>
                    <a:pt x="845"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2533947" y="3776614"/>
              <a:ext cx="16802" cy="26965"/>
            </a:xfrm>
            <a:custGeom>
              <a:rect b="b" l="l" r="r" t="t"/>
              <a:pathLst>
                <a:path extrusionOk="0" h="1393" w="868">
                  <a:moveTo>
                    <a:pt x="160" y="46"/>
                  </a:moveTo>
                  <a:cubicBezTo>
                    <a:pt x="297" y="0"/>
                    <a:pt x="616" y="457"/>
                    <a:pt x="708" y="777"/>
                  </a:cubicBezTo>
                  <a:cubicBezTo>
                    <a:pt x="867" y="1187"/>
                    <a:pt x="297" y="1393"/>
                    <a:pt x="160" y="959"/>
                  </a:cubicBezTo>
                  <a:cubicBezTo>
                    <a:pt x="46" y="662"/>
                    <a:pt x="0" y="115"/>
                    <a:pt x="160"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2579014" y="3750092"/>
              <a:ext cx="24758" cy="23442"/>
            </a:xfrm>
            <a:custGeom>
              <a:rect b="b" l="l" r="r" t="t"/>
              <a:pathLst>
                <a:path extrusionOk="0" h="1211" w="1279">
                  <a:moveTo>
                    <a:pt x="114" y="115"/>
                  </a:moveTo>
                  <a:cubicBezTo>
                    <a:pt x="229" y="1"/>
                    <a:pt x="708" y="252"/>
                    <a:pt x="936" y="480"/>
                  </a:cubicBezTo>
                  <a:cubicBezTo>
                    <a:pt x="1279" y="800"/>
                    <a:pt x="868" y="1211"/>
                    <a:pt x="548" y="914"/>
                  </a:cubicBezTo>
                  <a:cubicBezTo>
                    <a:pt x="320" y="686"/>
                    <a:pt x="0" y="229"/>
                    <a:pt x="114"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2613473" y="3714318"/>
              <a:ext cx="26094" cy="12389"/>
            </a:xfrm>
            <a:custGeom>
              <a:rect b="b" l="l" r="r" t="t"/>
              <a:pathLst>
                <a:path extrusionOk="0" h="640" w="1348">
                  <a:moveTo>
                    <a:pt x="23" y="228"/>
                  </a:moveTo>
                  <a:cubicBezTo>
                    <a:pt x="1" y="388"/>
                    <a:pt x="526" y="571"/>
                    <a:pt x="868" y="594"/>
                  </a:cubicBezTo>
                  <a:cubicBezTo>
                    <a:pt x="1302" y="639"/>
                    <a:pt x="1347" y="46"/>
                    <a:pt x="914" y="23"/>
                  </a:cubicBezTo>
                  <a:cubicBezTo>
                    <a:pt x="594" y="0"/>
                    <a:pt x="23" y="69"/>
                    <a:pt x="23"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1256066" y="3532270"/>
              <a:ext cx="325651" cy="193091"/>
            </a:xfrm>
            <a:custGeom>
              <a:rect b="b" l="l" r="r" t="t"/>
              <a:pathLst>
                <a:path extrusionOk="0" h="9975" w="16823">
                  <a:moveTo>
                    <a:pt x="8058" y="1666"/>
                  </a:moveTo>
                  <a:cubicBezTo>
                    <a:pt x="3858" y="2283"/>
                    <a:pt x="685" y="4246"/>
                    <a:pt x="936" y="6049"/>
                  </a:cubicBezTo>
                  <a:cubicBezTo>
                    <a:pt x="1507" y="9975"/>
                    <a:pt x="16663" y="7647"/>
                    <a:pt x="16115" y="3835"/>
                  </a:cubicBezTo>
                  <a:cubicBezTo>
                    <a:pt x="15841" y="2032"/>
                    <a:pt x="12235" y="1073"/>
                    <a:pt x="8058" y="1666"/>
                  </a:cubicBezTo>
                  <a:close/>
                  <a:moveTo>
                    <a:pt x="7966" y="662"/>
                  </a:moveTo>
                  <a:cubicBezTo>
                    <a:pt x="12486" y="0"/>
                    <a:pt x="16435" y="1598"/>
                    <a:pt x="16731" y="3743"/>
                  </a:cubicBezTo>
                  <a:cubicBezTo>
                    <a:pt x="16777" y="3972"/>
                    <a:pt x="16823" y="4611"/>
                    <a:pt x="16777" y="4839"/>
                  </a:cubicBezTo>
                  <a:cubicBezTo>
                    <a:pt x="16343" y="6756"/>
                    <a:pt x="13193" y="8651"/>
                    <a:pt x="9153" y="9221"/>
                  </a:cubicBezTo>
                  <a:cubicBezTo>
                    <a:pt x="5090" y="9815"/>
                    <a:pt x="1507" y="8902"/>
                    <a:pt x="594" y="7167"/>
                  </a:cubicBezTo>
                  <a:cubicBezTo>
                    <a:pt x="480" y="6962"/>
                    <a:pt x="343" y="6345"/>
                    <a:pt x="320" y="6140"/>
                  </a:cubicBezTo>
                  <a:cubicBezTo>
                    <a:pt x="0" y="3972"/>
                    <a:pt x="3424" y="1324"/>
                    <a:pt x="7966" y="66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1287873" y="3544640"/>
              <a:ext cx="278380" cy="167907"/>
            </a:xfrm>
            <a:custGeom>
              <a:rect b="b" l="l" r="r" t="t"/>
              <a:pathLst>
                <a:path extrusionOk="0" h="8674" w="14381">
                  <a:moveTo>
                    <a:pt x="4908" y="297"/>
                  </a:moveTo>
                  <a:cubicBezTo>
                    <a:pt x="4954" y="297"/>
                    <a:pt x="4999" y="274"/>
                    <a:pt x="5068" y="274"/>
                  </a:cubicBezTo>
                  <a:lnTo>
                    <a:pt x="5205" y="1256"/>
                  </a:lnTo>
                  <a:cubicBezTo>
                    <a:pt x="5159" y="1256"/>
                    <a:pt x="5091" y="1278"/>
                    <a:pt x="5045" y="1278"/>
                  </a:cubicBezTo>
                  <a:close/>
                  <a:moveTo>
                    <a:pt x="2009" y="1393"/>
                  </a:moveTo>
                  <a:cubicBezTo>
                    <a:pt x="2055" y="1370"/>
                    <a:pt x="2101" y="1324"/>
                    <a:pt x="2146" y="1301"/>
                  </a:cubicBezTo>
                  <a:lnTo>
                    <a:pt x="2283" y="2191"/>
                  </a:lnTo>
                  <a:cubicBezTo>
                    <a:pt x="2215" y="2214"/>
                    <a:pt x="2169" y="2237"/>
                    <a:pt x="2123" y="2260"/>
                  </a:cubicBezTo>
                  <a:close/>
                  <a:moveTo>
                    <a:pt x="343" y="7806"/>
                  </a:moveTo>
                  <a:cubicBezTo>
                    <a:pt x="297" y="7784"/>
                    <a:pt x="229" y="7738"/>
                    <a:pt x="183" y="7715"/>
                  </a:cubicBezTo>
                  <a:lnTo>
                    <a:pt x="1" y="6505"/>
                  </a:lnTo>
                  <a:cubicBezTo>
                    <a:pt x="46" y="6528"/>
                    <a:pt x="115" y="6574"/>
                    <a:pt x="183" y="6620"/>
                  </a:cubicBezTo>
                  <a:close/>
                  <a:moveTo>
                    <a:pt x="2945" y="8605"/>
                  </a:moveTo>
                  <a:cubicBezTo>
                    <a:pt x="2877" y="8605"/>
                    <a:pt x="2831" y="8605"/>
                    <a:pt x="2785" y="8582"/>
                  </a:cubicBezTo>
                  <a:lnTo>
                    <a:pt x="2603" y="7350"/>
                  </a:lnTo>
                  <a:cubicBezTo>
                    <a:pt x="2648" y="7350"/>
                    <a:pt x="2694" y="7350"/>
                    <a:pt x="2763" y="7373"/>
                  </a:cubicBezTo>
                  <a:close/>
                  <a:moveTo>
                    <a:pt x="7008" y="8651"/>
                  </a:moveTo>
                  <a:cubicBezTo>
                    <a:pt x="6940" y="8651"/>
                    <a:pt x="6894" y="8674"/>
                    <a:pt x="6848" y="8674"/>
                  </a:cubicBezTo>
                  <a:lnTo>
                    <a:pt x="6643" y="7304"/>
                  </a:lnTo>
                  <a:cubicBezTo>
                    <a:pt x="6711" y="7281"/>
                    <a:pt x="6757" y="7281"/>
                    <a:pt x="6803" y="7281"/>
                  </a:cubicBezTo>
                  <a:close/>
                  <a:moveTo>
                    <a:pt x="9816" y="8080"/>
                  </a:moveTo>
                  <a:cubicBezTo>
                    <a:pt x="9770" y="8103"/>
                    <a:pt x="9724" y="8126"/>
                    <a:pt x="9679" y="8126"/>
                  </a:cubicBezTo>
                  <a:lnTo>
                    <a:pt x="9473" y="6779"/>
                  </a:lnTo>
                  <a:cubicBezTo>
                    <a:pt x="9519" y="6756"/>
                    <a:pt x="9565" y="6756"/>
                    <a:pt x="9633" y="6734"/>
                  </a:cubicBezTo>
                  <a:close/>
                  <a:moveTo>
                    <a:pt x="12714" y="6871"/>
                  </a:moveTo>
                  <a:cubicBezTo>
                    <a:pt x="12669" y="6916"/>
                    <a:pt x="12623" y="6939"/>
                    <a:pt x="12577" y="6962"/>
                  </a:cubicBezTo>
                  <a:lnTo>
                    <a:pt x="12395" y="5729"/>
                  </a:lnTo>
                  <a:cubicBezTo>
                    <a:pt x="12441" y="5684"/>
                    <a:pt x="12486" y="5661"/>
                    <a:pt x="12532" y="5638"/>
                  </a:cubicBezTo>
                  <a:close/>
                  <a:moveTo>
                    <a:pt x="14381" y="5570"/>
                  </a:moveTo>
                  <a:cubicBezTo>
                    <a:pt x="14335" y="5615"/>
                    <a:pt x="14289" y="5661"/>
                    <a:pt x="14244" y="5706"/>
                  </a:cubicBezTo>
                  <a:lnTo>
                    <a:pt x="14061" y="4474"/>
                  </a:lnTo>
                  <a:cubicBezTo>
                    <a:pt x="14107" y="4405"/>
                    <a:pt x="14152" y="4360"/>
                    <a:pt x="14198" y="4291"/>
                  </a:cubicBezTo>
                  <a:close/>
                  <a:moveTo>
                    <a:pt x="10112" y="0"/>
                  </a:moveTo>
                  <a:cubicBezTo>
                    <a:pt x="10158" y="0"/>
                    <a:pt x="10204" y="0"/>
                    <a:pt x="10272" y="0"/>
                  </a:cubicBezTo>
                  <a:lnTo>
                    <a:pt x="10386" y="936"/>
                  </a:lnTo>
                  <a:cubicBezTo>
                    <a:pt x="10341" y="936"/>
                    <a:pt x="10295" y="936"/>
                    <a:pt x="10249" y="91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1253860" y="3524313"/>
              <a:ext cx="330065" cy="176308"/>
            </a:xfrm>
            <a:custGeom>
              <a:rect b="b" l="l" r="r" t="t"/>
              <a:pathLst>
                <a:path extrusionOk="0" h="9108" w="17051">
                  <a:moveTo>
                    <a:pt x="8058" y="1301"/>
                  </a:moveTo>
                  <a:cubicBezTo>
                    <a:pt x="3858" y="1895"/>
                    <a:pt x="685" y="3858"/>
                    <a:pt x="936" y="5661"/>
                  </a:cubicBezTo>
                  <a:cubicBezTo>
                    <a:pt x="1210" y="7464"/>
                    <a:pt x="4816" y="8423"/>
                    <a:pt x="8993" y="7829"/>
                  </a:cubicBezTo>
                  <a:cubicBezTo>
                    <a:pt x="13193" y="7213"/>
                    <a:pt x="16366" y="5273"/>
                    <a:pt x="16115" y="3470"/>
                  </a:cubicBezTo>
                  <a:cubicBezTo>
                    <a:pt x="15841" y="1666"/>
                    <a:pt x="12235" y="685"/>
                    <a:pt x="8058" y="1301"/>
                  </a:cubicBezTo>
                  <a:close/>
                  <a:moveTo>
                    <a:pt x="7966" y="662"/>
                  </a:moveTo>
                  <a:cubicBezTo>
                    <a:pt x="12486" y="0"/>
                    <a:pt x="16434" y="1210"/>
                    <a:pt x="16731" y="3378"/>
                  </a:cubicBezTo>
                  <a:cubicBezTo>
                    <a:pt x="17051" y="5524"/>
                    <a:pt x="13627" y="7806"/>
                    <a:pt x="9085" y="8446"/>
                  </a:cubicBezTo>
                  <a:cubicBezTo>
                    <a:pt x="4565" y="9107"/>
                    <a:pt x="616" y="7898"/>
                    <a:pt x="320" y="5752"/>
                  </a:cubicBezTo>
                  <a:cubicBezTo>
                    <a:pt x="0" y="3607"/>
                    <a:pt x="3424" y="1324"/>
                    <a:pt x="7966" y="662"/>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2613473" y="3579098"/>
              <a:ext cx="334943" cy="357901"/>
            </a:xfrm>
            <a:custGeom>
              <a:rect b="b" l="l" r="r" t="t"/>
              <a:pathLst>
                <a:path extrusionOk="0" h="18489" w="17303">
                  <a:moveTo>
                    <a:pt x="412" y="8195"/>
                  </a:moveTo>
                  <a:cubicBezTo>
                    <a:pt x="1" y="10706"/>
                    <a:pt x="3972" y="9884"/>
                    <a:pt x="5228" y="11048"/>
                  </a:cubicBezTo>
                  <a:cubicBezTo>
                    <a:pt x="6460" y="12212"/>
                    <a:pt x="6141" y="12714"/>
                    <a:pt x="4634" y="14517"/>
                  </a:cubicBezTo>
                  <a:cubicBezTo>
                    <a:pt x="3128" y="16298"/>
                    <a:pt x="3584" y="18238"/>
                    <a:pt x="6392" y="18352"/>
                  </a:cubicBezTo>
                  <a:cubicBezTo>
                    <a:pt x="9199" y="18489"/>
                    <a:pt x="9405" y="16047"/>
                    <a:pt x="9336" y="13833"/>
                  </a:cubicBezTo>
                  <a:cubicBezTo>
                    <a:pt x="9268" y="11596"/>
                    <a:pt x="10363" y="11322"/>
                    <a:pt x="13239" y="12166"/>
                  </a:cubicBezTo>
                  <a:cubicBezTo>
                    <a:pt x="16115" y="13011"/>
                    <a:pt x="17302" y="10021"/>
                    <a:pt x="14266" y="5844"/>
                  </a:cubicBezTo>
                  <a:cubicBezTo>
                    <a:pt x="10021" y="1"/>
                    <a:pt x="1142" y="3972"/>
                    <a:pt x="412" y="8195"/>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2635135" y="3723591"/>
              <a:ext cx="287652" cy="97659"/>
            </a:xfrm>
            <a:custGeom>
              <a:rect b="b" l="l" r="r" t="t"/>
              <a:pathLst>
                <a:path extrusionOk="0" h="5045" w="14860">
                  <a:moveTo>
                    <a:pt x="0" y="2283"/>
                  </a:moveTo>
                  <a:cubicBezTo>
                    <a:pt x="1119" y="2922"/>
                    <a:pt x="3241" y="2785"/>
                    <a:pt x="4109" y="3584"/>
                  </a:cubicBezTo>
                  <a:cubicBezTo>
                    <a:pt x="4405" y="3858"/>
                    <a:pt x="4611" y="4109"/>
                    <a:pt x="4725" y="4337"/>
                  </a:cubicBezTo>
                  <a:cubicBezTo>
                    <a:pt x="5958" y="4429"/>
                    <a:pt x="7167" y="4314"/>
                    <a:pt x="8126" y="4611"/>
                  </a:cubicBezTo>
                  <a:cubicBezTo>
                    <a:pt x="8286" y="4634"/>
                    <a:pt x="8423" y="4702"/>
                    <a:pt x="8560" y="4748"/>
                  </a:cubicBezTo>
                  <a:cubicBezTo>
                    <a:pt x="9085" y="4086"/>
                    <a:pt x="10226" y="4155"/>
                    <a:pt x="12120" y="4702"/>
                  </a:cubicBezTo>
                  <a:cubicBezTo>
                    <a:pt x="13284" y="5045"/>
                    <a:pt x="14175" y="4771"/>
                    <a:pt x="14608" y="4040"/>
                  </a:cubicBezTo>
                  <a:cubicBezTo>
                    <a:pt x="14859" y="3310"/>
                    <a:pt x="13125" y="2397"/>
                    <a:pt x="11618" y="2146"/>
                  </a:cubicBezTo>
                  <a:cubicBezTo>
                    <a:pt x="10089" y="1895"/>
                    <a:pt x="7715" y="1963"/>
                    <a:pt x="6003" y="1073"/>
                  </a:cubicBezTo>
                  <a:cubicBezTo>
                    <a:pt x="4291" y="160"/>
                    <a:pt x="2648" y="0"/>
                    <a:pt x="1575" y="320"/>
                  </a:cubicBezTo>
                  <a:cubicBezTo>
                    <a:pt x="548" y="594"/>
                    <a:pt x="183" y="1279"/>
                    <a:pt x="0" y="228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2693888" y="3781027"/>
              <a:ext cx="91929" cy="46419"/>
            </a:xfrm>
            <a:custGeom>
              <a:rect b="b" l="l" r="r" t="t"/>
              <a:pathLst>
                <a:path extrusionOk="0" h="2398" w="4749">
                  <a:moveTo>
                    <a:pt x="1" y="115"/>
                  </a:moveTo>
                  <a:cubicBezTo>
                    <a:pt x="435" y="229"/>
                    <a:pt x="800" y="366"/>
                    <a:pt x="1074" y="617"/>
                  </a:cubicBezTo>
                  <a:cubicBezTo>
                    <a:pt x="1576" y="1096"/>
                    <a:pt x="1827" y="1462"/>
                    <a:pt x="1827" y="1872"/>
                  </a:cubicBezTo>
                  <a:cubicBezTo>
                    <a:pt x="1941" y="1690"/>
                    <a:pt x="2124" y="1530"/>
                    <a:pt x="2420" y="1462"/>
                  </a:cubicBezTo>
                  <a:cubicBezTo>
                    <a:pt x="3151" y="1302"/>
                    <a:pt x="3950" y="1690"/>
                    <a:pt x="4087" y="2397"/>
                  </a:cubicBezTo>
                  <a:lnTo>
                    <a:pt x="4749" y="1347"/>
                  </a:lnTo>
                  <a:cubicBezTo>
                    <a:pt x="4749" y="1347"/>
                    <a:pt x="3447" y="982"/>
                    <a:pt x="2009" y="412"/>
                  </a:cubicBezTo>
                  <a:cubicBezTo>
                    <a:pt x="1005" y="1"/>
                    <a:pt x="343" y="46"/>
                    <a:pt x="1" y="11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2686822" y="3793398"/>
              <a:ext cx="129482" cy="143613"/>
            </a:xfrm>
            <a:custGeom>
              <a:rect b="b" l="l" r="r" t="t"/>
              <a:pathLst>
                <a:path extrusionOk="0" h="7419" w="6689">
                  <a:moveTo>
                    <a:pt x="1" y="5525"/>
                  </a:moveTo>
                  <a:cubicBezTo>
                    <a:pt x="69" y="6483"/>
                    <a:pt x="914" y="7214"/>
                    <a:pt x="2603" y="7282"/>
                  </a:cubicBezTo>
                  <a:cubicBezTo>
                    <a:pt x="5410" y="7419"/>
                    <a:pt x="5616" y="4977"/>
                    <a:pt x="5547" y="2763"/>
                  </a:cubicBezTo>
                  <a:cubicBezTo>
                    <a:pt x="5502" y="1484"/>
                    <a:pt x="5844" y="845"/>
                    <a:pt x="6688" y="686"/>
                  </a:cubicBezTo>
                  <a:cubicBezTo>
                    <a:pt x="6483" y="480"/>
                    <a:pt x="6209" y="389"/>
                    <a:pt x="5821" y="389"/>
                  </a:cubicBezTo>
                  <a:cubicBezTo>
                    <a:pt x="4771" y="549"/>
                    <a:pt x="4383" y="1"/>
                    <a:pt x="4337" y="1302"/>
                  </a:cubicBezTo>
                  <a:cubicBezTo>
                    <a:pt x="4292" y="2603"/>
                    <a:pt x="4246" y="4885"/>
                    <a:pt x="3310" y="5730"/>
                  </a:cubicBezTo>
                  <a:cubicBezTo>
                    <a:pt x="2420" y="6483"/>
                    <a:pt x="868" y="6186"/>
                    <a:pt x="1" y="552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2619667" y="3579098"/>
              <a:ext cx="309294" cy="214307"/>
            </a:xfrm>
            <a:custGeom>
              <a:rect b="b" l="l" r="r" t="t"/>
              <a:pathLst>
                <a:path extrusionOk="0" h="11071" w="15978">
                  <a:moveTo>
                    <a:pt x="92" y="8195"/>
                  </a:moveTo>
                  <a:cubicBezTo>
                    <a:pt x="0" y="8765"/>
                    <a:pt x="137" y="9176"/>
                    <a:pt x="411" y="9450"/>
                  </a:cubicBezTo>
                  <a:cubicBezTo>
                    <a:pt x="228" y="7967"/>
                    <a:pt x="2100" y="6962"/>
                    <a:pt x="4223" y="7305"/>
                  </a:cubicBezTo>
                  <a:cubicBezTo>
                    <a:pt x="6757" y="7738"/>
                    <a:pt x="8172" y="9222"/>
                    <a:pt x="10317" y="9108"/>
                  </a:cubicBezTo>
                  <a:cubicBezTo>
                    <a:pt x="12006" y="9017"/>
                    <a:pt x="14928" y="9610"/>
                    <a:pt x="15590" y="11071"/>
                  </a:cubicBezTo>
                  <a:cubicBezTo>
                    <a:pt x="15978" y="9930"/>
                    <a:pt x="15544" y="8035"/>
                    <a:pt x="13946" y="5844"/>
                  </a:cubicBezTo>
                  <a:cubicBezTo>
                    <a:pt x="9701" y="1"/>
                    <a:pt x="822" y="3972"/>
                    <a:pt x="92" y="8195"/>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2731018" y="3652893"/>
              <a:ext cx="197950" cy="140516"/>
            </a:xfrm>
            <a:custGeom>
              <a:rect b="b" l="l" r="r" t="t"/>
              <a:pathLst>
                <a:path extrusionOk="0" h="7259" w="10226">
                  <a:moveTo>
                    <a:pt x="0" y="3903"/>
                  </a:moveTo>
                  <a:cubicBezTo>
                    <a:pt x="1666" y="4497"/>
                    <a:pt x="2899" y="5387"/>
                    <a:pt x="4565" y="5296"/>
                  </a:cubicBezTo>
                  <a:cubicBezTo>
                    <a:pt x="6254" y="5205"/>
                    <a:pt x="9176" y="5798"/>
                    <a:pt x="9838" y="7259"/>
                  </a:cubicBezTo>
                  <a:cubicBezTo>
                    <a:pt x="10226" y="6118"/>
                    <a:pt x="9792" y="4223"/>
                    <a:pt x="8194" y="2032"/>
                  </a:cubicBezTo>
                  <a:cubicBezTo>
                    <a:pt x="7533" y="1119"/>
                    <a:pt x="6779" y="457"/>
                    <a:pt x="5958" y="0"/>
                  </a:cubicBezTo>
                  <a:cubicBezTo>
                    <a:pt x="6665" y="1758"/>
                    <a:pt x="6505" y="3789"/>
                    <a:pt x="5478" y="4565"/>
                  </a:cubicBezTo>
                  <a:cubicBezTo>
                    <a:pt x="4474" y="5341"/>
                    <a:pt x="1621" y="4155"/>
                    <a:pt x="0" y="39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2647505" y="3730211"/>
              <a:ext cx="117984" cy="82211"/>
            </a:xfrm>
            <a:custGeom>
              <a:rect b="b" l="l" r="r" t="t"/>
              <a:pathLst>
                <a:path extrusionOk="0" h="4247" w="6095">
                  <a:moveTo>
                    <a:pt x="0" y="503"/>
                  </a:moveTo>
                  <a:cubicBezTo>
                    <a:pt x="1621" y="1119"/>
                    <a:pt x="3127" y="2032"/>
                    <a:pt x="4611" y="2900"/>
                  </a:cubicBezTo>
                  <a:cubicBezTo>
                    <a:pt x="3698" y="1987"/>
                    <a:pt x="2762" y="1074"/>
                    <a:pt x="2032" y="1"/>
                  </a:cubicBezTo>
                  <a:cubicBezTo>
                    <a:pt x="3036" y="822"/>
                    <a:pt x="4132" y="1987"/>
                    <a:pt x="5136" y="2900"/>
                  </a:cubicBezTo>
                  <a:cubicBezTo>
                    <a:pt x="5319" y="3059"/>
                    <a:pt x="6095" y="3562"/>
                    <a:pt x="5912" y="3881"/>
                  </a:cubicBezTo>
                  <a:cubicBezTo>
                    <a:pt x="5684" y="4246"/>
                    <a:pt x="4542" y="3333"/>
                    <a:pt x="4314" y="3196"/>
                  </a:cubicBezTo>
                  <a:cubicBezTo>
                    <a:pt x="2945" y="2329"/>
                    <a:pt x="1301" y="1416"/>
                    <a:pt x="0" y="5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2754868" y="3770864"/>
              <a:ext cx="136993" cy="42877"/>
            </a:xfrm>
            <a:custGeom>
              <a:rect b="b" l="l" r="r" t="t"/>
              <a:pathLst>
                <a:path extrusionOk="0" h="2215" w="7077">
                  <a:moveTo>
                    <a:pt x="7077" y="1393"/>
                  </a:moveTo>
                  <a:cubicBezTo>
                    <a:pt x="5365" y="1233"/>
                    <a:pt x="3630" y="1393"/>
                    <a:pt x="1895" y="1507"/>
                  </a:cubicBezTo>
                  <a:cubicBezTo>
                    <a:pt x="3173" y="1051"/>
                    <a:pt x="4475" y="640"/>
                    <a:pt x="5661" y="1"/>
                  </a:cubicBezTo>
                  <a:cubicBezTo>
                    <a:pt x="5136" y="115"/>
                    <a:pt x="4771" y="229"/>
                    <a:pt x="4246" y="389"/>
                  </a:cubicBezTo>
                  <a:cubicBezTo>
                    <a:pt x="3790" y="549"/>
                    <a:pt x="412" y="1507"/>
                    <a:pt x="320" y="1667"/>
                  </a:cubicBezTo>
                  <a:cubicBezTo>
                    <a:pt x="1" y="2215"/>
                    <a:pt x="1507" y="1941"/>
                    <a:pt x="1530" y="1941"/>
                  </a:cubicBezTo>
                  <a:cubicBezTo>
                    <a:pt x="3288" y="1758"/>
                    <a:pt x="5410" y="1667"/>
                    <a:pt x="7077"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2740291" y="3736406"/>
              <a:ext cx="62312" cy="69377"/>
            </a:xfrm>
            <a:custGeom>
              <a:rect b="b" l="l" r="r" t="t"/>
              <a:pathLst>
                <a:path extrusionOk="0" h="3584" w="3219">
                  <a:moveTo>
                    <a:pt x="3219" y="1438"/>
                  </a:moveTo>
                  <a:cubicBezTo>
                    <a:pt x="1735" y="2465"/>
                    <a:pt x="2329" y="2009"/>
                    <a:pt x="1142" y="2945"/>
                  </a:cubicBezTo>
                  <a:cubicBezTo>
                    <a:pt x="526" y="1142"/>
                    <a:pt x="868" y="2032"/>
                    <a:pt x="1" y="0"/>
                  </a:cubicBezTo>
                  <a:cubicBezTo>
                    <a:pt x="69" y="320"/>
                    <a:pt x="617" y="3401"/>
                    <a:pt x="982" y="3493"/>
                  </a:cubicBezTo>
                  <a:cubicBezTo>
                    <a:pt x="1324" y="3584"/>
                    <a:pt x="2991" y="1689"/>
                    <a:pt x="3219" y="14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2650583" y="3640968"/>
              <a:ext cx="176327" cy="61867"/>
            </a:xfrm>
            <a:custGeom>
              <a:rect b="b" l="l" r="r" t="t"/>
              <a:pathLst>
                <a:path extrusionOk="0" h="3196" w="9109">
                  <a:moveTo>
                    <a:pt x="7533" y="206"/>
                  </a:moveTo>
                  <a:cubicBezTo>
                    <a:pt x="5251" y="0"/>
                    <a:pt x="3014" y="662"/>
                    <a:pt x="1507" y="1940"/>
                  </a:cubicBezTo>
                  <a:cubicBezTo>
                    <a:pt x="1" y="3196"/>
                    <a:pt x="2078" y="2716"/>
                    <a:pt x="3585" y="2146"/>
                  </a:cubicBezTo>
                  <a:cubicBezTo>
                    <a:pt x="5091" y="1598"/>
                    <a:pt x="7625" y="959"/>
                    <a:pt x="8378" y="1164"/>
                  </a:cubicBezTo>
                  <a:cubicBezTo>
                    <a:pt x="9108" y="1347"/>
                    <a:pt x="9040" y="525"/>
                    <a:pt x="7533" y="20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1999282" y="3728004"/>
              <a:ext cx="858524" cy="407398"/>
            </a:xfrm>
            <a:custGeom>
              <a:rect b="b" l="l" r="r" t="t"/>
              <a:pathLst>
                <a:path extrusionOk="0" h="21046" w="44351">
                  <a:moveTo>
                    <a:pt x="4634" y="21046"/>
                  </a:moveTo>
                  <a:cubicBezTo>
                    <a:pt x="2055" y="18010"/>
                    <a:pt x="5250" y="19790"/>
                    <a:pt x="4018" y="17667"/>
                  </a:cubicBezTo>
                  <a:cubicBezTo>
                    <a:pt x="2762" y="15522"/>
                    <a:pt x="0" y="13993"/>
                    <a:pt x="1781" y="12486"/>
                  </a:cubicBezTo>
                  <a:cubicBezTo>
                    <a:pt x="3561" y="10980"/>
                    <a:pt x="4999" y="10888"/>
                    <a:pt x="5707" y="12760"/>
                  </a:cubicBezTo>
                  <a:cubicBezTo>
                    <a:pt x="6414" y="14632"/>
                    <a:pt x="8286" y="13468"/>
                    <a:pt x="7305" y="11687"/>
                  </a:cubicBezTo>
                  <a:cubicBezTo>
                    <a:pt x="6323" y="9907"/>
                    <a:pt x="3561" y="7487"/>
                    <a:pt x="7670" y="6415"/>
                  </a:cubicBezTo>
                  <a:cubicBezTo>
                    <a:pt x="11756" y="5342"/>
                    <a:pt x="10432" y="6688"/>
                    <a:pt x="10614" y="9542"/>
                  </a:cubicBezTo>
                  <a:cubicBezTo>
                    <a:pt x="10774" y="12395"/>
                    <a:pt x="13833" y="12532"/>
                    <a:pt x="12920" y="11071"/>
                  </a:cubicBezTo>
                  <a:cubicBezTo>
                    <a:pt x="10751" y="7487"/>
                    <a:pt x="14015" y="6323"/>
                    <a:pt x="14997" y="6962"/>
                  </a:cubicBezTo>
                  <a:cubicBezTo>
                    <a:pt x="15910" y="7556"/>
                    <a:pt x="15750" y="9017"/>
                    <a:pt x="15864" y="9017"/>
                  </a:cubicBezTo>
                  <a:cubicBezTo>
                    <a:pt x="17393" y="8834"/>
                    <a:pt x="16184" y="6300"/>
                    <a:pt x="18854" y="7533"/>
                  </a:cubicBezTo>
                  <a:cubicBezTo>
                    <a:pt x="21525" y="8788"/>
                    <a:pt x="18010" y="11231"/>
                    <a:pt x="20680" y="10158"/>
                  </a:cubicBezTo>
                  <a:cubicBezTo>
                    <a:pt x="23351" y="9108"/>
                    <a:pt x="23533" y="8035"/>
                    <a:pt x="21662" y="6415"/>
                  </a:cubicBezTo>
                  <a:cubicBezTo>
                    <a:pt x="19790" y="4817"/>
                    <a:pt x="22118" y="1690"/>
                    <a:pt x="25405" y="2763"/>
                  </a:cubicBezTo>
                  <a:cubicBezTo>
                    <a:pt x="28715" y="3835"/>
                    <a:pt x="25588" y="8035"/>
                    <a:pt x="27733" y="8218"/>
                  </a:cubicBezTo>
                  <a:cubicBezTo>
                    <a:pt x="29879" y="8378"/>
                    <a:pt x="29742" y="6460"/>
                    <a:pt x="29240" y="4543"/>
                  </a:cubicBezTo>
                  <a:cubicBezTo>
                    <a:pt x="28760" y="2626"/>
                    <a:pt x="28578" y="548"/>
                    <a:pt x="30586" y="275"/>
                  </a:cubicBezTo>
                  <a:cubicBezTo>
                    <a:pt x="32595" y="1"/>
                    <a:pt x="33919" y="845"/>
                    <a:pt x="34010" y="3653"/>
                  </a:cubicBezTo>
                  <a:cubicBezTo>
                    <a:pt x="34101" y="6460"/>
                    <a:pt x="35745" y="4999"/>
                    <a:pt x="35676" y="3173"/>
                  </a:cubicBezTo>
                  <a:cubicBezTo>
                    <a:pt x="35585" y="1347"/>
                    <a:pt x="38438" y="1598"/>
                    <a:pt x="38826" y="3128"/>
                  </a:cubicBezTo>
                  <a:cubicBezTo>
                    <a:pt x="39237" y="4634"/>
                    <a:pt x="37000" y="6163"/>
                    <a:pt x="38119" y="6300"/>
                  </a:cubicBezTo>
                  <a:cubicBezTo>
                    <a:pt x="39237" y="6415"/>
                    <a:pt x="39328" y="3036"/>
                    <a:pt x="41063" y="4452"/>
                  </a:cubicBezTo>
                  <a:cubicBezTo>
                    <a:pt x="42798" y="5890"/>
                    <a:pt x="40493" y="7670"/>
                    <a:pt x="41474" y="8606"/>
                  </a:cubicBezTo>
                  <a:cubicBezTo>
                    <a:pt x="42456" y="9542"/>
                    <a:pt x="44099" y="7807"/>
                    <a:pt x="44236" y="9907"/>
                  </a:cubicBezTo>
                  <a:cubicBezTo>
                    <a:pt x="44350" y="12007"/>
                    <a:pt x="39671" y="17074"/>
                    <a:pt x="37274" y="17827"/>
                  </a:cubicBezTo>
                  <a:cubicBezTo>
                    <a:pt x="34855" y="18603"/>
                    <a:pt x="30267" y="18991"/>
                    <a:pt x="26432" y="19973"/>
                  </a:cubicBezTo>
                  <a:cubicBezTo>
                    <a:pt x="22598" y="20954"/>
                    <a:pt x="4634" y="21046"/>
                    <a:pt x="4634" y="2104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2039045" y="3760701"/>
              <a:ext cx="818764" cy="374703"/>
            </a:xfrm>
            <a:custGeom>
              <a:rect b="b" l="l" r="r" t="t"/>
              <a:pathLst>
                <a:path extrusionOk="0" h="19357" w="42297">
                  <a:moveTo>
                    <a:pt x="2580" y="19357"/>
                  </a:moveTo>
                  <a:cubicBezTo>
                    <a:pt x="1" y="16321"/>
                    <a:pt x="3196" y="18101"/>
                    <a:pt x="1964" y="15978"/>
                  </a:cubicBezTo>
                  <a:cubicBezTo>
                    <a:pt x="1621" y="15431"/>
                    <a:pt x="1211" y="14906"/>
                    <a:pt x="800" y="14426"/>
                  </a:cubicBezTo>
                  <a:cubicBezTo>
                    <a:pt x="1941" y="13924"/>
                    <a:pt x="2032" y="14107"/>
                    <a:pt x="5159" y="14951"/>
                  </a:cubicBezTo>
                  <a:cubicBezTo>
                    <a:pt x="9177" y="16024"/>
                    <a:pt x="7305" y="12806"/>
                    <a:pt x="8195" y="11550"/>
                  </a:cubicBezTo>
                  <a:cubicBezTo>
                    <a:pt x="9085" y="10318"/>
                    <a:pt x="9177" y="12714"/>
                    <a:pt x="12486" y="12988"/>
                  </a:cubicBezTo>
                  <a:cubicBezTo>
                    <a:pt x="15773" y="13239"/>
                    <a:pt x="14518" y="9587"/>
                    <a:pt x="19174" y="9587"/>
                  </a:cubicBezTo>
                  <a:cubicBezTo>
                    <a:pt x="22986" y="9587"/>
                    <a:pt x="22415" y="7967"/>
                    <a:pt x="20817" y="6278"/>
                  </a:cubicBezTo>
                  <a:cubicBezTo>
                    <a:pt x="20680" y="5821"/>
                    <a:pt x="20270" y="5296"/>
                    <a:pt x="19608" y="4726"/>
                  </a:cubicBezTo>
                  <a:cubicBezTo>
                    <a:pt x="17736" y="3128"/>
                    <a:pt x="20064" y="1"/>
                    <a:pt x="23351" y="1074"/>
                  </a:cubicBezTo>
                  <a:cubicBezTo>
                    <a:pt x="26843" y="2215"/>
                    <a:pt x="23146" y="9245"/>
                    <a:pt x="26843" y="10226"/>
                  </a:cubicBezTo>
                  <a:cubicBezTo>
                    <a:pt x="29514" y="10934"/>
                    <a:pt x="32047" y="10478"/>
                    <a:pt x="33737" y="8697"/>
                  </a:cubicBezTo>
                  <a:cubicBezTo>
                    <a:pt x="35448" y="6917"/>
                    <a:pt x="37320" y="6917"/>
                    <a:pt x="37229" y="9770"/>
                  </a:cubicBezTo>
                  <a:cubicBezTo>
                    <a:pt x="37138" y="12258"/>
                    <a:pt x="39215" y="10158"/>
                    <a:pt x="41680" y="7168"/>
                  </a:cubicBezTo>
                  <a:cubicBezTo>
                    <a:pt x="41954" y="7282"/>
                    <a:pt x="42136" y="7579"/>
                    <a:pt x="42182" y="8218"/>
                  </a:cubicBezTo>
                  <a:cubicBezTo>
                    <a:pt x="42296" y="10318"/>
                    <a:pt x="37617" y="15385"/>
                    <a:pt x="35220" y="16138"/>
                  </a:cubicBezTo>
                  <a:cubicBezTo>
                    <a:pt x="32801" y="16914"/>
                    <a:pt x="28213" y="17302"/>
                    <a:pt x="24378" y="18284"/>
                  </a:cubicBezTo>
                  <a:cubicBezTo>
                    <a:pt x="20544" y="19265"/>
                    <a:pt x="2580" y="19357"/>
                    <a:pt x="2580" y="193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2039045" y="3775723"/>
              <a:ext cx="787831" cy="359682"/>
            </a:xfrm>
            <a:custGeom>
              <a:rect b="b" l="l" r="r" t="t"/>
              <a:pathLst>
                <a:path extrusionOk="0" h="18581" w="40699">
                  <a:moveTo>
                    <a:pt x="2580" y="18581"/>
                  </a:moveTo>
                  <a:cubicBezTo>
                    <a:pt x="1" y="15545"/>
                    <a:pt x="3196" y="17325"/>
                    <a:pt x="1964" y="15202"/>
                  </a:cubicBezTo>
                  <a:cubicBezTo>
                    <a:pt x="1918" y="15111"/>
                    <a:pt x="1872" y="15043"/>
                    <a:pt x="1827" y="14974"/>
                  </a:cubicBezTo>
                  <a:cubicBezTo>
                    <a:pt x="4794" y="15271"/>
                    <a:pt x="6529" y="16732"/>
                    <a:pt x="8515" y="16184"/>
                  </a:cubicBezTo>
                  <a:cubicBezTo>
                    <a:pt x="10729" y="15545"/>
                    <a:pt x="7442" y="12783"/>
                    <a:pt x="11847" y="13331"/>
                  </a:cubicBezTo>
                  <a:cubicBezTo>
                    <a:pt x="16275" y="13856"/>
                    <a:pt x="14837" y="12349"/>
                    <a:pt x="17028" y="10911"/>
                  </a:cubicBezTo>
                  <a:cubicBezTo>
                    <a:pt x="19060" y="9587"/>
                    <a:pt x="21457" y="9291"/>
                    <a:pt x="21799" y="8195"/>
                  </a:cubicBezTo>
                  <a:cubicBezTo>
                    <a:pt x="22392" y="7579"/>
                    <a:pt x="21799" y="6552"/>
                    <a:pt x="20817" y="5502"/>
                  </a:cubicBezTo>
                  <a:cubicBezTo>
                    <a:pt x="20680" y="5045"/>
                    <a:pt x="20270" y="4520"/>
                    <a:pt x="19608" y="3950"/>
                  </a:cubicBezTo>
                  <a:cubicBezTo>
                    <a:pt x="18101" y="2671"/>
                    <a:pt x="19311" y="389"/>
                    <a:pt x="21571" y="115"/>
                  </a:cubicBezTo>
                  <a:cubicBezTo>
                    <a:pt x="21936" y="686"/>
                    <a:pt x="22917" y="1"/>
                    <a:pt x="23488" y="3196"/>
                  </a:cubicBezTo>
                  <a:cubicBezTo>
                    <a:pt x="24059" y="6392"/>
                    <a:pt x="22780" y="10866"/>
                    <a:pt x="26752" y="11893"/>
                  </a:cubicBezTo>
                  <a:cubicBezTo>
                    <a:pt x="30724" y="12920"/>
                    <a:pt x="33828" y="8469"/>
                    <a:pt x="35973" y="10683"/>
                  </a:cubicBezTo>
                  <a:cubicBezTo>
                    <a:pt x="37001" y="11756"/>
                    <a:pt x="38872" y="11436"/>
                    <a:pt x="40698" y="10637"/>
                  </a:cubicBezTo>
                  <a:cubicBezTo>
                    <a:pt x="39146" y="12714"/>
                    <a:pt x="36727" y="14906"/>
                    <a:pt x="35220" y="15362"/>
                  </a:cubicBezTo>
                  <a:cubicBezTo>
                    <a:pt x="32801" y="16138"/>
                    <a:pt x="28213" y="16526"/>
                    <a:pt x="24378" y="17508"/>
                  </a:cubicBezTo>
                  <a:cubicBezTo>
                    <a:pt x="20544" y="18489"/>
                    <a:pt x="2580" y="18581"/>
                    <a:pt x="2580" y="1858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2043904" y="3934793"/>
              <a:ext cx="113145" cy="80876"/>
            </a:xfrm>
            <a:custGeom>
              <a:rect b="b" l="l" r="r" t="t"/>
              <a:pathLst>
                <a:path extrusionOk="0" h="4178" w="5845">
                  <a:moveTo>
                    <a:pt x="1" y="1850"/>
                  </a:moveTo>
                  <a:cubicBezTo>
                    <a:pt x="982" y="845"/>
                    <a:pt x="2306" y="115"/>
                    <a:pt x="2945" y="1781"/>
                  </a:cubicBezTo>
                  <a:cubicBezTo>
                    <a:pt x="3653" y="3630"/>
                    <a:pt x="4224" y="4087"/>
                    <a:pt x="5707" y="2740"/>
                  </a:cubicBezTo>
                  <a:lnTo>
                    <a:pt x="5844" y="2626"/>
                  </a:lnTo>
                  <a:cubicBezTo>
                    <a:pt x="5593" y="3516"/>
                    <a:pt x="4452" y="4178"/>
                    <a:pt x="3562" y="3653"/>
                  </a:cubicBezTo>
                  <a:cubicBezTo>
                    <a:pt x="1621" y="2443"/>
                    <a:pt x="3584" y="1"/>
                    <a:pt x="1" y="185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2559559" y="3729340"/>
              <a:ext cx="60124" cy="165700"/>
            </a:xfrm>
            <a:custGeom>
              <a:rect b="b" l="l" r="r" t="t"/>
              <a:pathLst>
                <a:path extrusionOk="0" h="8560" w="3106">
                  <a:moveTo>
                    <a:pt x="3105" y="548"/>
                  </a:moveTo>
                  <a:cubicBezTo>
                    <a:pt x="1644" y="616"/>
                    <a:pt x="640" y="1233"/>
                    <a:pt x="686" y="2830"/>
                  </a:cubicBezTo>
                  <a:cubicBezTo>
                    <a:pt x="709" y="3675"/>
                    <a:pt x="1553" y="5455"/>
                    <a:pt x="1348" y="6665"/>
                  </a:cubicBezTo>
                  <a:cubicBezTo>
                    <a:pt x="1234" y="7441"/>
                    <a:pt x="914" y="7898"/>
                    <a:pt x="503" y="8560"/>
                  </a:cubicBezTo>
                  <a:cubicBezTo>
                    <a:pt x="1599" y="5204"/>
                    <a:pt x="846" y="6597"/>
                    <a:pt x="275" y="3196"/>
                  </a:cubicBezTo>
                  <a:cubicBezTo>
                    <a:pt x="1" y="1507"/>
                    <a:pt x="1393" y="0"/>
                    <a:pt x="3105" y="54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2721300" y="3807549"/>
              <a:ext cx="87941" cy="103408"/>
            </a:xfrm>
            <a:custGeom>
              <a:rect b="b" l="l" r="r" t="t"/>
              <a:pathLst>
                <a:path extrusionOk="0" h="5342" w="4543">
                  <a:moveTo>
                    <a:pt x="0" y="1872"/>
                  </a:moveTo>
                  <a:cubicBezTo>
                    <a:pt x="1210" y="3675"/>
                    <a:pt x="2054" y="1073"/>
                    <a:pt x="2556" y="685"/>
                  </a:cubicBezTo>
                  <a:cubicBezTo>
                    <a:pt x="3469" y="0"/>
                    <a:pt x="4542" y="890"/>
                    <a:pt x="3903" y="2716"/>
                  </a:cubicBezTo>
                  <a:cubicBezTo>
                    <a:pt x="3561" y="3698"/>
                    <a:pt x="3036" y="4771"/>
                    <a:pt x="4200" y="5296"/>
                  </a:cubicBezTo>
                  <a:cubicBezTo>
                    <a:pt x="4109" y="5341"/>
                    <a:pt x="4086" y="5341"/>
                    <a:pt x="3972" y="5296"/>
                  </a:cubicBezTo>
                  <a:cubicBezTo>
                    <a:pt x="2260" y="4611"/>
                    <a:pt x="4086" y="2146"/>
                    <a:pt x="3584" y="1256"/>
                  </a:cubicBezTo>
                  <a:cubicBezTo>
                    <a:pt x="3104" y="388"/>
                    <a:pt x="2442" y="1438"/>
                    <a:pt x="2191" y="1849"/>
                  </a:cubicBezTo>
                  <a:cubicBezTo>
                    <a:pt x="1484" y="3036"/>
                    <a:pt x="91" y="2922"/>
                    <a:pt x="0" y="187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2245853" y="3857920"/>
              <a:ext cx="128592" cy="68061"/>
            </a:xfrm>
            <a:custGeom>
              <a:rect b="b" l="l" r="r" t="t"/>
              <a:pathLst>
                <a:path extrusionOk="0" h="3516" w="6643">
                  <a:moveTo>
                    <a:pt x="114" y="1895"/>
                  </a:moveTo>
                  <a:cubicBezTo>
                    <a:pt x="0" y="365"/>
                    <a:pt x="2762" y="0"/>
                    <a:pt x="2922" y="2169"/>
                  </a:cubicBezTo>
                  <a:cubicBezTo>
                    <a:pt x="3036" y="3378"/>
                    <a:pt x="4131" y="1986"/>
                    <a:pt x="4314" y="1667"/>
                  </a:cubicBezTo>
                  <a:cubicBezTo>
                    <a:pt x="4702" y="936"/>
                    <a:pt x="4702" y="502"/>
                    <a:pt x="6049" y="1324"/>
                  </a:cubicBezTo>
                  <a:cubicBezTo>
                    <a:pt x="6323" y="1507"/>
                    <a:pt x="6482" y="1598"/>
                    <a:pt x="6642" y="1872"/>
                  </a:cubicBezTo>
                  <a:cubicBezTo>
                    <a:pt x="6254" y="1644"/>
                    <a:pt x="5364" y="1164"/>
                    <a:pt x="4930" y="1233"/>
                  </a:cubicBezTo>
                  <a:cubicBezTo>
                    <a:pt x="4725" y="1279"/>
                    <a:pt x="4428" y="2831"/>
                    <a:pt x="3401" y="3105"/>
                  </a:cubicBezTo>
                  <a:cubicBezTo>
                    <a:pt x="1986" y="3515"/>
                    <a:pt x="3036" y="1279"/>
                    <a:pt x="1621" y="982"/>
                  </a:cubicBezTo>
                  <a:cubicBezTo>
                    <a:pt x="845" y="822"/>
                    <a:pt x="388" y="1233"/>
                    <a:pt x="114" y="189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2118589" y="3839800"/>
              <a:ext cx="110473" cy="128592"/>
            </a:xfrm>
            <a:custGeom>
              <a:rect b="b" l="l" r="r" t="t"/>
              <a:pathLst>
                <a:path extrusionOk="0" h="6643" w="5707">
                  <a:moveTo>
                    <a:pt x="5707" y="6643"/>
                  </a:moveTo>
                  <a:cubicBezTo>
                    <a:pt x="3995" y="5547"/>
                    <a:pt x="3584" y="4862"/>
                    <a:pt x="3630" y="2785"/>
                  </a:cubicBezTo>
                  <a:cubicBezTo>
                    <a:pt x="3652" y="1256"/>
                    <a:pt x="4223" y="685"/>
                    <a:pt x="1781" y="1028"/>
                  </a:cubicBezTo>
                  <a:cubicBezTo>
                    <a:pt x="708" y="1187"/>
                    <a:pt x="822" y="1301"/>
                    <a:pt x="0" y="1644"/>
                  </a:cubicBezTo>
                  <a:cubicBezTo>
                    <a:pt x="799" y="617"/>
                    <a:pt x="4086" y="0"/>
                    <a:pt x="4155" y="1347"/>
                  </a:cubicBezTo>
                  <a:cubicBezTo>
                    <a:pt x="4291" y="4155"/>
                    <a:pt x="3287" y="4246"/>
                    <a:pt x="5707" y="664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1048833" y="3557010"/>
              <a:ext cx="305771" cy="319457"/>
            </a:xfrm>
            <a:custGeom>
              <a:rect b="b" l="l" r="r" t="t"/>
              <a:pathLst>
                <a:path extrusionOk="0" h="16503" w="15796">
                  <a:moveTo>
                    <a:pt x="14837" y="5250"/>
                  </a:moveTo>
                  <a:cubicBezTo>
                    <a:pt x="15795" y="7441"/>
                    <a:pt x="12006" y="7578"/>
                    <a:pt x="11139" y="8902"/>
                  </a:cubicBezTo>
                  <a:cubicBezTo>
                    <a:pt x="10272" y="10226"/>
                    <a:pt x="10682" y="10614"/>
                    <a:pt x="12440" y="11915"/>
                  </a:cubicBezTo>
                  <a:cubicBezTo>
                    <a:pt x="14220" y="13193"/>
                    <a:pt x="14243" y="15042"/>
                    <a:pt x="11732" y="15773"/>
                  </a:cubicBezTo>
                  <a:cubicBezTo>
                    <a:pt x="9222" y="16503"/>
                    <a:pt x="8491" y="14357"/>
                    <a:pt x="8058" y="12326"/>
                  </a:cubicBezTo>
                  <a:cubicBezTo>
                    <a:pt x="7624" y="10317"/>
                    <a:pt x="6574" y="10317"/>
                    <a:pt x="4154" y="11710"/>
                  </a:cubicBezTo>
                  <a:cubicBezTo>
                    <a:pt x="1735" y="13125"/>
                    <a:pt x="0" y="10683"/>
                    <a:pt x="1803" y="6209"/>
                  </a:cubicBezTo>
                  <a:cubicBezTo>
                    <a:pt x="4337" y="0"/>
                    <a:pt x="13262" y="1598"/>
                    <a:pt x="14837" y="525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1075335" y="3660404"/>
              <a:ext cx="255403" cy="134341"/>
            </a:xfrm>
            <a:custGeom>
              <a:rect b="b" l="l" r="r" t="t"/>
              <a:pathLst>
                <a:path extrusionOk="0" h="6940" w="13194">
                  <a:moveTo>
                    <a:pt x="13194" y="1484"/>
                  </a:moveTo>
                  <a:cubicBezTo>
                    <a:pt x="12326" y="2306"/>
                    <a:pt x="10363" y="2648"/>
                    <a:pt x="9770" y="3561"/>
                  </a:cubicBezTo>
                  <a:cubicBezTo>
                    <a:pt x="9565" y="3881"/>
                    <a:pt x="9428" y="4155"/>
                    <a:pt x="9382" y="4383"/>
                  </a:cubicBezTo>
                  <a:cubicBezTo>
                    <a:pt x="8286" y="4748"/>
                    <a:pt x="7191" y="4908"/>
                    <a:pt x="6369" y="5387"/>
                  </a:cubicBezTo>
                  <a:cubicBezTo>
                    <a:pt x="6232" y="5456"/>
                    <a:pt x="6118" y="5524"/>
                    <a:pt x="6004" y="5615"/>
                  </a:cubicBezTo>
                  <a:cubicBezTo>
                    <a:pt x="5388" y="5136"/>
                    <a:pt x="4383" y="5433"/>
                    <a:pt x="2785" y="6369"/>
                  </a:cubicBezTo>
                  <a:cubicBezTo>
                    <a:pt x="1804" y="6939"/>
                    <a:pt x="937" y="6871"/>
                    <a:pt x="389" y="6323"/>
                  </a:cubicBezTo>
                  <a:cubicBezTo>
                    <a:pt x="1" y="5707"/>
                    <a:pt x="1370" y="4520"/>
                    <a:pt x="2671" y="3949"/>
                  </a:cubicBezTo>
                  <a:cubicBezTo>
                    <a:pt x="3972" y="3379"/>
                    <a:pt x="6141" y="2922"/>
                    <a:pt x="7487" y="1712"/>
                  </a:cubicBezTo>
                  <a:cubicBezTo>
                    <a:pt x="8857" y="525"/>
                    <a:pt x="10295" y="0"/>
                    <a:pt x="11322" y="46"/>
                  </a:cubicBezTo>
                  <a:cubicBezTo>
                    <a:pt x="12326" y="92"/>
                    <a:pt x="12806" y="594"/>
                    <a:pt x="13194" y="14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1203489" y="3716079"/>
              <a:ext cx="77333" cy="57453"/>
            </a:xfrm>
            <a:custGeom>
              <a:rect b="b" l="l" r="r" t="t"/>
              <a:pathLst>
                <a:path extrusionOk="0" h="2968" w="3995">
                  <a:moveTo>
                    <a:pt x="3995" y="0"/>
                  </a:moveTo>
                  <a:cubicBezTo>
                    <a:pt x="3629" y="183"/>
                    <a:pt x="3333" y="411"/>
                    <a:pt x="3150" y="685"/>
                  </a:cubicBezTo>
                  <a:cubicBezTo>
                    <a:pt x="2808" y="1233"/>
                    <a:pt x="2648" y="1621"/>
                    <a:pt x="2739" y="1986"/>
                  </a:cubicBezTo>
                  <a:cubicBezTo>
                    <a:pt x="2602" y="1872"/>
                    <a:pt x="2397" y="1758"/>
                    <a:pt x="2146" y="1758"/>
                  </a:cubicBezTo>
                  <a:cubicBezTo>
                    <a:pt x="1415" y="1781"/>
                    <a:pt x="799" y="2306"/>
                    <a:pt x="822" y="2968"/>
                  </a:cubicBezTo>
                  <a:lnTo>
                    <a:pt x="0" y="2192"/>
                  </a:lnTo>
                  <a:cubicBezTo>
                    <a:pt x="0" y="2192"/>
                    <a:pt x="1073" y="1552"/>
                    <a:pt x="2260" y="708"/>
                  </a:cubicBezTo>
                  <a:cubicBezTo>
                    <a:pt x="3059" y="137"/>
                    <a:pt x="3698" y="0"/>
                    <a:pt x="399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1175651" y="3742581"/>
              <a:ext cx="140961" cy="133896"/>
            </a:xfrm>
            <a:custGeom>
              <a:rect b="b" l="l" r="r" t="t"/>
              <a:pathLst>
                <a:path extrusionOk="0" h="6917" w="7282">
                  <a:moveTo>
                    <a:pt x="7122" y="4018"/>
                  </a:moveTo>
                  <a:cubicBezTo>
                    <a:pt x="7281" y="4908"/>
                    <a:pt x="6688" y="5753"/>
                    <a:pt x="5181" y="6187"/>
                  </a:cubicBezTo>
                  <a:cubicBezTo>
                    <a:pt x="2671" y="6917"/>
                    <a:pt x="1940" y="4771"/>
                    <a:pt x="1507" y="2740"/>
                  </a:cubicBezTo>
                  <a:cubicBezTo>
                    <a:pt x="1256" y="1576"/>
                    <a:pt x="799" y="1097"/>
                    <a:pt x="0" y="1142"/>
                  </a:cubicBezTo>
                  <a:cubicBezTo>
                    <a:pt x="137" y="914"/>
                    <a:pt x="365" y="754"/>
                    <a:pt x="708" y="686"/>
                  </a:cubicBezTo>
                  <a:cubicBezTo>
                    <a:pt x="1712" y="572"/>
                    <a:pt x="1940" y="1"/>
                    <a:pt x="2260" y="1165"/>
                  </a:cubicBezTo>
                  <a:cubicBezTo>
                    <a:pt x="2602" y="2329"/>
                    <a:pt x="3150" y="4383"/>
                    <a:pt x="4200" y="4931"/>
                  </a:cubicBezTo>
                  <a:cubicBezTo>
                    <a:pt x="5159" y="5433"/>
                    <a:pt x="6505" y="4817"/>
                    <a:pt x="7122" y="4018"/>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1065617" y="3557010"/>
              <a:ext cx="274838" cy="219166"/>
            </a:xfrm>
            <a:custGeom>
              <a:rect b="b" l="l" r="r" t="t"/>
              <a:pathLst>
                <a:path extrusionOk="0" h="11322" w="14198">
                  <a:moveTo>
                    <a:pt x="13970" y="5250"/>
                  </a:moveTo>
                  <a:cubicBezTo>
                    <a:pt x="14198" y="5752"/>
                    <a:pt x="14175" y="6140"/>
                    <a:pt x="13993" y="6460"/>
                  </a:cubicBezTo>
                  <a:cubicBezTo>
                    <a:pt x="13833" y="5067"/>
                    <a:pt x="11893" y="4588"/>
                    <a:pt x="10067" y="5387"/>
                  </a:cubicBezTo>
                  <a:cubicBezTo>
                    <a:pt x="7875" y="6323"/>
                    <a:pt x="6917" y="7989"/>
                    <a:pt x="4954" y="8354"/>
                  </a:cubicBezTo>
                  <a:cubicBezTo>
                    <a:pt x="3402" y="8651"/>
                    <a:pt x="891" y="9838"/>
                    <a:pt x="617" y="11322"/>
                  </a:cubicBezTo>
                  <a:cubicBezTo>
                    <a:pt x="23" y="10363"/>
                    <a:pt x="1" y="8583"/>
                    <a:pt x="936" y="6209"/>
                  </a:cubicBezTo>
                  <a:cubicBezTo>
                    <a:pt x="3470" y="0"/>
                    <a:pt x="12395" y="1598"/>
                    <a:pt x="13970" y="525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1065617" y="3632121"/>
              <a:ext cx="169688" cy="144059"/>
            </a:xfrm>
            <a:custGeom>
              <a:rect b="b" l="l" r="r" t="t"/>
              <a:pathLst>
                <a:path extrusionOk="0" h="7442" w="8766">
                  <a:moveTo>
                    <a:pt x="8766" y="2215"/>
                  </a:moveTo>
                  <a:cubicBezTo>
                    <a:pt x="7396" y="3128"/>
                    <a:pt x="6483" y="4178"/>
                    <a:pt x="4954" y="4474"/>
                  </a:cubicBezTo>
                  <a:cubicBezTo>
                    <a:pt x="3402" y="4771"/>
                    <a:pt x="891" y="5958"/>
                    <a:pt x="617" y="7442"/>
                  </a:cubicBezTo>
                  <a:cubicBezTo>
                    <a:pt x="23" y="6483"/>
                    <a:pt x="1" y="4703"/>
                    <a:pt x="936" y="2329"/>
                  </a:cubicBezTo>
                  <a:cubicBezTo>
                    <a:pt x="1324" y="1393"/>
                    <a:pt x="1872" y="617"/>
                    <a:pt x="2511" y="1"/>
                  </a:cubicBezTo>
                  <a:cubicBezTo>
                    <a:pt x="2260" y="1758"/>
                    <a:pt x="2877" y="3538"/>
                    <a:pt x="3972" y="4041"/>
                  </a:cubicBezTo>
                  <a:cubicBezTo>
                    <a:pt x="5045" y="4497"/>
                    <a:pt x="7350" y="2785"/>
                    <a:pt x="8766" y="22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1219827" y="3666580"/>
              <a:ext cx="93245" cy="89722"/>
            </a:xfrm>
            <a:custGeom>
              <a:rect b="b" l="l" r="r" t="t"/>
              <a:pathLst>
                <a:path extrusionOk="0" h="4635" w="4817">
                  <a:moveTo>
                    <a:pt x="4817" y="1"/>
                  </a:moveTo>
                  <a:cubicBezTo>
                    <a:pt x="3493" y="914"/>
                    <a:pt x="2352" y="2078"/>
                    <a:pt x="1188" y="3196"/>
                  </a:cubicBezTo>
                  <a:cubicBezTo>
                    <a:pt x="1827" y="2147"/>
                    <a:pt x="2443" y="1119"/>
                    <a:pt x="2899" y="1"/>
                  </a:cubicBezTo>
                  <a:cubicBezTo>
                    <a:pt x="2146" y="960"/>
                    <a:pt x="1416" y="2261"/>
                    <a:pt x="731" y="3311"/>
                  </a:cubicBezTo>
                  <a:cubicBezTo>
                    <a:pt x="617" y="3493"/>
                    <a:pt x="1" y="4132"/>
                    <a:pt x="252" y="4361"/>
                  </a:cubicBezTo>
                  <a:cubicBezTo>
                    <a:pt x="526" y="4634"/>
                    <a:pt x="1370" y="3562"/>
                    <a:pt x="1530" y="3379"/>
                  </a:cubicBezTo>
                  <a:cubicBezTo>
                    <a:pt x="2580" y="2306"/>
                    <a:pt x="3858" y="1097"/>
                    <a:pt x="4817"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1105379" y="3742581"/>
              <a:ext cx="127276" cy="30953"/>
            </a:xfrm>
            <a:custGeom>
              <a:rect b="b" l="l" r="r" t="t"/>
              <a:pathLst>
                <a:path extrusionOk="0" h="1599" w="6575">
                  <a:moveTo>
                    <a:pt x="1" y="1599"/>
                  </a:moveTo>
                  <a:cubicBezTo>
                    <a:pt x="1530" y="1074"/>
                    <a:pt x="3128" y="823"/>
                    <a:pt x="4703" y="526"/>
                  </a:cubicBezTo>
                  <a:cubicBezTo>
                    <a:pt x="3448" y="435"/>
                    <a:pt x="2192" y="343"/>
                    <a:pt x="982" y="1"/>
                  </a:cubicBezTo>
                  <a:cubicBezTo>
                    <a:pt x="1485" y="1"/>
                    <a:pt x="1827" y="24"/>
                    <a:pt x="2352" y="69"/>
                  </a:cubicBezTo>
                  <a:cubicBezTo>
                    <a:pt x="2786" y="92"/>
                    <a:pt x="6050" y="206"/>
                    <a:pt x="6164" y="343"/>
                  </a:cubicBezTo>
                  <a:cubicBezTo>
                    <a:pt x="6575" y="754"/>
                    <a:pt x="5159" y="845"/>
                    <a:pt x="5137" y="845"/>
                  </a:cubicBezTo>
                  <a:cubicBezTo>
                    <a:pt x="3516" y="1074"/>
                    <a:pt x="1576" y="1462"/>
                    <a:pt x="1" y="159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1178729" y="3684254"/>
              <a:ext cx="53930" cy="68506"/>
            </a:xfrm>
            <a:custGeom>
              <a:rect b="b" l="l" r="r" t="t"/>
              <a:pathLst>
                <a:path extrusionOk="0" h="3539" w="2786">
                  <a:moveTo>
                    <a:pt x="1" y="2010"/>
                  </a:moveTo>
                  <a:cubicBezTo>
                    <a:pt x="1576" y="2603"/>
                    <a:pt x="937" y="2329"/>
                    <a:pt x="2215" y="2900"/>
                  </a:cubicBezTo>
                  <a:cubicBezTo>
                    <a:pt x="2352" y="1142"/>
                    <a:pt x="2261" y="2010"/>
                    <a:pt x="2580" y="1"/>
                  </a:cubicBezTo>
                  <a:lnTo>
                    <a:pt x="2580" y="1"/>
                  </a:lnTo>
                  <a:cubicBezTo>
                    <a:pt x="2603" y="298"/>
                    <a:pt x="2786" y="3196"/>
                    <a:pt x="2489" y="3379"/>
                  </a:cubicBezTo>
                  <a:cubicBezTo>
                    <a:pt x="2192" y="3539"/>
                    <a:pt x="252" y="2192"/>
                    <a:pt x="1" y="201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1132791" y="3600315"/>
              <a:ext cx="169668" cy="40225"/>
            </a:xfrm>
            <a:custGeom>
              <a:rect b="b" l="l" r="r" t="t"/>
              <a:pathLst>
                <a:path extrusionOk="0" h="2078" w="8765">
                  <a:moveTo>
                    <a:pt x="1278" y="708"/>
                  </a:moveTo>
                  <a:cubicBezTo>
                    <a:pt x="3287" y="0"/>
                    <a:pt x="5478" y="114"/>
                    <a:pt x="7122" y="913"/>
                  </a:cubicBezTo>
                  <a:cubicBezTo>
                    <a:pt x="8765" y="1735"/>
                    <a:pt x="6779" y="1758"/>
                    <a:pt x="5273" y="1575"/>
                  </a:cubicBezTo>
                  <a:cubicBezTo>
                    <a:pt x="3789" y="1415"/>
                    <a:pt x="1370" y="1415"/>
                    <a:pt x="730" y="1758"/>
                  </a:cubicBezTo>
                  <a:cubicBezTo>
                    <a:pt x="114" y="2077"/>
                    <a:pt x="0" y="1324"/>
                    <a:pt x="1278" y="70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1086388" y="3715634"/>
              <a:ext cx="773235" cy="389279"/>
            </a:xfrm>
            <a:custGeom>
              <a:rect b="b" l="l" r="r" t="t"/>
              <a:pathLst>
                <a:path extrusionOk="0" h="20110" w="39945">
                  <a:moveTo>
                    <a:pt x="35471" y="20110"/>
                  </a:moveTo>
                  <a:cubicBezTo>
                    <a:pt x="37936" y="17485"/>
                    <a:pt x="34969" y="18968"/>
                    <a:pt x="36179" y="17074"/>
                  </a:cubicBezTo>
                  <a:cubicBezTo>
                    <a:pt x="37388" y="15202"/>
                    <a:pt x="39945" y="13947"/>
                    <a:pt x="38393" y="12509"/>
                  </a:cubicBezTo>
                  <a:cubicBezTo>
                    <a:pt x="36840" y="11071"/>
                    <a:pt x="35562" y="10934"/>
                    <a:pt x="34855" y="12600"/>
                  </a:cubicBezTo>
                  <a:cubicBezTo>
                    <a:pt x="34124" y="14244"/>
                    <a:pt x="32481" y="13125"/>
                    <a:pt x="33439" y="11550"/>
                  </a:cubicBezTo>
                  <a:cubicBezTo>
                    <a:pt x="34398" y="9998"/>
                    <a:pt x="37000" y="7921"/>
                    <a:pt x="33325" y="6802"/>
                  </a:cubicBezTo>
                  <a:cubicBezTo>
                    <a:pt x="29673" y="5661"/>
                    <a:pt x="30837" y="6917"/>
                    <a:pt x="30563" y="9496"/>
                  </a:cubicBezTo>
                  <a:cubicBezTo>
                    <a:pt x="30267" y="12052"/>
                    <a:pt x="27528" y="12075"/>
                    <a:pt x="28395" y="10774"/>
                  </a:cubicBezTo>
                  <a:cubicBezTo>
                    <a:pt x="30495" y="7647"/>
                    <a:pt x="27596" y="6437"/>
                    <a:pt x="26683" y="6985"/>
                  </a:cubicBezTo>
                  <a:cubicBezTo>
                    <a:pt x="25839" y="7487"/>
                    <a:pt x="25930" y="8811"/>
                    <a:pt x="25816" y="8811"/>
                  </a:cubicBezTo>
                  <a:cubicBezTo>
                    <a:pt x="24469" y="8583"/>
                    <a:pt x="25656" y="6323"/>
                    <a:pt x="23191" y="7350"/>
                  </a:cubicBezTo>
                  <a:cubicBezTo>
                    <a:pt x="20726" y="8377"/>
                    <a:pt x="23807" y="10728"/>
                    <a:pt x="21433" y="9656"/>
                  </a:cubicBezTo>
                  <a:cubicBezTo>
                    <a:pt x="19060" y="8583"/>
                    <a:pt x="18945" y="7601"/>
                    <a:pt x="20703" y="6232"/>
                  </a:cubicBezTo>
                  <a:cubicBezTo>
                    <a:pt x="22461" y="4862"/>
                    <a:pt x="20498" y="1964"/>
                    <a:pt x="17462" y="2785"/>
                  </a:cubicBezTo>
                  <a:cubicBezTo>
                    <a:pt x="14449" y="3607"/>
                    <a:pt x="17097" y="7533"/>
                    <a:pt x="15156" y="7601"/>
                  </a:cubicBezTo>
                  <a:cubicBezTo>
                    <a:pt x="13216" y="7670"/>
                    <a:pt x="13422" y="5958"/>
                    <a:pt x="13947" y="4246"/>
                  </a:cubicBezTo>
                  <a:cubicBezTo>
                    <a:pt x="14449" y="2534"/>
                    <a:pt x="14700" y="640"/>
                    <a:pt x="12897" y="320"/>
                  </a:cubicBezTo>
                  <a:cubicBezTo>
                    <a:pt x="11094" y="1"/>
                    <a:pt x="9861" y="708"/>
                    <a:pt x="9678" y="3242"/>
                  </a:cubicBezTo>
                  <a:cubicBezTo>
                    <a:pt x="9473" y="5775"/>
                    <a:pt x="8058" y="4383"/>
                    <a:pt x="8195" y="2740"/>
                  </a:cubicBezTo>
                  <a:cubicBezTo>
                    <a:pt x="8354" y="1096"/>
                    <a:pt x="5775" y="1210"/>
                    <a:pt x="5342" y="2557"/>
                  </a:cubicBezTo>
                  <a:cubicBezTo>
                    <a:pt x="4931" y="3927"/>
                    <a:pt x="6871" y="5387"/>
                    <a:pt x="5867" y="5456"/>
                  </a:cubicBezTo>
                  <a:cubicBezTo>
                    <a:pt x="4862" y="5524"/>
                    <a:pt x="4908" y="2466"/>
                    <a:pt x="3287" y="3675"/>
                  </a:cubicBezTo>
                  <a:cubicBezTo>
                    <a:pt x="1644" y="4908"/>
                    <a:pt x="3675" y="6597"/>
                    <a:pt x="2762" y="7419"/>
                  </a:cubicBezTo>
                  <a:cubicBezTo>
                    <a:pt x="1826" y="8218"/>
                    <a:pt x="411" y="6574"/>
                    <a:pt x="206" y="8469"/>
                  </a:cubicBezTo>
                  <a:cubicBezTo>
                    <a:pt x="0" y="10340"/>
                    <a:pt x="4018" y="15134"/>
                    <a:pt x="6163" y="15910"/>
                  </a:cubicBezTo>
                  <a:cubicBezTo>
                    <a:pt x="8309" y="16686"/>
                    <a:pt x="12440" y="17234"/>
                    <a:pt x="15841" y="18284"/>
                  </a:cubicBezTo>
                  <a:cubicBezTo>
                    <a:pt x="19265" y="19311"/>
                    <a:pt x="35471" y="20110"/>
                    <a:pt x="35471" y="2011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1086388" y="3753635"/>
              <a:ext cx="734365" cy="351281"/>
            </a:xfrm>
            <a:custGeom>
              <a:rect b="b" l="l" r="r" t="t"/>
              <a:pathLst>
                <a:path extrusionOk="0" h="18147" w="37937">
                  <a:moveTo>
                    <a:pt x="35471" y="18147"/>
                  </a:moveTo>
                  <a:cubicBezTo>
                    <a:pt x="37936" y="15522"/>
                    <a:pt x="34969" y="17005"/>
                    <a:pt x="36179" y="15111"/>
                  </a:cubicBezTo>
                  <a:cubicBezTo>
                    <a:pt x="36498" y="14632"/>
                    <a:pt x="36886" y="14198"/>
                    <a:pt x="37297" y="13787"/>
                  </a:cubicBezTo>
                  <a:cubicBezTo>
                    <a:pt x="36270" y="13285"/>
                    <a:pt x="36179" y="13445"/>
                    <a:pt x="33325" y="14061"/>
                  </a:cubicBezTo>
                  <a:cubicBezTo>
                    <a:pt x="29650" y="14860"/>
                    <a:pt x="31477" y="12052"/>
                    <a:pt x="30723" y="10888"/>
                  </a:cubicBezTo>
                  <a:cubicBezTo>
                    <a:pt x="29970" y="9724"/>
                    <a:pt x="29787" y="11892"/>
                    <a:pt x="26797" y="12007"/>
                  </a:cubicBezTo>
                  <a:cubicBezTo>
                    <a:pt x="23807" y="12098"/>
                    <a:pt x="25085" y="8857"/>
                    <a:pt x="20908" y="8674"/>
                  </a:cubicBezTo>
                  <a:cubicBezTo>
                    <a:pt x="17462" y="8514"/>
                    <a:pt x="18032" y="7076"/>
                    <a:pt x="19562" y="5616"/>
                  </a:cubicBezTo>
                  <a:cubicBezTo>
                    <a:pt x="19699" y="5205"/>
                    <a:pt x="20087" y="4771"/>
                    <a:pt x="20703" y="4269"/>
                  </a:cubicBezTo>
                  <a:cubicBezTo>
                    <a:pt x="22461" y="2899"/>
                    <a:pt x="20498" y="1"/>
                    <a:pt x="17462" y="822"/>
                  </a:cubicBezTo>
                  <a:cubicBezTo>
                    <a:pt x="14289" y="1712"/>
                    <a:pt x="17325" y="8195"/>
                    <a:pt x="13969" y="8925"/>
                  </a:cubicBezTo>
                  <a:cubicBezTo>
                    <a:pt x="11527" y="9473"/>
                    <a:pt x="9245" y="8971"/>
                    <a:pt x="7784" y="7282"/>
                  </a:cubicBezTo>
                  <a:cubicBezTo>
                    <a:pt x="6323" y="5616"/>
                    <a:pt x="4634" y="5524"/>
                    <a:pt x="4611" y="8103"/>
                  </a:cubicBezTo>
                  <a:cubicBezTo>
                    <a:pt x="4588" y="10340"/>
                    <a:pt x="2785" y="8377"/>
                    <a:pt x="685" y="5593"/>
                  </a:cubicBezTo>
                  <a:cubicBezTo>
                    <a:pt x="434" y="5684"/>
                    <a:pt x="274" y="5935"/>
                    <a:pt x="206" y="6506"/>
                  </a:cubicBezTo>
                  <a:cubicBezTo>
                    <a:pt x="0" y="8377"/>
                    <a:pt x="4018" y="13171"/>
                    <a:pt x="6163" y="13947"/>
                  </a:cubicBezTo>
                  <a:cubicBezTo>
                    <a:pt x="8309" y="14723"/>
                    <a:pt x="12440" y="15271"/>
                    <a:pt x="15841" y="16321"/>
                  </a:cubicBezTo>
                  <a:cubicBezTo>
                    <a:pt x="19265" y="17348"/>
                    <a:pt x="35471" y="18147"/>
                    <a:pt x="35471" y="181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1113781" y="3764689"/>
              <a:ext cx="706975" cy="340227"/>
            </a:xfrm>
            <a:custGeom>
              <a:rect b="b" l="l" r="r" t="t"/>
              <a:pathLst>
                <a:path extrusionOk="0" h="17576" w="36522">
                  <a:moveTo>
                    <a:pt x="34056" y="17576"/>
                  </a:moveTo>
                  <a:cubicBezTo>
                    <a:pt x="36521" y="14951"/>
                    <a:pt x="33554" y="16434"/>
                    <a:pt x="34764" y="14540"/>
                  </a:cubicBezTo>
                  <a:cubicBezTo>
                    <a:pt x="34809" y="14494"/>
                    <a:pt x="34855" y="14426"/>
                    <a:pt x="34900" y="14357"/>
                  </a:cubicBezTo>
                  <a:cubicBezTo>
                    <a:pt x="32207" y="14494"/>
                    <a:pt x="30586" y="15750"/>
                    <a:pt x="28806" y="15179"/>
                  </a:cubicBezTo>
                  <a:cubicBezTo>
                    <a:pt x="26820" y="14517"/>
                    <a:pt x="29925" y="12166"/>
                    <a:pt x="25907" y="12463"/>
                  </a:cubicBezTo>
                  <a:cubicBezTo>
                    <a:pt x="21913" y="12759"/>
                    <a:pt x="23260" y="11458"/>
                    <a:pt x="21342" y="10089"/>
                  </a:cubicBezTo>
                  <a:cubicBezTo>
                    <a:pt x="19562" y="8811"/>
                    <a:pt x="17393" y="8446"/>
                    <a:pt x="17142" y="7441"/>
                  </a:cubicBezTo>
                  <a:cubicBezTo>
                    <a:pt x="16617" y="6848"/>
                    <a:pt x="17211" y="5958"/>
                    <a:pt x="18147" y="5045"/>
                  </a:cubicBezTo>
                  <a:cubicBezTo>
                    <a:pt x="18284" y="4634"/>
                    <a:pt x="18672" y="4200"/>
                    <a:pt x="19288" y="3698"/>
                  </a:cubicBezTo>
                  <a:cubicBezTo>
                    <a:pt x="20703" y="2602"/>
                    <a:pt x="19699" y="479"/>
                    <a:pt x="17667" y="160"/>
                  </a:cubicBezTo>
                  <a:cubicBezTo>
                    <a:pt x="17325" y="662"/>
                    <a:pt x="16458" y="0"/>
                    <a:pt x="15819" y="2853"/>
                  </a:cubicBezTo>
                  <a:cubicBezTo>
                    <a:pt x="15157" y="5706"/>
                    <a:pt x="16161" y="9815"/>
                    <a:pt x="12532" y="10568"/>
                  </a:cubicBezTo>
                  <a:cubicBezTo>
                    <a:pt x="8902" y="11344"/>
                    <a:pt x="6278" y="7190"/>
                    <a:pt x="4246" y="9107"/>
                  </a:cubicBezTo>
                  <a:cubicBezTo>
                    <a:pt x="3287" y="10043"/>
                    <a:pt x="1598" y="9678"/>
                    <a:pt x="1" y="8879"/>
                  </a:cubicBezTo>
                  <a:cubicBezTo>
                    <a:pt x="1302" y="10797"/>
                    <a:pt x="3402" y="12874"/>
                    <a:pt x="4748" y="13376"/>
                  </a:cubicBezTo>
                  <a:cubicBezTo>
                    <a:pt x="6894" y="14152"/>
                    <a:pt x="11025" y="14700"/>
                    <a:pt x="14426" y="15750"/>
                  </a:cubicBezTo>
                  <a:cubicBezTo>
                    <a:pt x="17850" y="16777"/>
                    <a:pt x="34056" y="17576"/>
                    <a:pt x="34056" y="175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1717808" y="3922868"/>
              <a:ext cx="102537" cy="72474"/>
            </a:xfrm>
            <a:custGeom>
              <a:rect b="b" l="l" r="r" t="t"/>
              <a:pathLst>
                <a:path extrusionOk="0" h="3744" w="5297">
                  <a:moveTo>
                    <a:pt x="5296" y="1827"/>
                  </a:moveTo>
                  <a:cubicBezTo>
                    <a:pt x="4452" y="868"/>
                    <a:pt x="3288" y="160"/>
                    <a:pt x="2649" y="1644"/>
                  </a:cubicBezTo>
                  <a:cubicBezTo>
                    <a:pt x="1941" y="3287"/>
                    <a:pt x="1393" y="3653"/>
                    <a:pt x="115" y="2397"/>
                  </a:cubicBezTo>
                  <a:lnTo>
                    <a:pt x="1" y="2283"/>
                  </a:lnTo>
                  <a:cubicBezTo>
                    <a:pt x="206" y="3105"/>
                    <a:pt x="1188" y="3744"/>
                    <a:pt x="2009" y="3287"/>
                  </a:cubicBezTo>
                  <a:cubicBezTo>
                    <a:pt x="3813" y="2283"/>
                    <a:pt x="2146" y="1"/>
                    <a:pt x="5296"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1309980" y="3718732"/>
              <a:ext cx="53911" cy="150234"/>
            </a:xfrm>
            <a:custGeom>
              <a:rect b="b" l="l" r="r" t="t"/>
              <a:pathLst>
                <a:path extrusionOk="0" h="7761" w="2785">
                  <a:moveTo>
                    <a:pt x="0" y="434"/>
                  </a:moveTo>
                  <a:cubicBezTo>
                    <a:pt x="1347" y="548"/>
                    <a:pt x="2214" y="1142"/>
                    <a:pt x="2100" y="2580"/>
                  </a:cubicBezTo>
                  <a:cubicBezTo>
                    <a:pt x="2054" y="3333"/>
                    <a:pt x="1210" y="4908"/>
                    <a:pt x="1347" y="6026"/>
                  </a:cubicBezTo>
                  <a:cubicBezTo>
                    <a:pt x="1438" y="6711"/>
                    <a:pt x="1712" y="7145"/>
                    <a:pt x="2031" y="7761"/>
                  </a:cubicBezTo>
                  <a:cubicBezTo>
                    <a:pt x="1187" y="4680"/>
                    <a:pt x="1826" y="5958"/>
                    <a:pt x="2465" y="2922"/>
                  </a:cubicBezTo>
                  <a:cubicBezTo>
                    <a:pt x="2785" y="1415"/>
                    <a:pt x="1598" y="0"/>
                    <a:pt x="0"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1135869" y="3781027"/>
              <a:ext cx="78669" cy="92800"/>
            </a:xfrm>
            <a:custGeom>
              <a:rect b="b" l="l" r="r" t="t"/>
              <a:pathLst>
                <a:path extrusionOk="0" h="4794" w="4064">
                  <a:moveTo>
                    <a:pt x="4064" y="1827"/>
                  </a:moveTo>
                  <a:cubicBezTo>
                    <a:pt x="2900" y="3402"/>
                    <a:pt x="2238" y="1028"/>
                    <a:pt x="1804" y="663"/>
                  </a:cubicBezTo>
                  <a:cubicBezTo>
                    <a:pt x="1005" y="1"/>
                    <a:pt x="1" y="754"/>
                    <a:pt x="503" y="2443"/>
                  </a:cubicBezTo>
                  <a:cubicBezTo>
                    <a:pt x="777" y="3333"/>
                    <a:pt x="1211" y="4315"/>
                    <a:pt x="115" y="4748"/>
                  </a:cubicBezTo>
                  <a:cubicBezTo>
                    <a:pt x="229" y="4794"/>
                    <a:pt x="229" y="4794"/>
                    <a:pt x="343" y="4771"/>
                  </a:cubicBezTo>
                  <a:cubicBezTo>
                    <a:pt x="1918" y="4201"/>
                    <a:pt x="366" y="1918"/>
                    <a:pt x="845" y="1142"/>
                  </a:cubicBezTo>
                  <a:cubicBezTo>
                    <a:pt x="1325" y="366"/>
                    <a:pt x="1873" y="1347"/>
                    <a:pt x="2078" y="1735"/>
                  </a:cubicBezTo>
                  <a:cubicBezTo>
                    <a:pt x="2671" y="2831"/>
                    <a:pt x="3950" y="2763"/>
                    <a:pt x="4064"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1525596" y="3846421"/>
              <a:ext cx="116668" cy="61886"/>
            </a:xfrm>
            <a:custGeom>
              <a:rect b="b" l="l" r="r" t="t"/>
              <a:pathLst>
                <a:path extrusionOk="0" h="3197" w="6027">
                  <a:moveTo>
                    <a:pt x="5867" y="1804"/>
                  </a:moveTo>
                  <a:cubicBezTo>
                    <a:pt x="6027" y="435"/>
                    <a:pt x="3584" y="1"/>
                    <a:pt x="3333" y="1941"/>
                  </a:cubicBezTo>
                  <a:cubicBezTo>
                    <a:pt x="3173" y="3037"/>
                    <a:pt x="2238" y="1736"/>
                    <a:pt x="2101" y="1439"/>
                  </a:cubicBezTo>
                  <a:cubicBezTo>
                    <a:pt x="1781" y="754"/>
                    <a:pt x="1804" y="366"/>
                    <a:pt x="549" y="1051"/>
                  </a:cubicBezTo>
                  <a:cubicBezTo>
                    <a:pt x="275" y="1211"/>
                    <a:pt x="138" y="1279"/>
                    <a:pt x="1" y="1530"/>
                  </a:cubicBezTo>
                  <a:cubicBezTo>
                    <a:pt x="343" y="1325"/>
                    <a:pt x="1165" y="937"/>
                    <a:pt x="1553" y="1005"/>
                  </a:cubicBezTo>
                  <a:cubicBezTo>
                    <a:pt x="1735" y="1051"/>
                    <a:pt x="1941" y="2466"/>
                    <a:pt x="2854" y="2763"/>
                  </a:cubicBezTo>
                  <a:cubicBezTo>
                    <a:pt x="4132" y="3196"/>
                    <a:pt x="3288" y="1119"/>
                    <a:pt x="4543" y="914"/>
                  </a:cubicBezTo>
                  <a:cubicBezTo>
                    <a:pt x="5251" y="800"/>
                    <a:pt x="5661" y="1188"/>
                    <a:pt x="5867" y="180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1653305" y="3834051"/>
              <a:ext cx="103853" cy="114461"/>
            </a:xfrm>
            <a:custGeom>
              <a:rect b="b" l="l" r="r" t="t"/>
              <a:pathLst>
                <a:path extrusionOk="0" h="5913" w="5365">
                  <a:moveTo>
                    <a:pt x="0" y="5912"/>
                  </a:moveTo>
                  <a:cubicBezTo>
                    <a:pt x="1598" y="4999"/>
                    <a:pt x="1986" y="4383"/>
                    <a:pt x="2055" y="2534"/>
                  </a:cubicBezTo>
                  <a:cubicBezTo>
                    <a:pt x="2077" y="1142"/>
                    <a:pt x="1575" y="594"/>
                    <a:pt x="3789" y="1028"/>
                  </a:cubicBezTo>
                  <a:cubicBezTo>
                    <a:pt x="4748" y="1210"/>
                    <a:pt x="4634" y="1302"/>
                    <a:pt x="5364" y="1644"/>
                  </a:cubicBezTo>
                  <a:cubicBezTo>
                    <a:pt x="4679" y="685"/>
                    <a:pt x="1735" y="1"/>
                    <a:pt x="1621" y="1210"/>
                  </a:cubicBezTo>
                  <a:cubicBezTo>
                    <a:pt x="1393" y="3744"/>
                    <a:pt x="2283" y="3858"/>
                    <a:pt x="0" y="591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1078877" y="3795604"/>
              <a:ext cx="1822160" cy="679584"/>
            </a:xfrm>
            <a:custGeom>
              <a:rect b="b" l="l" r="r" t="t"/>
              <a:pathLst>
                <a:path extrusionOk="0" h="35107" w="94132">
                  <a:moveTo>
                    <a:pt x="0" y="24"/>
                  </a:moveTo>
                  <a:cubicBezTo>
                    <a:pt x="0" y="14906"/>
                    <a:pt x="11459" y="34924"/>
                    <a:pt x="47089" y="35106"/>
                  </a:cubicBezTo>
                  <a:cubicBezTo>
                    <a:pt x="81510" y="34924"/>
                    <a:pt x="93356" y="16253"/>
                    <a:pt x="94132" y="1553"/>
                  </a:cubicBezTo>
                  <a:cubicBezTo>
                    <a:pt x="93173" y="1211"/>
                    <a:pt x="92123" y="1302"/>
                    <a:pt x="91576" y="1416"/>
                  </a:cubicBezTo>
                  <a:cubicBezTo>
                    <a:pt x="89453" y="9040"/>
                    <a:pt x="70348" y="14997"/>
                    <a:pt x="47089" y="14997"/>
                  </a:cubicBezTo>
                  <a:cubicBezTo>
                    <a:pt x="22415" y="14997"/>
                    <a:pt x="2397" y="8286"/>
                    <a:pt x="2397" y="1"/>
                  </a:cubicBezTo>
                  <a:lnTo>
                    <a:pt x="0" y="1"/>
                  </a:lnTo>
                  <a:cubicBezTo>
                    <a:pt x="0" y="24"/>
                    <a:pt x="0" y="24"/>
                    <a:pt x="0" y="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1078877" y="3795604"/>
              <a:ext cx="1204482" cy="706529"/>
            </a:xfrm>
            <a:custGeom>
              <a:rect b="b" l="l" r="r" t="t"/>
              <a:pathLst>
                <a:path extrusionOk="0" h="36499" w="62223">
                  <a:moveTo>
                    <a:pt x="0" y="24"/>
                  </a:moveTo>
                  <a:cubicBezTo>
                    <a:pt x="0" y="9108"/>
                    <a:pt x="4269" y="20110"/>
                    <a:pt x="15704" y="27346"/>
                  </a:cubicBezTo>
                  <a:cubicBezTo>
                    <a:pt x="30175" y="36499"/>
                    <a:pt x="59392" y="34969"/>
                    <a:pt x="62222" y="14107"/>
                  </a:cubicBezTo>
                  <a:cubicBezTo>
                    <a:pt x="57497" y="14678"/>
                    <a:pt x="52407" y="14997"/>
                    <a:pt x="47089" y="14997"/>
                  </a:cubicBezTo>
                  <a:cubicBezTo>
                    <a:pt x="22415" y="14997"/>
                    <a:pt x="2397" y="8286"/>
                    <a:pt x="2397" y="1"/>
                  </a:cubicBezTo>
                  <a:lnTo>
                    <a:pt x="0" y="1"/>
                  </a:lnTo>
                  <a:cubicBezTo>
                    <a:pt x="0" y="24"/>
                    <a:pt x="0" y="24"/>
                    <a:pt x="0" y="2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2109742" y="3819028"/>
              <a:ext cx="791354" cy="651302"/>
            </a:xfrm>
            <a:custGeom>
              <a:rect b="b" l="l" r="r" t="t"/>
              <a:pathLst>
                <a:path extrusionOk="0" h="33646" w="40881">
                  <a:moveTo>
                    <a:pt x="1" y="33645"/>
                  </a:moveTo>
                  <a:cubicBezTo>
                    <a:pt x="29697" y="31408"/>
                    <a:pt x="40151" y="14130"/>
                    <a:pt x="40881" y="343"/>
                  </a:cubicBezTo>
                  <a:cubicBezTo>
                    <a:pt x="39922" y="1"/>
                    <a:pt x="38872" y="92"/>
                    <a:pt x="38325" y="206"/>
                  </a:cubicBezTo>
                  <a:cubicBezTo>
                    <a:pt x="37229" y="4178"/>
                    <a:pt x="31477" y="7716"/>
                    <a:pt x="22917" y="10181"/>
                  </a:cubicBezTo>
                  <a:cubicBezTo>
                    <a:pt x="20795" y="18923"/>
                    <a:pt x="13559" y="28829"/>
                    <a:pt x="1" y="3364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1078877" y="3795604"/>
              <a:ext cx="1819508" cy="338040"/>
            </a:xfrm>
            <a:custGeom>
              <a:rect b="b" l="l" r="r" t="t"/>
              <a:pathLst>
                <a:path extrusionOk="0" h="17463" w="93995">
                  <a:moveTo>
                    <a:pt x="0" y="1"/>
                  </a:moveTo>
                  <a:cubicBezTo>
                    <a:pt x="0" y="9633"/>
                    <a:pt x="21091" y="17462"/>
                    <a:pt x="47089" y="17462"/>
                  </a:cubicBezTo>
                  <a:cubicBezTo>
                    <a:pt x="71717" y="17462"/>
                    <a:pt x="91941" y="10455"/>
                    <a:pt x="93995" y="1507"/>
                  </a:cubicBezTo>
                  <a:cubicBezTo>
                    <a:pt x="93082" y="1233"/>
                    <a:pt x="92100" y="1302"/>
                    <a:pt x="91576" y="1416"/>
                  </a:cubicBezTo>
                  <a:cubicBezTo>
                    <a:pt x="89453" y="9040"/>
                    <a:pt x="70348" y="14997"/>
                    <a:pt x="47089" y="14997"/>
                  </a:cubicBezTo>
                  <a:cubicBezTo>
                    <a:pt x="22415" y="14997"/>
                    <a:pt x="2397" y="8286"/>
                    <a:pt x="239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1531791" y="3733309"/>
              <a:ext cx="101201" cy="101201"/>
            </a:xfrm>
            <a:custGeom>
              <a:rect b="b" l="l" r="r" t="t"/>
              <a:pathLst>
                <a:path extrusionOk="0" h="5228" w="5228">
                  <a:moveTo>
                    <a:pt x="2625" y="1"/>
                  </a:moveTo>
                  <a:cubicBezTo>
                    <a:pt x="1187" y="1"/>
                    <a:pt x="0" y="1165"/>
                    <a:pt x="0" y="2603"/>
                  </a:cubicBezTo>
                  <a:cubicBezTo>
                    <a:pt x="0" y="4041"/>
                    <a:pt x="1187" y="5228"/>
                    <a:pt x="2625" y="5228"/>
                  </a:cubicBezTo>
                  <a:cubicBezTo>
                    <a:pt x="4063" y="5228"/>
                    <a:pt x="5227" y="4041"/>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1532662" y="3737277"/>
              <a:ext cx="85754" cy="84418"/>
            </a:xfrm>
            <a:custGeom>
              <a:rect b="b" l="l" r="r" t="t"/>
              <a:pathLst>
                <a:path extrusionOk="0" h="4361" w="4430">
                  <a:moveTo>
                    <a:pt x="3676" y="754"/>
                  </a:moveTo>
                  <a:cubicBezTo>
                    <a:pt x="2945" y="1"/>
                    <a:pt x="1713" y="24"/>
                    <a:pt x="891" y="800"/>
                  </a:cubicBezTo>
                  <a:cubicBezTo>
                    <a:pt x="69" y="1599"/>
                    <a:pt x="1" y="2854"/>
                    <a:pt x="731" y="3607"/>
                  </a:cubicBezTo>
                  <a:cubicBezTo>
                    <a:pt x="1462" y="4361"/>
                    <a:pt x="2717" y="4338"/>
                    <a:pt x="3539" y="3562"/>
                  </a:cubicBezTo>
                  <a:cubicBezTo>
                    <a:pt x="4338" y="2763"/>
                    <a:pt x="4429"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1541064" y="3741265"/>
              <a:ext cx="50388" cy="49942"/>
            </a:xfrm>
            <a:custGeom>
              <a:rect b="b" l="l" r="r" t="t"/>
              <a:pathLst>
                <a:path extrusionOk="0" h="2580" w="2603">
                  <a:moveTo>
                    <a:pt x="822" y="617"/>
                  </a:moveTo>
                  <a:cubicBezTo>
                    <a:pt x="1" y="1279"/>
                    <a:pt x="1" y="2580"/>
                    <a:pt x="571" y="2146"/>
                  </a:cubicBezTo>
                  <a:cubicBezTo>
                    <a:pt x="663" y="2078"/>
                    <a:pt x="822" y="1621"/>
                    <a:pt x="1370" y="1279"/>
                  </a:cubicBezTo>
                  <a:cubicBezTo>
                    <a:pt x="1758" y="1028"/>
                    <a:pt x="2557" y="913"/>
                    <a:pt x="2580" y="662"/>
                  </a:cubicBezTo>
                  <a:cubicBezTo>
                    <a:pt x="2603" y="0"/>
                    <a:pt x="1347" y="183"/>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2011652" y="3567619"/>
              <a:ext cx="101646" cy="101201"/>
            </a:xfrm>
            <a:custGeom>
              <a:rect b="b" l="l" r="r" t="t"/>
              <a:pathLst>
                <a:path extrusionOk="0" h="5228" w="5251">
                  <a:moveTo>
                    <a:pt x="2626" y="0"/>
                  </a:moveTo>
                  <a:cubicBezTo>
                    <a:pt x="1188" y="0"/>
                    <a:pt x="1" y="1164"/>
                    <a:pt x="1" y="2602"/>
                  </a:cubicBezTo>
                  <a:cubicBezTo>
                    <a:pt x="1" y="4040"/>
                    <a:pt x="1188" y="5227"/>
                    <a:pt x="2626" y="5227"/>
                  </a:cubicBezTo>
                  <a:cubicBezTo>
                    <a:pt x="4064" y="5227"/>
                    <a:pt x="5250" y="4040"/>
                    <a:pt x="5250" y="2602"/>
                  </a:cubicBezTo>
                  <a:cubicBezTo>
                    <a:pt x="5250" y="1164"/>
                    <a:pt x="4064" y="0"/>
                    <a:pt x="262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2012543" y="3571587"/>
              <a:ext cx="85734" cy="84418"/>
            </a:xfrm>
            <a:custGeom>
              <a:rect b="b" l="l" r="r" t="t"/>
              <a:pathLst>
                <a:path extrusionOk="0" h="4361" w="4429">
                  <a:moveTo>
                    <a:pt x="3698" y="754"/>
                  </a:moveTo>
                  <a:cubicBezTo>
                    <a:pt x="2968" y="1"/>
                    <a:pt x="1712" y="23"/>
                    <a:pt x="890" y="799"/>
                  </a:cubicBezTo>
                  <a:cubicBezTo>
                    <a:pt x="69" y="1598"/>
                    <a:pt x="0" y="2854"/>
                    <a:pt x="731" y="3607"/>
                  </a:cubicBezTo>
                  <a:cubicBezTo>
                    <a:pt x="1461" y="4360"/>
                    <a:pt x="2716" y="4337"/>
                    <a:pt x="3538" y="3538"/>
                  </a:cubicBezTo>
                  <a:cubicBezTo>
                    <a:pt x="4360" y="2762"/>
                    <a:pt x="4428"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2020925" y="3575556"/>
              <a:ext cx="50833" cy="49962"/>
            </a:xfrm>
            <a:custGeom>
              <a:rect b="b" l="l" r="r" t="t"/>
              <a:pathLst>
                <a:path extrusionOk="0" h="2581" w="2626">
                  <a:moveTo>
                    <a:pt x="823" y="617"/>
                  </a:moveTo>
                  <a:cubicBezTo>
                    <a:pt x="1" y="1279"/>
                    <a:pt x="24" y="2580"/>
                    <a:pt x="572" y="2147"/>
                  </a:cubicBezTo>
                  <a:cubicBezTo>
                    <a:pt x="663" y="2078"/>
                    <a:pt x="823" y="1622"/>
                    <a:pt x="1370" y="1279"/>
                  </a:cubicBezTo>
                  <a:cubicBezTo>
                    <a:pt x="1758" y="1028"/>
                    <a:pt x="2580" y="914"/>
                    <a:pt x="2580" y="663"/>
                  </a:cubicBezTo>
                  <a:cubicBezTo>
                    <a:pt x="2626" y="1"/>
                    <a:pt x="1348" y="184"/>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1314394" y="3584848"/>
              <a:ext cx="101201" cy="101201"/>
            </a:xfrm>
            <a:custGeom>
              <a:rect b="b" l="l" r="r" t="t"/>
              <a:pathLst>
                <a:path extrusionOk="0" h="5228" w="5228">
                  <a:moveTo>
                    <a:pt x="2625" y="0"/>
                  </a:moveTo>
                  <a:cubicBezTo>
                    <a:pt x="1164" y="0"/>
                    <a:pt x="0" y="1164"/>
                    <a:pt x="0" y="2602"/>
                  </a:cubicBezTo>
                  <a:cubicBezTo>
                    <a:pt x="0" y="4040"/>
                    <a:pt x="1164" y="5227"/>
                    <a:pt x="2625" y="5227"/>
                  </a:cubicBezTo>
                  <a:cubicBezTo>
                    <a:pt x="4063" y="5227"/>
                    <a:pt x="5227" y="4040"/>
                    <a:pt x="5227" y="2602"/>
                  </a:cubicBezTo>
                  <a:cubicBezTo>
                    <a:pt x="5227" y="1164"/>
                    <a:pt x="4063" y="0"/>
                    <a:pt x="262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1315265" y="3588816"/>
              <a:ext cx="85309" cy="84418"/>
            </a:xfrm>
            <a:custGeom>
              <a:rect b="b" l="l" r="r" t="t"/>
              <a:pathLst>
                <a:path extrusionOk="0" h="4361" w="4407">
                  <a:moveTo>
                    <a:pt x="3676" y="754"/>
                  </a:moveTo>
                  <a:cubicBezTo>
                    <a:pt x="2945" y="1"/>
                    <a:pt x="1690" y="24"/>
                    <a:pt x="891" y="800"/>
                  </a:cubicBezTo>
                  <a:cubicBezTo>
                    <a:pt x="69" y="1598"/>
                    <a:pt x="1" y="2854"/>
                    <a:pt x="731" y="3607"/>
                  </a:cubicBezTo>
                  <a:cubicBezTo>
                    <a:pt x="1462" y="4360"/>
                    <a:pt x="2717" y="4338"/>
                    <a:pt x="3516" y="3561"/>
                  </a:cubicBezTo>
                  <a:cubicBezTo>
                    <a:pt x="4338" y="2763"/>
                    <a:pt x="4406"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1323667" y="3592804"/>
              <a:ext cx="50388" cy="49942"/>
            </a:xfrm>
            <a:custGeom>
              <a:rect b="b" l="l" r="r" t="t"/>
              <a:pathLst>
                <a:path extrusionOk="0" h="2580" w="2603">
                  <a:moveTo>
                    <a:pt x="799" y="616"/>
                  </a:moveTo>
                  <a:cubicBezTo>
                    <a:pt x="1" y="1278"/>
                    <a:pt x="1" y="2579"/>
                    <a:pt x="571" y="2146"/>
                  </a:cubicBezTo>
                  <a:cubicBezTo>
                    <a:pt x="663" y="2077"/>
                    <a:pt x="822" y="1621"/>
                    <a:pt x="1347" y="1278"/>
                  </a:cubicBezTo>
                  <a:cubicBezTo>
                    <a:pt x="1758" y="1027"/>
                    <a:pt x="2557" y="913"/>
                    <a:pt x="2580" y="662"/>
                  </a:cubicBezTo>
                  <a:cubicBezTo>
                    <a:pt x="2603" y="0"/>
                    <a:pt x="1347" y="183"/>
                    <a:pt x="799" y="61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2495056" y="3646698"/>
              <a:ext cx="101646" cy="101201"/>
            </a:xfrm>
            <a:custGeom>
              <a:rect b="b" l="l" r="r" t="t"/>
              <a:pathLst>
                <a:path extrusionOk="0" h="5228" w="5251">
                  <a:moveTo>
                    <a:pt x="2625" y="1"/>
                  </a:moveTo>
                  <a:cubicBezTo>
                    <a:pt x="1187" y="1"/>
                    <a:pt x="0" y="1188"/>
                    <a:pt x="0" y="2626"/>
                  </a:cubicBezTo>
                  <a:cubicBezTo>
                    <a:pt x="0" y="4064"/>
                    <a:pt x="1187" y="5228"/>
                    <a:pt x="2625" y="5228"/>
                  </a:cubicBezTo>
                  <a:cubicBezTo>
                    <a:pt x="4063" y="5228"/>
                    <a:pt x="5250" y="4064"/>
                    <a:pt x="5250" y="2626"/>
                  </a:cubicBezTo>
                  <a:cubicBezTo>
                    <a:pt x="5250" y="1188"/>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2495946" y="3650686"/>
              <a:ext cx="85734" cy="84844"/>
            </a:xfrm>
            <a:custGeom>
              <a:rect b="b" l="l" r="r" t="t"/>
              <a:pathLst>
                <a:path extrusionOk="0" h="4383" w="4429">
                  <a:moveTo>
                    <a:pt x="3698" y="776"/>
                  </a:moveTo>
                  <a:cubicBezTo>
                    <a:pt x="2967" y="0"/>
                    <a:pt x="1712" y="46"/>
                    <a:pt x="890" y="822"/>
                  </a:cubicBezTo>
                  <a:cubicBezTo>
                    <a:pt x="69" y="1598"/>
                    <a:pt x="0" y="2853"/>
                    <a:pt x="731" y="3629"/>
                  </a:cubicBezTo>
                  <a:cubicBezTo>
                    <a:pt x="1461" y="4383"/>
                    <a:pt x="2716" y="4360"/>
                    <a:pt x="3538" y="3561"/>
                  </a:cubicBezTo>
                  <a:cubicBezTo>
                    <a:pt x="4360" y="2785"/>
                    <a:pt x="4428" y="1530"/>
                    <a:pt x="3698" y="776"/>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2504329" y="3655100"/>
              <a:ext cx="50833" cy="49942"/>
            </a:xfrm>
            <a:custGeom>
              <a:rect b="b" l="l" r="r" t="t"/>
              <a:pathLst>
                <a:path extrusionOk="0" h="2580" w="2626">
                  <a:moveTo>
                    <a:pt x="823" y="617"/>
                  </a:moveTo>
                  <a:cubicBezTo>
                    <a:pt x="1" y="1279"/>
                    <a:pt x="24" y="2580"/>
                    <a:pt x="571" y="2123"/>
                  </a:cubicBezTo>
                  <a:cubicBezTo>
                    <a:pt x="663" y="2055"/>
                    <a:pt x="823" y="1621"/>
                    <a:pt x="1370" y="1256"/>
                  </a:cubicBezTo>
                  <a:cubicBezTo>
                    <a:pt x="1758" y="1005"/>
                    <a:pt x="2580" y="891"/>
                    <a:pt x="2580" y="662"/>
                  </a:cubicBezTo>
                  <a:cubicBezTo>
                    <a:pt x="2626" y="0"/>
                    <a:pt x="1348" y="160"/>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2025803" y="2628205"/>
              <a:ext cx="101182" cy="101201"/>
            </a:xfrm>
            <a:custGeom>
              <a:rect b="b" l="l" r="r" t="t"/>
              <a:pathLst>
                <a:path extrusionOk="0" h="5228" w="5227">
                  <a:moveTo>
                    <a:pt x="2602" y="1"/>
                  </a:moveTo>
                  <a:cubicBezTo>
                    <a:pt x="1164" y="1"/>
                    <a:pt x="0" y="1165"/>
                    <a:pt x="0" y="2625"/>
                  </a:cubicBezTo>
                  <a:cubicBezTo>
                    <a:pt x="0" y="4063"/>
                    <a:pt x="1164" y="5228"/>
                    <a:pt x="2602" y="5228"/>
                  </a:cubicBezTo>
                  <a:cubicBezTo>
                    <a:pt x="4063" y="5228"/>
                    <a:pt x="5227" y="4063"/>
                    <a:pt x="5227" y="2625"/>
                  </a:cubicBezTo>
                  <a:cubicBezTo>
                    <a:pt x="5227" y="1165"/>
                    <a:pt x="4063" y="1"/>
                    <a:pt x="260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2026229" y="2632193"/>
              <a:ext cx="85734" cy="84844"/>
            </a:xfrm>
            <a:custGeom>
              <a:rect b="b" l="l" r="r" t="t"/>
              <a:pathLst>
                <a:path extrusionOk="0" h="4383" w="4429">
                  <a:moveTo>
                    <a:pt x="3699" y="753"/>
                  </a:moveTo>
                  <a:cubicBezTo>
                    <a:pt x="2968" y="0"/>
                    <a:pt x="1713" y="23"/>
                    <a:pt x="891" y="822"/>
                  </a:cubicBezTo>
                  <a:cubicBezTo>
                    <a:pt x="69" y="1598"/>
                    <a:pt x="1" y="2853"/>
                    <a:pt x="754" y="3606"/>
                  </a:cubicBezTo>
                  <a:cubicBezTo>
                    <a:pt x="1484" y="4382"/>
                    <a:pt x="2717" y="4337"/>
                    <a:pt x="3539" y="3561"/>
                  </a:cubicBezTo>
                  <a:cubicBezTo>
                    <a:pt x="4360" y="2785"/>
                    <a:pt x="4429" y="1529"/>
                    <a:pt x="3699"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2035076" y="2636606"/>
              <a:ext cx="50388" cy="49942"/>
            </a:xfrm>
            <a:custGeom>
              <a:rect b="b" l="l" r="r" t="t"/>
              <a:pathLst>
                <a:path extrusionOk="0" h="2580" w="2603">
                  <a:moveTo>
                    <a:pt x="799" y="594"/>
                  </a:moveTo>
                  <a:cubicBezTo>
                    <a:pt x="0" y="1256"/>
                    <a:pt x="0" y="2580"/>
                    <a:pt x="571" y="2123"/>
                  </a:cubicBezTo>
                  <a:cubicBezTo>
                    <a:pt x="639" y="2055"/>
                    <a:pt x="822" y="1598"/>
                    <a:pt x="1347" y="1256"/>
                  </a:cubicBezTo>
                  <a:cubicBezTo>
                    <a:pt x="1735" y="1005"/>
                    <a:pt x="2557" y="890"/>
                    <a:pt x="2557" y="639"/>
                  </a:cubicBezTo>
                  <a:cubicBezTo>
                    <a:pt x="2602" y="0"/>
                    <a:pt x="1347" y="160"/>
                    <a:pt x="799"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1652860" y="2189869"/>
              <a:ext cx="101201" cy="101201"/>
            </a:xfrm>
            <a:custGeom>
              <a:rect b="b" l="l" r="r" t="t"/>
              <a:pathLst>
                <a:path extrusionOk="0" h="5228" w="5228">
                  <a:moveTo>
                    <a:pt x="2603" y="1"/>
                  </a:moveTo>
                  <a:cubicBezTo>
                    <a:pt x="1165" y="1"/>
                    <a:pt x="0" y="1165"/>
                    <a:pt x="0" y="2603"/>
                  </a:cubicBezTo>
                  <a:cubicBezTo>
                    <a:pt x="0" y="4041"/>
                    <a:pt x="1165" y="5228"/>
                    <a:pt x="2603" y="5228"/>
                  </a:cubicBezTo>
                  <a:cubicBezTo>
                    <a:pt x="4063" y="5228"/>
                    <a:pt x="5227" y="4041"/>
                    <a:pt x="5227" y="2603"/>
                  </a:cubicBezTo>
                  <a:cubicBezTo>
                    <a:pt x="5227" y="1165"/>
                    <a:pt x="4063" y="1"/>
                    <a:pt x="2603"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1653750" y="2193856"/>
              <a:ext cx="85289" cy="84399"/>
            </a:xfrm>
            <a:custGeom>
              <a:rect b="b" l="l" r="r" t="t"/>
              <a:pathLst>
                <a:path extrusionOk="0" h="4360" w="4406">
                  <a:moveTo>
                    <a:pt x="3675" y="754"/>
                  </a:moveTo>
                  <a:cubicBezTo>
                    <a:pt x="2945" y="0"/>
                    <a:pt x="1689" y="23"/>
                    <a:pt x="867" y="799"/>
                  </a:cubicBezTo>
                  <a:cubicBezTo>
                    <a:pt x="69" y="1598"/>
                    <a:pt x="0" y="2854"/>
                    <a:pt x="731" y="3607"/>
                  </a:cubicBezTo>
                  <a:cubicBezTo>
                    <a:pt x="1461" y="4360"/>
                    <a:pt x="2716" y="4337"/>
                    <a:pt x="3515" y="3561"/>
                  </a:cubicBezTo>
                  <a:cubicBezTo>
                    <a:pt x="4337" y="2762"/>
                    <a:pt x="4405" y="1507"/>
                    <a:pt x="3675"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1662133" y="2197825"/>
              <a:ext cx="50388" cy="49962"/>
            </a:xfrm>
            <a:custGeom>
              <a:rect b="b" l="l" r="r" t="t"/>
              <a:pathLst>
                <a:path extrusionOk="0" h="2581" w="2603">
                  <a:moveTo>
                    <a:pt x="800" y="617"/>
                  </a:moveTo>
                  <a:cubicBezTo>
                    <a:pt x="1" y="1279"/>
                    <a:pt x="1" y="2580"/>
                    <a:pt x="571" y="2146"/>
                  </a:cubicBezTo>
                  <a:cubicBezTo>
                    <a:pt x="663" y="2078"/>
                    <a:pt x="822" y="1621"/>
                    <a:pt x="1347" y="1279"/>
                  </a:cubicBezTo>
                  <a:cubicBezTo>
                    <a:pt x="1736" y="1028"/>
                    <a:pt x="2557" y="914"/>
                    <a:pt x="2557" y="663"/>
                  </a:cubicBezTo>
                  <a:cubicBezTo>
                    <a:pt x="2603" y="1"/>
                    <a:pt x="1347" y="183"/>
                    <a:pt x="800"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2264398" y="2594192"/>
              <a:ext cx="378671" cy="313282"/>
            </a:xfrm>
            <a:custGeom>
              <a:rect b="b" l="l" r="r" t="t"/>
              <a:pathLst>
                <a:path extrusionOk="0" h="16184" w="19562">
                  <a:moveTo>
                    <a:pt x="4452" y="776"/>
                  </a:moveTo>
                  <a:cubicBezTo>
                    <a:pt x="8948" y="0"/>
                    <a:pt x="14928" y="2693"/>
                    <a:pt x="17827" y="6779"/>
                  </a:cubicBezTo>
                  <a:cubicBezTo>
                    <a:pt x="18649" y="7920"/>
                    <a:pt x="19379" y="8560"/>
                    <a:pt x="19539" y="9609"/>
                  </a:cubicBezTo>
                  <a:cubicBezTo>
                    <a:pt x="19562" y="9632"/>
                    <a:pt x="19562" y="10819"/>
                    <a:pt x="19493" y="11025"/>
                  </a:cubicBezTo>
                  <a:cubicBezTo>
                    <a:pt x="19334" y="11595"/>
                    <a:pt x="18421" y="13284"/>
                    <a:pt x="18010" y="13718"/>
                  </a:cubicBezTo>
                  <a:cubicBezTo>
                    <a:pt x="17279" y="14563"/>
                    <a:pt x="16229" y="15156"/>
                    <a:pt x="14746" y="15407"/>
                  </a:cubicBezTo>
                  <a:cubicBezTo>
                    <a:pt x="10272" y="16183"/>
                    <a:pt x="4520" y="13650"/>
                    <a:pt x="1598" y="9564"/>
                  </a:cubicBezTo>
                  <a:cubicBezTo>
                    <a:pt x="685" y="8286"/>
                    <a:pt x="183" y="6985"/>
                    <a:pt x="69" y="5820"/>
                  </a:cubicBezTo>
                  <a:cubicBezTo>
                    <a:pt x="1" y="4976"/>
                    <a:pt x="297" y="2442"/>
                    <a:pt x="640" y="1940"/>
                  </a:cubicBezTo>
                  <a:cubicBezTo>
                    <a:pt x="1370" y="890"/>
                    <a:pt x="2740" y="1073"/>
                    <a:pt x="4452"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2244072" y="2565018"/>
              <a:ext cx="426833" cy="316824"/>
            </a:xfrm>
            <a:custGeom>
              <a:rect b="b" l="l" r="r" t="t"/>
              <a:pathLst>
                <a:path extrusionOk="0" h="16367" w="22050">
                  <a:moveTo>
                    <a:pt x="5753" y="685"/>
                  </a:moveTo>
                  <a:cubicBezTo>
                    <a:pt x="10249" y="1"/>
                    <a:pt x="16229" y="2808"/>
                    <a:pt x="19128" y="6939"/>
                  </a:cubicBezTo>
                  <a:cubicBezTo>
                    <a:pt x="22050" y="11094"/>
                    <a:pt x="20772" y="14997"/>
                    <a:pt x="16275" y="15682"/>
                  </a:cubicBezTo>
                  <a:cubicBezTo>
                    <a:pt x="11801" y="16366"/>
                    <a:pt x="5798" y="13559"/>
                    <a:pt x="2900" y="9427"/>
                  </a:cubicBezTo>
                  <a:cubicBezTo>
                    <a:pt x="1" y="5273"/>
                    <a:pt x="1279" y="1370"/>
                    <a:pt x="5753"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2257778" y="2575182"/>
              <a:ext cx="398997" cy="296499"/>
            </a:xfrm>
            <a:custGeom>
              <a:rect b="b" l="l" r="r" t="t"/>
              <a:pathLst>
                <a:path extrusionOk="0" h="15317" w="20612">
                  <a:moveTo>
                    <a:pt x="5387" y="640"/>
                  </a:moveTo>
                  <a:cubicBezTo>
                    <a:pt x="9587" y="1"/>
                    <a:pt x="15179" y="2625"/>
                    <a:pt x="17895" y="6506"/>
                  </a:cubicBezTo>
                  <a:cubicBezTo>
                    <a:pt x="20612" y="10386"/>
                    <a:pt x="19425" y="14038"/>
                    <a:pt x="15225" y="14677"/>
                  </a:cubicBezTo>
                  <a:cubicBezTo>
                    <a:pt x="11048" y="15316"/>
                    <a:pt x="5433" y="12691"/>
                    <a:pt x="2717" y="8811"/>
                  </a:cubicBezTo>
                  <a:cubicBezTo>
                    <a:pt x="0" y="4954"/>
                    <a:pt x="1210" y="1279"/>
                    <a:pt x="5387"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2271464" y="2585790"/>
              <a:ext cx="371606" cy="275728"/>
            </a:xfrm>
            <a:custGeom>
              <a:rect b="b" l="l" r="r" t="t"/>
              <a:pathLst>
                <a:path extrusionOk="0" h="14244" w="19197">
                  <a:moveTo>
                    <a:pt x="5022" y="594"/>
                  </a:moveTo>
                  <a:cubicBezTo>
                    <a:pt x="8926" y="0"/>
                    <a:pt x="14130" y="2420"/>
                    <a:pt x="16663" y="6026"/>
                  </a:cubicBezTo>
                  <a:cubicBezTo>
                    <a:pt x="19197" y="9655"/>
                    <a:pt x="18079" y="13056"/>
                    <a:pt x="14175" y="13650"/>
                  </a:cubicBezTo>
                  <a:cubicBezTo>
                    <a:pt x="10272" y="14243"/>
                    <a:pt x="5068" y="11801"/>
                    <a:pt x="2534" y="8195"/>
                  </a:cubicBezTo>
                  <a:cubicBezTo>
                    <a:pt x="1" y="4588"/>
                    <a:pt x="1119" y="1187"/>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2325823" y="2612737"/>
              <a:ext cx="177644" cy="106060"/>
            </a:xfrm>
            <a:custGeom>
              <a:rect b="b" l="l" r="r" t="t"/>
              <a:pathLst>
                <a:path extrusionOk="0" h="5479" w="9177">
                  <a:moveTo>
                    <a:pt x="3333" y="320"/>
                  </a:moveTo>
                  <a:cubicBezTo>
                    <a:pt x="1187" y="640"/>
                    <a:pt x="0" y="1713"/>
                    <a:pt x="708" y="2694"/>
                  </a:cubicBezTo>
                  <a:cubicBezTo>
                    <a:pt x="1393" y="3676"/>
                    <a:pt x="5981" y="5479"/>
                    <a:pt x="7053" y="5296"/>
                  </a:cubicBezTo>
                  <a:cubicBezTo>
                    <a:pt x="8126" y="5091"/>
                    <a:pt x="9176" y="2489"/>
                    <a:pt x="8491" y="1507"/>
                  </a:cubicBezTo>
                  <a:cubicBezTo>
                    <a:pt x="7784"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2473413" y="2690946"/>
              <a:ext cx="133005" cy="134786"/>
            </a:xfrm>
            <a:custGeom>
              <a:rect b="b" l="l" r="r" t="t"/>
              <a:pathLst>
                <a:path extrusionOk="0" h="6963" w="6871">
                  <a:moveTo>
                    <a:pt x="6345" y="4429"/>
                  </a:moveTo>
                  <a:cubicBezTo>
                    <a:pt x="5798" y="6072"/>
                    <a:pt x="4451" y="6962"/>
                    <a:pt x="3333" y="6415"/>
                  </a:cubicBezTo>
                  <a:cubicBezTo>
                    <a:pt x="2191" y="5890"/>
                    <a:pt x="0" y="2260"/>
                    <a:pt x="342" y="1644"/>
                  </a:cubicBezTo>
                  <a:cubicBezTo>
                    <a:pt x="708" y="1028"/>
                    <a:pt x="4109" y="1"/>
                    <a:pt x="5250" y="526"/>
                  </a:cubicBezTo>
                  <a:cubicBezTo>
                    <a:pt x="6391" y="1074"/>
                    <a:pt x="6870" y="2808"/>
                    <a:pt x="634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2328475" y="2717912"/>
              <a:ext cx="173656" cy="109583"/>
            </a:xfrm>
            <a:custGeom>
              <a:rect b="b" l="l" r="r" t="t"/>
              <a:pathLst>
                <a:path extrusionOk="0" h="5661" w="8971">
                  <a:moveTo>
                    <a:pt x="3949" y="4040"/>
                  </a:moveTo>
                  <a:cubicBezTo>
                    <a:pt x="6254" y="5227"/>
                    <a:pt x="8377" y="5661"/>
                    <a:pt x="8674" y="4999"/>
                  </a:cubicBezTo>
                  <a:cubicBezTo>
                    <a:pt x="8971" y="4337"/>
                    <a:pt x="6528" y="959"/>
                    <a:pt x="5524" y="525"/>
                  </a:cubicBezTo>
                  <a:cubicBezTo>
                    <a:pt x="4520" y="91"/>
                    <a:pt x="594" y="0"/>
                    <a:pt x="297" y="662"/>
                  </a:cubicBezTo>
                  <a:cubicBezTo>
                    <a:pt x="0" y="1324"/>
                    <a:pt x="1644" y="2853"/>
                    <a:pt x="3949"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2388119" y="2628650"/>
              <a:ext cx="62757" cy="72474"/>
            </a:xfrm>
            <a:custGeom>
              <a:rect b="b" l="l" r="r" t="t"/>
              <a:pathLst>
                <a:path extrusionOk="0" h="3744" w="3242">
                  <a:moveTo>
                    <a:pt x="2945" y="3698"/>
                  </a:moveTo>
                  <a:cubicBezTo>
                    <a:pt x="2648" y="3744"/>
                    <a:pt x="1416" y="2351"/>
                    <a:pt x="708" y="1324"/>
                  </a:cubicBezTo>
                  <a:cubicBezTo>
                    <a:pt x="1" y="320"/>
                    <a:pt x="92" y="92"/>
                    <a:pt x="389" y="46"/>
                  </a:cubicBezTo>
                  <a:cubicBezTo>
                    <a:pt x="663" y="0"/>
                    <a:pt x="1051" y="160"/>
                    <a:pt x="1758" y="1165"/>
                  </a:cubicBezTo>
                  <a:cubicBezTo>
                    <a:pt x="2466" y="2192"/>
                    <a:pt x="3242" y="3652"/>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2422151" y="2629541"/>
              <a:ext cx="40670" cy="67616"/>
            </a:xfrm>
            <a:custGeom>
              <a:rect b="b" l="l" r="r" t="t"/>
              <a:pathLst>
                <a:path extrusionOk="0" h="3493" w="2101">
                  <a:moveTo>
                    <a:pt x="1781" y="3447"/>
                  </a:moveTo>
                  <a:cubicBezTo>
                    <a:pt x="1484" y="3424"/>
                    <a:pt x="731" y="2077"/>
                    <a:pt x="366" y="1119"/>
                  </a:cubicBezTo>
                  <a:cubicBezTo>
                    <a:pt x="0" y="183"/>
                    <a:pt x="183" y="0"/>
                    <a:pt x="480" y="46"/>
                  </a:cubicBezTo>
                  <a:cubicBezTo>
                    <a:pt x="799" y="69"/>
                    <a:pt x="1119" y="274"/>
                    <a:pt x="1484" y="1233"/>
                  </a:cubicBezTo>
                  <a:cubicBezTo>
                    <a:pt x="1826" y="2168"/>
                    <a:pt x="2100" y="3492"/>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2461469" y="2642337"/>
              <a:ext cx="19028" cy="49516"/>
            </a:xfrm>
            <a:custGeom>
              <a:rect b="b" l="l" r="r" t="t"/>
              <a:pathLst>
                <a:path extrusionOk="0" h="2558" w="983">
                  <a:moveTo>
                    <a:pt x="412" y="2466"/>
                  </a:moveTo>
                  <a:cubicBezTo>
                    <a:pt x="161" y="2398"/>
                    <a:pt x="1" y="1393"/>
                    <a:pt x="46" y="731"/>
                  </a:cubicBezTo>
                  <a:cubicBezTo>
                    <a:pt x="69" y="69"/>
                    <a:pt x="275" y="1"/>
                    <a:pt x="526" y="92"/>
                  </a:cubicBezTo>
                  <a:cubicBezTo>
                    <a:pt x="777" y="161"/>
                    <a:pt x="982" y="366"/>
                    <a:pt x="937" y="1028"/>
                  </a:cubicBezTo>
                  <a:cubicBezTo>
                    <a:pt x="914" y="1690"/>
                    <a:pt x="663" y="2557"/>
                    <a:pt x="412" y="246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2361617" y="2637052"/>
              <a:ext cx="71584" cy="64519"/>
            </a:xfrm>
            <a:custGeom>
              <a:rect b="b" l="l" r="r" t="t"/>
              <a:pathLst>
                <a:path extrusionOk="0" h="3333" w="3698">
                  <a:moveTo>
                    <a:pt x="3493" y="3218"/>
                  </a:moveTo>
                  <a:cubicBezTo>
                    <a:pt x="3698" y="3127"/>
                    <a:pt x="2602" y="1803"/>
                    <a:pt x="1689" y="959"/>
                  </a:cubicBezTo>
                  <a:cubicBezTo>
                    <a:pt x="776" y="91"/>
                    <a:pt x="434" y="0"/>
                    <a:pt x="206" y="114"/>
                  </a:cubicBezTo>
                  <a:cubicBezTo>
                    <a:pt x="0" y="206"/>
                    <a:pt x="23" y="479"/>
                    <a:pt x="913" y="1347"/>
                  </a:cubicBezTo>
                  <a:cubicBezTo>
                    <a:pt x="1826" y="2191"/>
                    <a:pt x="3287" y="3333"/>
                    <a:pt x="3493"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2348802" y="2658695"/>
              <a:ext cx="64073" cy="41986"/>
            </a:xfrm>
            <a:custGeom>
              <a:rect b="b" l="l" r="r" t="t"/>
              <a:pathLst>
                <a:path extrusionOk="0" h="2169" w="3310">
                  <a:moveTo>
                    <a:pt x="3219" y="2032"/>
                  </a:moveTo>
                  <a:cubicBezTo>
                    <a:pt x="3310" y="1895"/>
                    <a:pt x="2169" y="1050"/>
                    <a:pt x="1301" y="526"/>
                  </a:cubicBezTo>
                  <a:cubicBezTo>
                    <a:pt x="434" y="1"/>
                    <a:pt x="183" y="1"/>
                    <a:pt x="92" y="137"/>
                  </a:cubicBezTo>
                  <a:cubicBezTo>
                    <a:pt x="0" y="274"/>
                    <a:pt x="92" y="480"/>
                    <a:pt x="959" y="1005"/>
                  </a:cubicBezTo>
                  <a:cubicBezTo>
                    <a:pt x="1826" y="1530"/>
                    <a:pt x="3127"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2366476" y="2683435"/>
              <a:ext cx="134786" cy="96342"/>
            </a:xfrm>
            <a:custGeom>
              <a:rect b="b" l="l" r="r" t="t"/>
              <a:pathLst>
                <a:path extrusionOk="0" h="4977" w="6963">
                  <a:moveTo>
                    <a:pt x="6962" y="1"/>
                  </a:moveTo>
                  <a:cubicBezTo>
                    <a:pt x="5638" y="1439"/>
                    <a:pt x="5456" y="1804"/>
                    <a:pt x="4657" y="1872"/>
                  </a:cubicBezTo>
                  <a:cubicBezTo>
                    <a:pt x="3858" y="1941"/>
                    <a:pt x="0" y="663"/>
                    <a:pt x="0" y="663"/>
                  </a:cubicBezTo>
                  <a:cubicBezTo>
                    <a:pt x="0" y="663"/>
                    <a:pt x="3835" y="1895"/>
                    <a:pt x="4588" y="2512"/>
                  </a:cubicBezTo>
                  <a:cubicBezTo>
                    <a:pt x="5341" y="3105"/>
                    <a:pt x="6757" y="4977"/>
                    <a:pt x="6757" y="4977"/>
                  </a:cubicBezTo>
                  <a:cubicBezTo>
                    <a:pt x="6757" y="4977"/>
                    <a:pt x="5273" y="2785"/>
                    <a:pt x="5433" y="2329"/>
                  </a:cubicBezTo>
                  <a:cubicBezTo>
                    <a:pt x="5615" y="1895"/>
                    <a:pt x="6962" y="1"/>
                    <a:pt x="696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2495501" y="2730728"/>
              <a:ext cx="91909" cy="52594"/>
            </a:xfrm>
            <a:custGeom>
              <a:rect b="b" l="l" r="r" t="t"/>
              <a:pathLst>
                <a:path extrusionOk="0" h="2717" w="4748">
                  <a:moveTo>
                    <a:pt x="92" y="205"/>
                  </a:moveTo>
                  <a:cubicBezTo>
                    <a:pt x="160" y="0"/>
                    <a:pt x="2032" y="685"/>
                    <a:pt x="3287" y="1301"/>
                  </a:cubicBezTo>
                  <a:cubicBezTo>
                    <a:pt x="4565" y="1917"/>
                    <a:pt x="4748" y="2214"/>
                    <a:pt x="4679" y="2442"/>
                  </a:cubicBezTo>
                  <a:cubicBezTo>
                    <a:pt x="4588" y="2648"/>
                    <a:pt x="4269" y="2716"/>
                    <a:pt x="3013" y="2100"/>
                  </a:cubicBezTo>
                  <a:cubicBezTo>
                    <a:pt x="1735" y="1484"/>
                    <a:pt x="0" y="434"/>
                    <a:pt x="92"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2492849" y="2742653"/>
              <a:ext cx="79985" cy="58789"/>
            </a:xfrm>
            <a:custGeom>
              <a:rect b="b" l="l" r="r" t="t"/>
              <a:pathLst>
                <a:path extrusionOk="0" h="3037" w="4132">
                  <a:moveTo>
                    <a:pt x="160" y="160"/>
                  </a:moveTo>
                  <a:cubicBezTo>
                    <a:pt x="320" y="0"/>
                    <a:pt x="1941" y="936"/>
                    <a:pt x="2990" y="1689"/>
                  </a:cubicBezTo>
                  <a:cubicBezTo>
                    <a:pt x="4063" y="2443"/>
                    <a:pt x="4132" y="2717"/>
                    <a:pt x="3995" y="2876"/>
                  </a:cubicBezTo>
                  <a:cubicBezTo>
                    <a:pt x="3835" y="3036"/>
                    <a:pt x="3493" y="2990"/>
                    <a:pt x="2443" y="2237"/>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2492849" y="2758120"/>
              <a:ext cx="51278" cy="51259"/>
            </a:xfrm>
            <a:custGeom>
              <a:rect b="b" l="l" r="r" t="t"/>
              <a:pathLst>
                <a:path extrusionOk="0" h="2648" w="2649">
                  <a:moveTo>
                    <a:pt x="183" y="69"/>
                  </a:moveTo>
                  <a:cubicBezTo>
                    <a:pt x="366" y="0"/>
                    <a:pt x="1393" y="936"/>
                    <a:pt x="2032" y="1644"/>
                  </a:cubicBezTo>
                  <a:cubicBezTo>
                    <a:pt x="2648" y="2328"/>
                    <a:pt x="2625" y="2534"/>
                    <a:pt x="2443" y="2579"/>
                  </a:cubicBezTo>
                  <a:cubicBezTo>
                    <a:pt x="2260" y="2648"/>
                    <a:pt x="1986" y="2557"/>
                    <a:pt x="1347" y="1872"/>
                  </a:cubicBezTo>
                  <a:cubicBezTo>
                    <a:pt x="731" y="1164"/>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2504329" y="2721436"/>
              <a:ext cx="84863" cy="35811"/>
            </a:xfrm>
            <a:custGeom>
              <a:rect b="b" l="l" r="r" t="t"/>
              <a:pathLst>
                <a:path extrusionOk="0" h="1850" w="4384">
                  <a:moveTo>
                    <a:pt x="1" y="229"/>
                  </a:moveTo>
                  <a:cubicBezTo>
                    <a:pt x="24" y="480"/>
                    <a:pt x="1736" y="1142"/>
                    <a:pt x="2945" y="1507"/>
                  </a:cubicBezTo>
                  <a:cubicBezTo>
                    <a:pt x="4155" y="1850"/>
                    <a:pt x="4383" y="1713"/>
                    <a:pt x="4383" y="1484"/>
                  </a:cubicBezTo>
                  <a:cubicBezTo>
                    <a:pt x="4360" y="1256"/>
                    <a:pt x="4109" y="982"/>
                    <a:pt x="2900" y="640"/>
                  </a:cubicBezTo>
                  <a:cubicBezTo>
                    <a:pt x="1690" y="297"/>
                    <a:pt x="1" y="1"/>
                    <a:pt x="1"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2511840" y="2710827"/>
              <a:ext cx="64093" cy="14615"/>
            </a:xfrm>
            <a:custGeom>
              <a:rect b="b" l="l" r="r" t="t"/>
              <a:pathLst>
                <a:path extrusionOk="0" h="755" w="3311">
                  <a:moveTo>
                    <a:pt x="92" y="320"/>
                  </a:moveTo>
                  <a:cubicBezTo>
                    <a:pt x="183" y="503"/>
                    <a:pt x="1484" y="708"/>
                    <a:pt x="2352" y="731"/>
                  </a:cubicBezTo>
                  <a:cubicBezTo>
                    <a:pt x="3219" y="754"/>
                    <a:pt x="3311" y="594"/>
                    <a:pt x="3219" y="389"/>
                  </a:cubicBezTo>
                  <a:cubicBezTo>
                    <a:pt x="3128" y="206"/>
                    <a:pt x="2877" y="47"/>
                    <a:pt x="2009" y="24"/>
                  </a:cubicBezTo>
                  <a:cubicBezTo>
                    <a:pt x="1142" y="1"/>
                    <a:pt x="1" y="115"/>
                    <a:pt x="92"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2393423" y="2735142"/>
              <a:ext cx="42877" cy="61867"/>
            </a:xfrm>
            <a:custGeom>
              <a:rect b="b" l="l" r="r" t="t"/>
              <a:pathLst>
                <a:path extrusionOk="0" h="3196" w="2215">
                  <a:moveTo>
                    <a:pt x="1872" y="183"/>
                  </a:moveTo>
                  <a:cubicBezTo>
                    <a:pt x="2215" y="366"/>
                    <a:pt x="1964" y="1621"/>
                    <a:pt x="1576" y="2397"/>
                  </a:cubicBezTo>
                  <a:cubicBezTo>
                    <a:pt x="1210" y="3173"/>
                    <a:pt x="868" y="3196"/>
                    <a:pt x="548" y="3013"/>
                  </a:cubicBezTo>
                  <a:cubicBezTo>
                    <a:pt x="206" y="2853"/>
                    <a:pt x="1" y="2557"/>
                    <a:pt x="389" y="1758"/>
                  </a:cubicBezTo>
                  <a:cubicBezTo>
                    <a:pt x="754" y="982"/>
                    <a:pt x="1553" y="0"/>
                    <a:pt x="187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2362488" y="2728502"/>
              <a:ext cx="57472" cy="46419"/>
            </a:xfrm>
            <a:custGeom>
              <a:rect b="b" l="l" r="r" t="t"/>
              <a:pathLst>
                <a:path extrusionOk="0" h="2398" w="2969">
                  <a:moveTo>
                    <a:pt x="2694" y="206"/>
                  </a:moveTo>
                  <a:cubicBezTo>
                    <a:pt x="2968" y="412"/>
                    <a:pt x="2261" y="1348"/>
                    <a:pt x="1621" y="1873"/>
                  </a:cubicBezTo>
                  <a:cubicBezTo>
                    <a:pt x="982" y="2398"/>
                    <a:pt x="640" y="2352"/>
                    <a:pt x="366" y="2146"/>
                  </a:cubicBezTo>
                  <a:cubicBezTo>
                    <a:pt x="92" y="1941"/>
                    <a:pt x="1" y="1644"/>
                    <a:pt x="640" y="1119"/>
                  </a:cubicBezTo>
                  <a:cubicBezTo>
                    <a:pt x="1279" y="572"/>
                    <a:pt x="2420" y="1"/>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2341291" y="2722326"/>
              <a:ext cx="57008" cy="22997"/>
            </a:xfrm>
            <a:custGeom>
              <a:rect b="b" l="l" r="r" t="t"/>
              <a:pathLst>
                <a:path extrusionOk="0" h="1188" w="2945">
                  <a:moveTo>
                    <a:pt x="2808" y="206"/>
                  </a:moveTo>
                  <a:cubicBezTo>
                    <a:pt x="2945" y="388"/>
                    <a:pt x="2055" y="799"/>
                    <a:pt x="1324" y="982"/>
                  </a:cubicBezTo>
                  <a:cubicBezTo>
                    <a:pt x="594" y="1187"/>
                    <a:pt x="320" y="1073"/>
                    <a:pt x="160" y="891"/>
                  </a:cubicBezTo>
                  <a:cubicBezTo>
                    <a:pt x="0" y="685"/>
                    <a:pt x="23" y="503"/>
                    <a:pt x="754" y="320"/>
                  </a:cubicBezTo>
                  <a:cubicBezTo>
                    <a:pt x="1484" y="114"/>
                    <a:pt x="2648" y="0"/>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2432315" y="2747512"/>
              <a:ext cx="22997" cy="64519"/>
            </a:xfrm>
            <a:custGeom>
              <a:rect b="b" l="l" r="r" t="t"/>
              <a:pathLst>
                <a:path extrusionOk="0" h="3333" w="1188">
                  <a:moveTo>
                    <a:pt x="639" y="92"/>
                  </a:moveTo>
                  <a:cubicBezTo>
                    <a:pt x="320" y="0"/>
                    <a:pt x="23" y="1142"/>
                    <a:pt x="23" y="1986"/>
                  </a:cubicBezTo>
                  <a:cubicBezTo>
                    <a:pt x="0" y="2854"/>
                    <a:pt x="251" y="3127"/>
                    <a:pt x="571" y="3219"/>
                  </a:cubicBezTo>
                  <a:cubicBezTo>
                    <a:pt x="890" y="3333"/>
                    <a:pt x="1164" y="3242"/>
                    <a:pt x="1187" y="2374"/>
                  </a:cubicBezTo>
                  <a:cubicBezTo>
                    <a:pt x="1187" y="1507"/>
                    <a:pt x="959" y="206"/>
                    <a:pt x="639"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2456165" y="2761198"/>
              <a:ext cx="32714" cy="52168"/>
            </a:xfrm>
            <a:custGeom>
              <a:rect b="b" l="l" r="r" t="t"/>
              <a:pathLst>
                <a:path extrusionOk="0" h="2695" w="1690">
                  <a:moveTo>
                    <a:pt x="252" y="24"/>
                  </a:moveTo>
                  <a:cubicBezTo>
                    <a:pt x="1" y="1"/>
                    <a:pt x="229" y="1028"/>
                    <a:pt x="526" y="1759"/>
                  </a:cubicBezTo>
                  <a:cubicBezTo>
                    <a:pt x="823" y="2489"/>
                    <a:pt x="1074" y="2649"/>
                    <a:pt x="1325" y="2672"/>
                  </a:cubicBezTo>
                  <a:cubicBezTo>
                    <a:pt x="1553" y="2694"/>
                    <a:pt x="1690" y="2557"/>
                    <a:pt x="1393" y="1827"/>
                  </a:cubicBezTo>
                  <a:cubicBezTo>
                    <a:pt x="1096" y="1097"/>
                    <a:pt x="480" y="47"/>
                    <a:pt x="252"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1846833" y="1891185"/>
              <a:ext cx="389279" cy="262023"/>
            </a:xfrm>
            <a:custGeom>
              <a:rect b="b" l="l" r="r" t="t"/>
              <a:pathLst>
                <a:path extrusionOk="0" h="13536" w="20110">
                  <a:moveTo>
                    <a:pt x="1" y="6756"/>
                  </a:moveTo>
                  <a:cubicBezTo>
                    <a:pt x="1690" y="2191"/>
                    <a:pt x="7191" y="0"/>
                    <a:pt x="12258" y="1872"/>
                  </a:cubicBezTo>
                  <a:cubicBezTo>
                    <a:pt x="17348" y="3743"/>
                    <a:pt x="20110" y="8970"/>
                    <a:pt x="18421" y="13535"/>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1850376" y="1937568"/>
              <a:ext cx="365857" cy="207687"/>
            </a:xfrm>
            <a:custGeom>
              <a:rect b="b" l="l" r="r" t="t"/>
              <a:pathLst>
                <a:path extrusionOk="0" h="10729" w="18900">
                  <a:moveTo>
                    <a:pt x="0" y="3949"/>
                  </a:moveTo>
                  <a:cubicBezTo>
                    <a:pt x="114" y="3653"/>
                    <a:pt x="274" y="3356"/>
                    <a:pt x="434" y="3082"/>
                  </a:cubicBezTo>
                  <a:cubicBezTo>
                    <a:pt x="2123" y="663"/>
                    <a:pt x="6688" y="1"/>
                    <a:pt x="11253" y="1690"/>
                  </a:cubicBezTo>
                  <a:cubicBezTo>
                    <a:pt x="15841" y="3379"/>
                    <a:pt x="18900" y="6848"/>
                    <a:pt x="18603" y="9793"/>
                  </a:cubicBezTo>
                  <a:cubicBezTo>
                    <a:pt x="18535" y="10112"/>
                    <a:pt x="18466" y="10409"/>
                    <a:pt x="18375" y="1072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1846833" y="1941982"/>
              <a:ext cx="378691" cy="211229"/>
            </a:xfrm>
            <a:custGeom>
              <a:rect b="b" l="l" r="r" t="t"/>
              <a:pathLst>
                <a:path extrusionOk="0" h="10912" w="19563">
                  <a:moveTo>
                    <a:pt x="1" y="4132"/>
                  </a:moveTo>
                  <a:cubicBezTo>
                    <a:pt x="1165" y="1005"/>
                    <a:pt x="6209" y="1"/>
                    <a:pt x="11299" y="1873"/>
                  </a:cubicBezTo>
                  <a:cubicBezTo>
                    <a:pt x="16367" y="3744"/>
                    <a:pt x="19562" y="7807"/>
                    <a:pt x="18421" y="1091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1889693" y="1967613"/>
              <a:ext cx="293402" cy="163513"/>
            </a:xfrm>
            <a:custGeom>
              <a:rect b="b" l="l" r="r" t="t"/>
              <a:pathLst>
                <a:path extrusionOk="0" h="8447" w="15157">
                  <a:moveTo>
                    <a:pt x="1" y="3196"/>
                  </a:moveTo>
                  <a:cubicBezTo>
                    <a:pt x="891" y="777"/>
                    <a:pt x="4817" y="1"/>
                    <a:pt x="8743" y="1439"/>
                  </a:cubicBezTo>
                  <a:cubicBezTo>
                    <a:pt x="12692" y="2900"/>
                    <a:pt x="15157" y="6027"/>
                    <a:pt x="14267" y="8446"/>
                  </a:cubicBezTo>
                  <a:lnTo>
                    <a:pt x="10478" y="7054"/>
                  </a:lnTo>
                  <a:cubicBezTo>
                    <a:pt x="9770" y="6232"/>
                    <a:pt x="8720" y="5502"/>
                    <a:pt x="7419" y="5045"/>
                  </a:cubicBezTo>
                  <a:cubicBezTo>
                    <a:pt x="6141" y="4566"/>
                    <a:pt x="4863" y="4429"/>
                    <a:pt x="3790" y="4589"/>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2038174" y="2018874"/>
              <a:ext cx="17248" cy="26965"/>
            </a:xfrm>
            <a:custGeom>
              <a:rect b="b" l="l" r="r" t="t"/>
              <a:pathLst>
                <a:path extrusionOk="0" h="1393" w="891">
                  <a:moveTo>
                    <a:pt x="160" y="1324"/>
                  </a:moveTo>
                  <a:cubicBezTo>
                    <a:pt x="0" y="1279"/>
                    <a:pt x="69" y="708"/>
                    <a:pt x="183" y="411"/>
                  </a:cubicBezTo>
                  <a:cubicBezTo>
                    <a:pt x="320" y="1"/>
                    <a:pt x="890" y="206"/>
                    <a:pt x="731" y="617"/>
                  </a:cubicBezTo>
                  <a:cubicBezTo>
                    <a:pt x="616" y="914"/>
                    <a:pt x="297" y="1393"/>
                    <a:pt x="160"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2083686" y="2048919"/>
              <a:ext cx="26520" cy="20790"/>
            </a:xfrm>
            <a:custGeom>
              <a:rect b="b" l="l" r="r" t="t"/>
              <a:pathLst>
                <a:path extrusionOk="0" h="1074" w="1370">
                  <a:moveTo>
                    <a:pt x="91" y="937"/>
                  </a:moveTo>
                  <a:cubicBezTo>
                    <a:pt x="0" y="800"/>
                    <a:pt x="388" y="412"/>
                    <a:pt x="662" y="229"/>
                  </a:cubicBezTo>
                  <a:cubicBezTo>
                    <a:pt x="1050" y="1"/>
                    <a:pt x="1370" y="480"/>
                    <a:pt x="982" y="731"/>
                  </a:cubicBezTo>
                  <a:cubicBezTo>
                    <a:pt x="708" y="914"/>
                    <a:pt x="183" y="1073"/>
                    <a:pt x="91" y="9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2105774" y="2098419"/>
              <a:ext cx="26965" cy="14150"/>
            </a:xfrm>
            <a:custGeom>
              <a:rect b="b" l="l" r="r" t="t"/>
              <a:pathLst>
                <a:path extrusionOk="0" h="731" w="1393">
                  <a:moveTo>
                    <a:pt x="46" y="183"/>
                  </a:moveTo>
                  <a:cubicBezTo>
                    <a:pt x="69" y="23"/>
                    <a:pt x="639" y="0"/>
                    <a:pt x="959" y="69"/>
                  </a:cubicBezTo>
                  <a:cubicBezTo>
                    <a:pt x="1393" y="160"/>
                    <a:pt x="1279" y="731"/>
                    <a:pt x="845" y="639"/>
                  </a:cubicBezTo>
                  <a:cubicBezTo>
                    <a:pt x="525" y="571"/>
                    <a:pt x="0" y="342"/>
                    <a:pt x="46" y="18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1977639" y="2006504"/>
              <a:ext cx="15912" cy="26965"/>
            </a:xfrm>
            <a:custGeom>
              <a:rect b="b" l="l" r="r" t="t"/>
              <a:pathLst>
                <a:path extrusionOk="0" h="1393" w="822">
                  <a:moveTo>
                    <a:pt x="685" y="1324"/>
                  </a:moveTo>
                  <a:cubicBezTo>
                    <a:pt x="822" y="1279"/>
                    <a:pt x="799" y="731"/>
                    <a:pt x="708" y="411"/>
                  </a:cubicBezTo>
                  <a:cubicBezTo>
                    <a:pt x="571" y="0"/>
                    <a:pt x="0" y="160"/>
                    <a:pt x="137" y="594"/>
                  </a:cubicBezTo>
                  <a:cubicBezTo>
                    <a:pt x="228" y="891"/>
                    <a:pt x="525" y="1393"/>
                    <a:pt x="685"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1927249" y="2027721"/>
              <a:ext cx="26539" cy="19900"/>
            </a:xfrm>
            <a:custGeom>
              <a:rect b="b" l="l" r="r" t="t"/>
              <a:pathLst>
                <a:path extrusionOk="0" h="1028" w="1371">
                  <a:moveTo>
                    <a:pt x="1279" y="890"/>
                  </a:moveTo>
                  <a:cubicBezTo>
                    <a:pt x="1370" y="753"/>
                    <a:pt x="960" y="365"/>
                    <a:pt x="663" y="205"/>
                  </a:cubicBezTo>
                  <a:cubicBezTo>
                    <a:pt x="275" y="0"/>
                    <a:pt x="1" y="525"/>
                    <a:pt x="389" y="730"/>
                  </a:cubicBezTo>
                  <a:cubicBezTo>
                    <a:pt x="663" y="890"/>
                    <a:pt x="1211" y="1027"/>
                    <a:pt x="1279" y="89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2097372" y="2071007"/>
              <a:ext cx="26984" cy="14615"/>
            </a:xfrm>
            <a:custGeom>
              <a:rect b="b" l="l" r="r" t="t"/>
              <a:pathLst>
                <a:path extrusionOk="0" h="755" w="1394">
                  <a:moveTo>
                    <a:pt x="46" y="594"/>
                  </a:moveTo>
                  <a:cubicBezTo>
                    <a:pt x="1" y="435"/>
                    <a:pt x="503" y="184"/>
                    <a:pt x="822" y="115"/>
                  </a:cubicBezTo>
                  <a:cubicBezTo>
                    <a:pt x="1256" y="1"/>
                    <a:pt x="1393" y="572"/>
                    <a:pt x="959" y="686"/>
                  </a:cubicBezTo>
                  <a:cubicBezTo>
                    <a:pt x="640" y="754"/>
                    <a:pt x="92" y="754"/>
                    <a:pt x="46" y="59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2062023" y="2030373"/>
              <a:ext cx="20790" cy="26520"/>
            </a:xfrm>
            <a:custGeom>
              <a:rect b="b" l="l" r="r" t="t"/>
              <a:pathLst>
                <a:path extrusionOk="0" h="1370" w="1074">
                  <a:moveTo>
                    <a:pt x="160" y="1278"/>
                  </a:moveTo>
                  <a:cubicBezTo>
                    <a:pt x="1" y="1210"/>
                    <a:pt x="160" y="662"/>
                    <a:pt x="320" y="388"/>
                  </a:cubicBezTo>
                  <a:cubicBezTo>
                    <a:pt x="548" y="0"/>
                    <a:pt x="1073" y="297"/>
                    <a:pt x="845" y="685"/>
                  </a:cubicBezTo>
                  <a:cubicBezTo>
                    <a:pt x="685" y="959"/>
                    <a:pt x="297" y="1370"/>
                    <a:pt x="160" y="127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2011652" y="2012680"/>
              <a:ext cx="11944" cy="25649"/>
            </a:xfrm>
            <a:custGeom>
              <a:rect b="b" l="l" r="r" t="t"/>
              <a:pathLst>
                <a:path extrusionOk="0" h="1325" w="617">
                  <a:moveTo>
                    <a:pt x="274" y="1325"/>
                  </a:moveTo>
                  <a:cubicBezTo>
                    <a:pt x="92" y="1302"/>
                    <a:pt x="1" y="777"/>
                    <a:pt x="1" y="435"/>
                  </a:cubicBezTo>
                  <a:cubicBezTo>
                    <a:pt x="23" y="1"/>
                    <a:pt x="617" y="24"/>
                    <a:pt x="594" y="458"/>
                  </a:cubicBezTo>
                  <a:cubicBezTo>
                    <a:pt x="571" y="800"/>
                    <a:pt x="434" y="1325"/>
                    <a:pt x="274"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1950673" y="2011363"/>
              <a:ext cx="22106" cy="25649"/>
            </a:xfrm>
            <a:custGeom>
              <a:rect b="b" l="l" r="r" t="t"/>
              <a:pathLst>
                <a:path extrusionOk="0" h="1325" w="1142">
                  <a:moveTo>
                    <a:pt x="1005" y="1233"/>
                  </a:moveTo>
                  <a:cubicBezTo>
                    <a:pt x="1142" y="1142"/>
                    <a:pt x="937" y="617"/>
                    <a:pt x="754" y="343"/>
                  </a:cubicBezTo>
                  <a:cubicBezTo>
                    <a:pt x="480" y="1"/>
                    <a:pt x="1" y="343"/>
                    <a:pt x="275" y="685"/>
                  </a:cubicBezTo>
                  <a:cubicBezTo>
                    <a:pt x="457" y="959"/>
                    <a:pt x="868" y="1324"/>
                    <a:pt x="1005" y="123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1275503" y="1681299"/>
              <a:ext cx="279271" cy="356139"/>
            </a:xfrm>
            <a:custGeom>
              <a:rect b="b" l="l" r="r" t="t"/>
              <a:pathLst>
                <a:path extrusionOk="0" h="18398" w="14427">
                  <a:moveTo>
                    <a:pt x="11002" y="7304"/>
                  </a:moveTo>
                  <a:cubicBezTo>
                    <a:pt x="8766" y="3264"/>
                    <a:pt x="5524" y="799"/>
                    <a:pt x="3790" y="1758"/>
                  </a:cubicBezTo>
                  <a:cubicBezTo>
                    <a:pt x="1" y="3880"/>
                    <a:pt x="8263" y="18397"/>
                    <a:pt x="11938" y="16343"/>
                  </a:cubicBezTo>
                  <a:cubicBezTo>
                    <a:pt x="13673" y="15361"/>
                    <a:pt x="13262" y="11321"/>
                    <a:pt x="11002" y="7304"/>
                  </a:cubicBezTo>
                  <a:close/>
                  <a:moveTo>
                    <a:pt x="12007" y="6802"/>
                  </a:moveTo>
                  <a:cubicBezTo>
                    <a:pt x="14426" y="11184"/>
                    <a:pt x="14358" y="15795"/>
                    <a:pt x="12281" y="16936"/>
                  </a:cubicBezTo>
                  <a:cubicBezTo>
                    <a:pt x="12052" y="17073"/>
                    <a:pt x="11436" y="17370"/>
                    <a:pt x="11185" y="17416"/>
                  </a:cubicBezTo>
                  <a:cubicBezTo>
                    <a:pt x="9062" y="17735"/>
                    <a:pt x="5912" y="15247"/>
                    <a:pt x="3744" y="11344"/>
                  </a:cubicBezTo>
                  <a:cubicBezTo>
                    <a:pt x="1553" y="7441"/>
                    <a:pt x="1096" y="3447"/>
                    <a:pt x="2511" y="1826"/>
                  </a:cubicBezTo>
                  <a:cubicBezTo>
                    <a:pt x="2671" y="1643"/>
                    <a:pt x="3242" y="1278"/>
                    <a:pt x="3470" y="1164"/>
                  </a:cubicBezTo>
                  <a:cubicBezTo>
                    <a:pt x="5524" y="0"/>
                    <a:pt x="9564" y="2442"/>
                    <a:pt x="12007" y="6802"/>
                  </a:cubicBezTo>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1309535" y="1737401"/>
              <a:ext cx="228438" cy="276173"/>
            </a:xfrm>
            <a:custGeom>
              <a:rect b="b" l="l" r="r" t="t"/>
              <a:pathLst>
                <a:path extrusionOk="0" h="14267" w="11801">
                  <a:moveTo>
                    <a:pt x="9404" y="2580"/>
                  </a:moveTo>
                  <a:cubicBezTo>
                    <a:pt x="9450" y="2626"/>
                    <a:pt x="9473" y="2671"/>
                    <a:pt x="9496" y="2717"/>
                  </a:cubicBezTo>
                  <a:lnTo>
                    <a:pt x="8560" y="3265"/>
                  </a:lnTo>
                  <a:cubicBezTo>
                    <a:pt x="8537" y="3219"/>
                    <a:pt x="8491" y="3174"/>
                    <a:pt x="8468" y="3128"/>
                  </a:cubicBezTo>
                  <a:close/>
                  <a:moveTo>
                    <a:pt x="7190" y="47"/>
                  </a:moveTo>
                  <a:cubicBezTo>
                    <a:pt x="7236" y="92"/>
                    <a:pt x="7259" y="138"/>
                    <a:pt x="7304" y="161"/>
                  </a:cubicBezTo>
                  <a:lnTo>
                    <a:pt x="6460" y="640"/>
                  </a:lnTo>
                  <a:cubicBezTo>
                    <a:pt x="6414" y="594"/>
                    <a:pt x="6368" y="571"/>
                    <a:pt x="6346" y="526"/>
                  </a:cubicBezTo>
                  <a:close/>
                  <a:moveTo>
                    <a:pt x="0" y="868"/>
                  </a:moveTo>
                  <a:cubicBezTo>
                    <a:pt x="0" y="800"/>
                    <a:pt x="23" y="731"/>
                    <a:pt x="23" y="663"/>
                  </a:cubicBezTo>
                  <a:lnTo>
                    <a:pt x="1210" y="1"/>
                  </a:lnTo>
                  <a:cubicBezTo>
                    <a:pt x="1187" y="69"/>
                    <a:pt x="1164" y="138"/>
                    <a:pt x="1141" y="229"/>
                  </a:cubicBezTo>
                  <a:close/>
                  <a:moveTo>
                    <a:pt x="183" y="3813"/>
                  </a:moveTo>
                  <a:cubicBezTo>
                    <a:pt x="183" y="3744"/>
                    <a:pt x="160" y="3699"/>
                    <a:pt x="160" y="3653"/>
                  </a:cubicBezTo>
                  <a:lnTo>
                    <a:pt x="1347" y="2968"/>
                  </a:lnTo>
                  <a:cubicBezTo>
                    <a:pt x="1347" y="3037"/>
                    <a:pt x="1370" y="3082"/>
                    <a:pt x="1393" y="3151"/>
                  </a:cubicBezTo>
                  <a:close/>
                  <a:moveTo>
                    <a:pt x="1712" y="7967"/>
                  </a:moveTo>
                  <a:cubicBezTo>
                    <a:pt x="1689" y="7921"/>
                    <a:pt x="1666" y="7876"/>
                    <a:pt x="1644" y="7830"/>
                  </a:cubicBezTo>
                  <a:lnTo>
                    <a:pt x="2967" y="7077"/>
                  </a:lnTo>
                  <a:cubicBezTo>
                    <a:pt x="2990" y="7122"/>
                    <a:pt x="3013" y="7168"/>
                    <a:pt x="3059" y="7236"/>
                  </a:cubicBezTo>
                  <a:close/>
                  <a:moveTo>
                    <a:pt x="3401" y="10615"/>
                  </a:moveTo>
                  <a:cubicBezTo>
                    <a:pt x="3356" y="10569"/>
                    <a:pt x="3333" y="10523"/>
                    <a:pt x="3287" y="10478"/>
                  </a:cubicBezTo>
                  <a:lnTo>
                    <a:pt x="4611" y="9747"/>
                  </a:lnTo>
                  <a:cubicBezTo>
                    <a:pt x="4634" y="9793"/>
                    <a:pt x="4679" y="9839"/>
                    <a:pt x="4702" y="9884"/>
                  </a:cubicBezTo>
                  <a:close/>
                  <a:moveTo>
                    <a:pt x="5752" y="13080"/>
                  </a:moveTo>
                  <a:cubicBezTo>
                    <a:pt x="5707" y="13057"/>
                    <a:pt x="5661" y="13011"/>
                    <a:pt x="5615" y="12966"/>
                  </a:cubicBezTo>
                  <a:lnTo>
                    <a:pt x="6802" y="12304"/>
                  </a:lnTo>
                  <a:cubicBezTo>
                    <a:pt x="6848" y="12349"/>
                    <a:pt x="6893" y="12395"/>
                    <a:pt x="6939" y="12418"/>
                  </a:cubicBezTo>
                  <a:close/>
                  <a:moveTo>
                    <a:pt x="7738" y="14267"/>
                  </a:moveTo>
                  <a:cubicBezTo>
                    <a:pt x="7669" y="14244"/>
                    <a:pt x="7601" y="14221"/>
                    <a:pt x="7533" y="14198"/>
                  </a:cubicBezTo>
                  <a:lnTo>
                    <a:pt x="8742" y="13536"/>
                  </a:lnTo>
                  <a:cubicBezTo>
                    <a:pt x="8811" y="13559"/>
                    <a:pt x="8879" y="13559"/>
                    <a:pt x="8971" y="13582"/>
                  </a:cubicBezTo>
                  <a:close/>
                  <a:moveTo>
                    <a:pt x="11755" y="7761"/>
                  </a:moveTo>
                  <a:cubicBezTo>
                    <a:pt x="11755" y="7807"/>
                    <a:pt x="11778" y="7876"/>
                    <a:pt x="11801" y="7921"/>
                  </a:cubicBezTo>
                  <a:lnTo>
                    <a:pt x="10911" y="8423"/>
                  </a:lnTo>
                  <a:cubicBezTo>
                    <a:pt x="10888" y="8355"/>
                    <a:pt x="10865" y="8309"/>
                    <a:pt x="10865" y="82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1317046" y="1672898"/>
              <a:ext cx="250970" cy="350390"/>
            </a:xfrm>
            <a:custGeom>
              <a:rect b="b" l="l" r="r" t="t"/>
              <a:pathLst>
                <a:path extrusionOk="0" h="18101" w="12965">
                  <a:moveTo>
                    <a:pt x="9632" y="7304"/>
                  </a:moveTo>
                  <a:cubicBezTo>
                    <a:pt x="7373" y="3287"/>
                    <a:pt x="4154" y="799"/>
                    <a:pt x="2420" y="1781"/>
                  </a:cubicBezTo>
                  <a:cubicBezTo>
                    <a:pt x="685" y="2739"/>
                    <a:pt x="1096" y="6779"/>
                    <a:pt x="3356" y="10820"/>
                  </a:cubicBezTo>
                  <a:cubicBezTo>
                    <a:pt x="5592" y="14837"/>
                    <a:pt x="8811" y="17325"/>
                    <a:pt x="10546" y="16343"/>
                  </a:cubicBezTo>
                  <a:cubicBezTo>
                    <a:pt x="12280" y="15385"/>
                    <a:pt x="11869" y="11345"/>
                    <a:pt x="9632" y="7304"/>
                  </a:cubicBezTo>
                  <a:close/>
                  <a:moveTo>
                    <a:pt x="10226" y="6962"/>
                  </a:moveTo>
                  <a:cubicBezTo>
                    <a:pt x="12668" y="11322"/>
                    <a:pt x="12965" y="15795"/>
                    <a:pt x="10888" y="16960"/>
                  </a:cubicBezTo>
                  <a:cubicBezTo>
                    <a:pt x="8834" y="18101"/>
                    <a:pt x="5182" y="15522"/>
                    <a:pt x="2739" y="11162"/>
                  </a:cubicBezTo>
                  <a:cubicBezTo>
                    <a:pt x="297" y="6802"/>
                    <a:pt x="0" y="2329"/>
                    <a:pt x="2077" y="1164"/>
                  </a:cubicBezTo>
                  <a:cubicBezTo>
                    <a:pt x="4154" y="0"/>
                    <a:pt x="7784" y="2602"/>
                    <a:pt x="10226" y="6962"/>
                  </a:cubicBezTo>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2346150" y="1675105"/>
              <a:ext cx="239046" cy="169243"/>
            </a:xfrm>
            <a:custGeom>
              <a:rect b="b" l="l" r="r" t="t"/>
              <a:pathLst>
                <a:path extrusionOk="0" h="8743" w="12349">
                  <a:moveTo>
                    <a:pt x="2055" y="7647"/>
                  </a:moveTo>
                  <a:cubicBezTo>
                    <a:pt x="845" y="7305"/>
                    <a:pt x="114" y="6049"/>
                    <a:pt x="434" y="4817"/>
                  </a:cubicBezTo>
                  <a:cubicBezTo>
                    <a:pt x="457" y="4748"/>
                    <a:pt x="480" y="4657"/>
                    <a:pt x="525" y="4566"/>
                  </a:cubicBezTo>
                  <a:cubicBezTo>
                    <a:pt x="183" y="4314"/>
                    <a:pt x="0" y="3881"/>
                    <a:pt x="114" y="3447"/>
                  </a:cubicBezTo>
                  <a:cubicBezTo>
                    <a:pt x="206" y="3105"/>
                    <a:pt x="457" y="2854"/>
                    <a:pt x="776" y="2740"/>
                  </a:cubicBezTo>
                  <a:cubicBezTo>
                    <a:pt x="685" y="2420"/>
                    <a:pt x="662" y="2055"/>
                    <a:pt x="776" y="1690"/>
                  </a:cubicBezTo>
                  <a:cubicBezTo>
                    <a:pt x="1050" y="640"/>
                    <a:pt x="2146" y="0"/>
                    <a:pt x="3196" y="297"/>
                  </a:cubicBezTo>
                  <a:cubicBezTo>
                    <a:pt x="3903" y="480"/>
                    <a:pt x="4428" y="1028"/>
                    <a:pt x="4611" y="1690"/>
                  </a:cubicBezTo>
                  <a:cubicBezTo>
                    <a:pt x="4839" y="1644"/>
                    <a:pt x="5068" y="1667"/>
                    <a:pt x="5319" y="1712"/>
                  </a:cubicBezTo>
                  <a:cubicBezTo>
                    <a:pt x="5387" y="1735"/>
                    <a:pt x="5433" y="1758"/>
                    <a:pt x="5501" y="1781"/>
                  </a:cubicBezTo>
                  <a:cubicBezTo>
                    <a:pt x="6026" y="1370"/>
                    <a:pt x="6734" y="1210"/>
                    <a:pt x="7419" y="1393"/>
                  </a:cubicBezTo>
                  <a:cubicBezTo>
                    <a:pt x="7784" y="1484"/>
                    <a:pt x="8081" y="1644"/>
                    <a:pt x="8332" y="1895"/>
                  </a:cubicBezTo>
                  <a:cubicBezTo>
                    <a:pt x="8697" y="1187"/>
                    <a:pt x="9519" y="799"/>
                    <a:pt x="10317" y="1028"/>
                  </a:cubicBezTo>
                  <a:cubicBezTo>
                    <a:pt x="11230" y="1279"/>
                    <a:pt x="11778" y="2215"/>
                    <a:pt x="11527" y="3128"/>
                  </a:cubicBezTo>
                  <a:cubicBezTo>
                    <a:pt x="11504" y="3242"/>
                    <a:pt x="11459" y="3333"/>
                    <a:pt x="11436" y="3401"/>
                  </a:cubicBezTo>
                  <a:cubicBezTo>
                    <a:pt x="12075" y="4063"/>
                    <a:pt x="12349" y="5045"/>
                    <a:pt x="12098" y="6004"/>
                  </a:cubicBezTo>
                  <a:cubicBezTo>
                    <a:pt x="11710" y="7442"/>
                    <a:pt x="10226" y="8286"/>
                    <a:pt x="8765" y="7898"/>
                  </a:cubicBezTo>
                  <a:cubicBezTo>
                    <a:pt x="8354" y="7807"/>
                    <a:pt x="7989" y="7601"/>
                    <a:pt x="7670" y="7327"/>
                  </a:cubicBezTo>
                  <a:cubicBezTo>
                    <a:pt x="7304" y="8218"/>
                    <a:pt x="6323" y="8743"/>
                    <a:pt x="5341" y="8469"/>
                  </a:cubicBezTo>
                  <a:cubicBezTo>
                    <a:pt x="4702" y="8309"/>
                    <a:pt x="4223" y="7852"/>
                    <a:pt x="4018" y="7259"/>
                  </a:cubicBezTo>
                  <a:cubicBezTo>
                    <a:pt x="3470" y="7670"/>
                    <a:pt x="2762" y="7830"/>
                    <a:pt x="2055" y="76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2359410" y="1730780"/>
              <a:ext cx="196188" cy="192665"/>
            </a:xfrm>
            <a:custGeom>
              <a:rect b="b" l="l" r="r" t="t"/>
              <a:pathLst>
                <a:path extrusionOk="0" h="9953" w="10135">
                  <a:moveTo>
                    <a:pt x="3515" y="0"/>
                  </a:moveTo>
                  <a:cubicBezTo>
                    <a:pt x="4177" y="4086"/>
                    <a:pt x="4086" y="3995"/>
                    <a:pt x="3675" y="4771"/>
                  </a:cubicBezTo>
                  <a:cubicBezTo>
                    <a:pt x="3424" y="5250"/>
                    <a:pt x="2305" y="6140"/>
                    <a:pt x="1598" y="6780"/>
                  </a:cubicBezTo>
                  <a:cubicBezTo>
                    <a:pt x="0" y="8263"/>
                    <a:pt x="3629" y="9952"/>
                    <a:pt x="4223" y="9838"/>
                  </a:cubicBezTo>
                  <a:cubicBezTo>
                    <a:pt x="5638" y="9564"/>
                    <a:pt x="5889" y="5867"/>
                    <a:pt x="6346" y="4976"/>
                  </a:cubicBezTo>
                  <a:cubicBezTo>
                    <a:pt x="6825" y="4109"/>
                    <a:pt x="10135" y="1986"/>
                    <a:pt x="9929" y="1918"/>
                  </a:cubicBezTo>
                  <a:cubicBezTo>
                    <a:pt x="9747" y="1872"/>
                    <a:pt x="9062" y="1438"/>
                    <a:pt x="8925" y="1621"/>
                  </a:cubicBezTo>
                  <a:cubicBezTo>
                    <a:pt x="8788" y="1804"/>
                    <a:pt x="5410" y="4771"/>
                    <a:pt x="5067" y="4337"/>
                  </a:cubicBezTo>
                  <a:cubicBezTo>
                    <a:pt x="4748" y="3881"/>
                    <a:pt x="4497" y="411"/>
                    <a:pt x="4497" y="41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2368683" y="1790424"/>
              <a:ext cx="154666" cy="133025"/>
            </a:xfrm>
            <a:custGeom>
              <a:rect b="b" l="l" r="r" t="t"/>
              <a:pathLst>
                <a:path extrusionOk="0" h="6872" w="7990">
                  <a:moveTo>
                    <a:pt x="868" y="3995"/>
                  </a:moveTo>
                  <a:cubicBezTo>
                    <a:pt x="0" y="5410"/>
                    <a:pt x="3173" y="6871"/>
                    <a:pt x="3744" y="6757"/>
                  </a:cubicBezTo>
                  <a:cubicBezTo>
                    <a:pt x="5159" y="6483"/>
                    <a:pt x="5410" y="2786"/>
                    <a:pt x="5867" y="1895"/>
                  </a:cubicBezTo>
                  <a:cubicBezTo>
                    <a:pt x="6118" y="1462"/>
                    <a:pt x="7122" y="663"/>
                    <a:pt x="7989" y="1"/>
                  </a:cubicBezTo>
                  <a:cubicBezTo>
                    <a:pt x="7738" y="138"/>
                    <a:pt x="7441" y="320"/>
                    <a:pt x="7099" y="526"/>
                  </a:cubicBezTo>
                  <a:cubicBezTo>
                    <a:pt x="5844" y="1325"/>
                    <a:pt x="5364" y="1987"/>
                    <a:pt x="4999" y="3265"/>
                  </a:cubicBezTo>
                  <a:cubicBezTo>
                    <a:pt x="4657" y="4543"/>
                    <a:pt x="4177" y="6232"/>
                    <a:pt x="3789" y="6027"/>
                  </a:cubicBezTo>
                  <a:cubicBezTo>
                    <a:pt x="3401" y="5821"/>
                    <a:pt x="3013" y="4771"/>
                    <a:pt x="868" y="399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2340400" y="1613680"/>
              <a:ext cx="284575" cy="198414"/>
            </a:xfrm>
            <a:custGeom>
              <a:rect b="b" l="l" r="r" t="t"/>
              <a:pathLst>
                <a:path extrusionOk="0" h="10250" w="14701">
                  <a:moveTo>
                    <a:pt x="3561" y="1"/>
                  </a:moveTo>
                  <a:cubicBezTo>
                    <a:pt x="2032" y="1"/>
                    <a:pt x="800" y="1233"/>
                    <a:pt x="800" y="2763"/>
                  </a:cubicBezTo>
                  <a:cubicBezTo>
                    <a:pt x="800" y="2877"/>
                    <a:pt x="822" y="2991"/>
                    <a:pt x="822" y="3082"/>
                  </a:cubicBezTo>
                  <a:cubicBezTo>
                    <a:pt x="343" y="3265"/>
                    <a:pt x="1" y="3721"/>
                    <a:pt x="1" y="4269"/>
                  </a:cubicBezTo>
                  <a:cubicBezTo>
                    <a:pt x="1" y="4680"/>
                    <a:pt x="229" y="5068"/>
                    <a:pt x="548" y="5296"/>
                  </a:cubicBezTo>
                  <a:cubicBezTo>
                    <a:pt x="343" y="5639"/>
                    <a:pt x="206" y="6049"/>
                    <a:pt x="206" y="6506"/>
                  </a:cubicBezTo>
                  <a:cubicBezTo>
                    <a:pt x="206" y="7830"/>
                    <a:pt x="1279" y="8880"/>
                    <a:pt x="2603" y="8880"/>
                  </a:cubicBezTo>
                  <a:cubicBezTo>
                    <a:pt x="3493" y="8880"/>
                    <a:pt x="4246" y="8423"/>
                    <a:pt x="4657" y="7716"/>
                  </a:cubicBezTo>
                  <a:cubicBezTo>
                    <a:pt x="4931" y="7830"/>
                    <a:pt x="5205" y="7898"/>
                    <a:pt x="5502" y="7898"/>
                  </a:cubicBezTo>
                  <a:cubicBezTo>
                    <a:pt x="5570" y="7898"/>
                    <a:pt x="5661" y="7876"/>
                    <a:pt x="5730" y="7876"/>
                  </a:cubicBezTo>
                  <a:cubicBezTo>
                    <a:pt x="6209" y="8515"/>
                    <a:pt x="6985" y="8925"/>
                    <a:pt x="7853" y="8925"/>
                  </a:cubicBezTo>
                  <a:cubicBezTo>
                    <a:pt x="8286" y="8925"/>
                    <a:pt x="8697" y="8834"/>
                    <a:pt x="9062" y="8629"/>
                  </a:cubicBezTo>
                  <a:cubicBezTo>
                    <a:pt x="9268" y="9565"/>
                    <a:pt x="10089" y="10249"/>
                    <a:pt x="11071" y="10249"/>
                  </a:cubicBezTo>
                  <a:cubicBezTo>
                    <a:pt x="12212" y="10249"/>
                    <a:pt x="13148" y="9336"/>
                    <a:pt x="13148" y="8172"/>
                  </a:cubicBezTo>
                  <a:cubicBezTo>
                    <a:pt x="13148" y="8058"/>
                    <a:pt x="13148" y="7944"/>
                    <a:pt x="13125" y="7830"/>
                  </a:cubicBezTo>
                  <a:cubicBezTo>
                    <a:pt x="14061" y="7259"/>
                    <a:pt x="14700" y="6232"/>
                    <a:pt x="14700" y="5045"/>
                  </a:cubicBezTo>
                  <a:cubicBezTo>
                    <a:pt x="14700" y="3242"/>
                    <a:pt x="13239" y="1781"/>
                    <a:pt x="11436" y="1781"/>
                  </a:cubicBezTo>
                  <a:cubicBezTo>
                    <a:pt x="10911" y="1781"/>
                    <a:pt x="10432" y="1918"/>
                    <a:pt x="9998" y="2124"/>
                  </a:cubicBezTo>
                  <a:cubicBezTo>
                    <a:pt x="9838" y="959"/>
                    <a:pt x="8857" y="46"/>
                    <a:pt x="7647" y="46"/>
                  </a:cubicBezTo>
                  <a:cubicBezTo>
                    <a:pt x="6848" y="46"/>
                    <a:pt x="6141" y="434"/>
                    <a:pt x="5707" y="1051"/>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2395185" y="1792205"/>
              <a:ext cx="55692" cy="70713"/>
            </a:xfrm>
            <a:custGeom>
              <a:rect b="b" l="l" r="r" t="t"/>
              <a:pathLst>
                <a:path extrusionOk="0" h="3653" w="2877">
                  <a:moveTo>
                    <a:pt x="2375" y="0"/>
                  </a:moveTo>
                  <a:cubicBezTo>
                    <a:pt x="2420" y="1233"/>
                    <a:pt x="2489" y="1415"/>
                    <a:pt x="1827" y="2169"/>
                  </a:cubicBezTo>
                  <a:cubicBezTo>
                    <a:pt x="1165" y="2922"/>
                    <a:pt x="1" y="3652"/>
                    <a:pt x="92" y="3607"/>
                  </a:cubicBezTo>
                  <a:cubicBezTo>
                    <a:pt x="184" y="3561"/>
                    <a:pt x="1576" y="2899"/>
                    <a:pt x="2215" y="2146"/>
                  </a:cubicBezTo>
                  <a:cubicBezTo>
                    <a:pt x="2877" y="1393"/>
                    <a:pt x="2557" y="457"/>
                    <a:pt x="2375"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2351899" y="1615016"/>
              <a:ext cx="90148" cy="95452"/>
            </a:xfrm>
            <a:custGeom>
              <a:rect b="b" l="l" r="r" t="t"/>
              <a:pathLst>
                <a:path extrusionOk="0" h="4931" w="4657">
                  <a:moveTo>
                    <a:pt x="662" y="4931"/>
                  </a:moveTo>
                  <a:cubicBezTo>
                    <a:pt x="0" y="4040"/>
                    <a:pt x="525" y="3401"/>
                    <a:pt x="936" y="3287"/>
                  </a:cubicBezTo>
                  <a:cubicBezTo>
                    <a:pt x="1347" y="3150"/>
                    <a:pt x="434" y="1758"/>
                    <a:pt x="2077" y="868"/>
                  </a:cubicBezTo>
                  <a:cubicBezTo>
                    <a:pt x="3721" y="0"/>
                    <a:pt x="4656" y="1415"/>
                    <a:pt x="4656" y="1415"/>
                  </a:cubicBezTo>
                  <a:cubicBezTo>
                    <a:pt x="4656" y="1415"/>
                    <a:pt x="2716" y="434"/>
                    <a:pt x="2123" y="1735"/>
                  </a:cubicBezTo>
                  <a:cubicBezTo>
                    <a:pt x="1507" y="3013"/>
                    <a:pt x="1780" y="3675"/>
                    <a:pt x="1780" y="3675"/>
                  </a:cubicBezTo>
                  <a:cubicBezTo>
                    <a:pt x="1780" y="3675"/>
                    <a:pt x="639" y="3401"/>
                    <a:pt x="662"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2487545" y="1638440"/>
              <a:ext cx="90148" cy="95007"/>
            </a:xfrm>
            <a:custGeom>
              <a:rect b="b" l="l" r="r" t="t"/>
              <a:pathLst>
                <a:path extrusionOk="0" h="4908" w="4657">
                  <a:moveTo>
                    <a:pt x="3995" y="4907"/>
                  </a:moveTo>
                  <a:cubicBezTo>
                    <a:pt x="4657" y="4040"/>
                    <a:pt x="4132" y="3401"/>
                    <a:pt x="3721" y="3264"/>
                  </a:cubicBezTo>
                  <a:cubicBezTo>
                    <a:pt x="3310" y="3150"/>
                    <a:pt x="4223" y="1735"/>
                    <a:pt x="2580" y="867"/>
                  </a:cubicBezTo>
                  <a:cubicBezTo>
                    <a:pt x="936" y="0"/>
                    <a:pt x="0" y="1415"/>
                    <a:pt x="0" y="1415"/>
                  </a:cubicBezTo>
                  <a:cubicBezTo>
                    <a:pt x="0" y="1415"/>
                    <a:pt x="1941" y="434"/>
                    <a:pt x="2557" y="1712"/>
                  </a:cubicBezTo>
                  <a:cubicBezTo>
                    <a:pt x="3150" y="3013"/>
                    <a:pt x="2899" y="3675"/>
                    <a:pt x="2899" y="3675"/>
                  </a:cubicBezTo>
                  <a:cubicBezTo>
                    <a:pt x="2899" y="3675"/>
                    <a:pt x="4018" y="3378"/>
                    <a:pt x="3995" y="49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2387248" y="1640201"/>
              <a:ext cx="217404" cy="148472"/>
            </a:xfrm>
            <a:custGeom>
              <a:rect b="b" l="l" r="r" t="t"/>
              <a:pathLst>
                <a:path extrusionOk="0" h="7670" w="11231">
                  <a:moveTo>
                    <a:pt x="2351" y="1689"/>
                  </a:moveTo>
                  <a:cubicBezTo>
                    <a:pt x="2557" y="1689"/>
                    <a:pt x="2739" y="1872"/>
                    <a:pt x="2739" y="2100"/>
                  </a:cubicBezTo>
                  <a:cubicBezTo>
                    <a:pt x="2739" y="2328"/>
                    <a:pt x="2557" y="2511"/>
                    <a:pt x="2351" y="2511"/>
                  </a:cubicBezTo>
                  <a:cubicBezTo>
                    <a:pt x="2123" y="2511"/>
                    <a:pt x="1940" y="2328"/>
                    <a:pt x="1940" y="2100"/>
                  </a:cubicBezTo>
                  <a:cubicBezTo>
                    <a:pt x="1940" y="1872"/>
                    <a:pt x="2123" y="1689"/>
                    <a:pt x="2351" y="1689"/>
                  </a:cubicBezTo>
                  <a:close/>
                  <a:moveTo>
                    <a:pt x="388" y="3881"/>
                  </a:moveTo>
                  <a:cubicBezTo>
                    <a:pt x="616" y="3881"/>
                    <a:pt x="799" y="4063"/>
                    <a:pt x="799" y="4269"/>
                  </a:cubicBezTo>
                  <a:cubicBezTo>
                    <a:pt x="799" y="4497"/>
                    <a:pt x="616" y="4679"/>
                    <a:pt x="388" y="4679"/>
                  </a:cubicBezTo>
                  <a:cubicBezTo>
                    <a:pt x="183" y="4679"/>
                    <a:pt x="0" y="4497"/>
                    <a:pt x="0" y="4269"/>
                  </a:cubicBezTo>
                  <a:cubicBezTo>
                    <a:pt x="0" y="4063"/>
                    <a:pt x="183" y="3881"/>
                    <a:pt x="388" y="3881"/>
                  </a:cubicBezTo>
                  <a:close/>
                  <a:moveTo>
                    <a:pt x="2579" y="2853"/>
                  </a:moveTo>
                  <a:cubicBezTo>
                    <a:pt x="2648" y="2853"/>
                    <a:pt x="2716" y="2922"/>
                    <a:pt x="2716" y="3013"/>
                  </a:cubicBezTo>
                  <a:cubicBezTo>
                    <a:pt x="2716" y="3105"/>
                    <a:pt x="2648" y="3173"/>
                    <a:pt x="2579" y="3173"/>
                  </a:cubicBezTo>
                  <a:cubicBezTo>
                    <a:pt x="2488" y="3173"/>
                    <a:pt x="2420" y="3105"/>
                    <a:pt x="2420" y="3013"/>
                  </a:cubicBezTo>
                  <a:cubicBezTo>
                    <a:pt x="2420" y="2922"/>
                    <a:pt x="2488" y="2853"/>
                    <a:pt x="2579" y="2853"/>
                  </a:cubicBezTo>
                  <a:close/>
                  <a:moveTo>
                    <a:pt x="4953" y="0"/>
                  </a:moveTo>
                  <a:cubicBezTo>
                    <a:pt x="4793" y="0"/>
                    <a:pt x="4656" y="137"/>
                    <a:pt x="4656" y="297"/>
                  </a:cubicBezTo>
                  <a:cubicBezTo>
                    <a:pt x="4656" y="457"/>
                    <a:pt x="4793" y="594"/>
                    <a:pt x="4953" y="594"/>
                  </a:cubicBezTo>
                  <a:cubicBezTo>
                    <a:pt x="5113" y="594"/>
                    <a:pt x="5250" y="457"/>
                    <a:pt x="5250" y="297"/>
                  </a:cubicBezTo>
                  <a:cubicBezTo>
                    <a:pt x="5250" y="137"/>
                    <a:pt x="5113" y="0"/>
                    <a:pt x="4953" y="0"/>
                  </a:cubicBezTo>
                  <a:close/>
                  <a:moveTo>
                    <a:pt x="10865" y="2625"/>
                  </a:moveTo>
                  <a:cubicBezTo>
                    <a:pt x="10660" y="2625"/>
                    <a:pt x="10500" y="2785"/>
                    <a:pt x="10500" y="2990"/>
                  </a:cubicBezTo>
                  <a:cubicBezTo>
                    <a:pt x="10500" y="3196"/>
                    <a:pt x="10660" y="3356"/>
                    <a:pt x="10865" y="3356"/>
                  </a:cubicBezTo>
                  <a:cubicBezTo>
                    <a:pt x="11070" y="3356"/>
                    <a:pt x="11230" y="3196"/>
                    <a:pt x="11230" y="2990"/>
                  </a:cubicBezTo>
                  <a:cubicBezTo>
                    <a:pt x="11230" y="2785"/>
                    <a:pt x="11070" y="2625"/>
                    <a:pt x="10865" y="2625"/>
                  </a:cubicBezTo>
                  <a:close/>
                  <a:moveTo>
                    <a:pt x="10545" y="3972"/>
                  </a:moveTo>
                  <a:cubicBezTo>
                    <a:pt x="10705" y="3972"/>
                    <a:pt x="10819" y="4086"/>
                    <a:pt x="10819" y="4246"/>
                  </a:cubicBezTo>
                  <a:cubicBezTo>
                    <a:pt x="10819" y="4383"/>
                    <a:pt x="10705" y="4497"/>
                    <a:pt x="10545" y="4497"/>
                  </a:cubicBezTo>
                  <a:cubicBezTo>
                    <a:pt x="10408" y="4497"/>
                    <a:pt x="10294" y="4383"/>
                    <a:pt x="10294" y="4246"/>
                  </a:cubicBezTo>
                  <a:cubicBezTo>
                    <a:pt x="10294" y="4086"/>
                    <a:pt x="10408" y="3972"/>
                    <a:pt x="10545" y="3972"/>
                  </a:cubicBezTo>
                  <a:close/>
                  <a:moveTo>
                    <a:pt x="9792" y="1872"/>
                  </a:moveTo>
                  <a:cubicBezTo>
                    <a:pt x="9883" y="1872"/>
                    <a:pt x="9952" y="1940"/>
                    <a:pt x="9952" y="2032"/>
                  </a:cubicBezTo>
                  <a:cubicBezTo>
                    <a:pt x="9952" y="2146"/>
                    <a:pt x="9883" y="2214"/>
                    <a:pt x="9792" y="2214"/>
                  </a:cubicBezTo>
                  <a:cubicBezTo>
                    <a:pt x="9701" y="2214"/>
                    <a:pt x="9610" y="2146"/>
                    <a:pt x="9610" y="2032"/>
                  </a:cubicBezTo>
                  <a:cubicBezTo>
                    <a:pt x="9610" y="1940"/>
                    <a:pt x="9701" y="1872"/>
                    <a:pt x="9792" y="1872"/>
                  </a:cubicBezTo>
                  <a:close/>
                  <a:moveTo>
                    <a:pt x="8377" y="6483"/>
                  </a:moveTo>
                  <a:cubicBezTo>
                    <a:pt x="8719" y="6483"/>
                    <a:pt x="8970" y="6757"/>
                    <a:pt x="8970" y="7076"/>
                  </a:cubicBezTo>
                  <a:cubicBezTo>
                    <a:pt x="8970" y="7419"/>
                    <a:pt x="8719" y="7670"/>
                    <a:pt x="8377" y="7670"/>
                  </a:cubicBezTo>
                  <a:cubicBezTo>
                    <a:pt x="8057" y="7670"/>
                    <a:pt x="7784" y="7419"/>
                    <a:pt x="7784" y="7076"/>
                  </a:cubicBezTo>
                  <a:cubicBezTo>
                    <a:pt x="7784" y="6757"/>
                    <a:pt x="8057" y="6483"/>
                    <a:pt x="8377" y="6483"/>
                  </a:cubicBezTo>
                  <a:close/>
                  <a:moveTo>
                    <a:pt x="7532" y="5684"/>
                  </a:moveTo>
                  <a:cubicBezTo>
                    <a:pt x="7647" y="5684"/>
                    <a:pt x="7715" y="5752"/>
                    <a:pt x="7715" y="5844"/>
                  </a:cubicBezTo>
                  <a:cubicBezTo>
                    <a:pt x="7715" y="5958"/>
                    <a:pt x="7647" y="6026"/>
                    <a:pt x="7532" y="6026"/>
                  </a:cubicBezTo>
                  <a:cubicBezTo>
                    <a:pt x="7441" y="6026"/>
                    <a:pt x="7350" y="5958"/>
                    <a:pt x="7350" y="5844"/>
                  </a:cubicBezTo>
                  <a:cubicBezTo>
                    <a:pt x="7350" y="5752"/>
                    <a:pt x="7441" y="5684"/>
                    <a:pt x="7532" y="5684"/>
                  </a:cubicBezTo>
                  <a:close/>
                  <a:moveTo>
                    <a:pt x="6163" y="5364"/>
                  </a:moveTo>
                  <a:cubicBezTo>
                    <a:pt x="6414" y="5364"/>
                    <a:pt x="6597" y="5547"/>
                    <a:pt x="6597" y="5798"/>
                  </a:cubicBezTo>
                  <a:cubicBezTo>
                    <a:pt x="6597" y="6026"/>
                    <a:pt x="6414" y="6232"/>
                    <a:pt x="6163" y="6232"/>
                  </a:cubicBezTo>
                  <a:cubicBezTo>
                    <a:pt x="5935" y="6232"/>
                    <a:pt x="5729" y="6026"/>
                    <a:pt x="5729" y="5798"/>
                  </a:cubicBezTo>
                  <a:cubicBezTo>
                    <a:pt x="5729" y="5547"/>
                    <a:pt x="5935" y="5364"/>
                    <a:pt x="6163" y="5364"/>
                  </a:cubicBezTo>
                  <a:close/>
                  <a:moveTo>
                    <a:pt x="4885" y="3470"/>
                  </a:moveTo>
                  <a:cubicBezTo>
                    <a:pt x="5159" y="3470"/>
                    <a:pt x="5364" y="3698"/>
                    <a:pt x="5364" y="3949"/>
                  </a:cubicBezTo>
                  <a:cubicBezTo>
                    <a:pt x="5364" y="4223"/>
                    <a:pt x="5159" y="4451"/>
                    <a:pt x="4885" y="4451"/>
                  </a:cubicBezTo>
                  <a:cubicBezTo>
                    <a:pt x="4611" y="4451"/>
                    <a:pt x="4405" y="4223"/>
                    <a:pt x="4405" y="3949"/>
                  </a:cubicBezTo>
                  <a:cubicBezTo>
                    <a:pt x="4405" y="3698"/>
                    <a:pt x="4611" y="3470"/>
                    <a:pt x="4885"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1252079" y="2121397"/>
              <a:ext cx="378691" cy="312837"/>
            </a:xfrm>
            <a:custGeom>
              <a:rect b="b" l="l" r="r" t="t"/>
              <a:pathLst>
                <a:path extrusionOk="0" h="16161" w="19563">
                  <a:moveTo>
                    <a:pt x="15088" y="753"/>
                  </a:moveTo>
                  <a:cubicBezTo>
                    <a:pt x="10615" y="0"/>
                    <a:pt x="4634" y="2671"/>
                    <a:pt x="1713" y="6756"/>
                  </a:cubicBezTo>
                  <a:cubicBezTo>
                    <a:pt x="914" y="7898"/>
                    <a:pt x="183" y="8537"/>
                    <a:pt x="1" y="9609"/>
                  </a:cubicBezTo>
                  <a:cubicBezTo>
                    <a:pt x="1" y="9632"/>
                    <a:pt x="1" y="10819"/>
                    <a:pt x="69" y="11025"/>
                  </a:cubicBezTo>
                  <a:cubicBezTo>
                    <a:pt x="229" y="11595"/>
                    <a:pt x="1142" y="13261"/>
                    <a:pt x="1553" y="13718"/>
                  </a:cubicBezTo>
                  <a:cubicBezTo>
                    <a:pt x="2283" y="14563"/>
                    <a:pt x="3333" y="15133"/>
                    <a:pt x="4817" y="15384"/>
                  </a:cubicBezTo>
                  <a:cubicBezTo>
                    <a:pt x="9291" y="16160"/>
                    <a:pt x="15043" y="13650"/>
                    <a:pt x="17942" y="9564"/>
                  </a:cubicBezTo>
                  <a:cubicBezTo>
                    <a:pt x="18877" y="8263"/>
                    <a:pt x="19380" y="6985"/>
                    <a:pt x="19494" y="5798"/>
                  </a:cubicBezTo>
                  <a:cubicBezTo>
                    <a:pt x="19562" y="4976"/>
                    <a:pt x="19243" y="2419"/>
                    <a:pt x="18900" y="1917"/>
                  </a:cubicBezTo>
                  <a:cubicBezTo>
                    <a:pt x="18193" y="867"/>
                    <a:pt x="16823" y="1050"/>
                    <a:pt x="15088" y="753"/>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1224241" y="2091779"/>
              <a:ext cx="426852" cy="317269"/>
            </a:xfrm>
            <a:custGeom>
              <a:rect b="b" l="l" r="r" t="t"/>
              <a:pathLst>
                <a:path extrusionOk="0" h="16390" w="22051">
                  <a:moveTo>
                    <a:pt x="16298" y="685"/>
                  </a:moveTo>
                  <a:cubicBezTo>
                    <a:pt x="11802" y="1"/>
                    <a:pt x="5821" y="2808"/>
                    <a:pt x="2900" y="6962"/>
                  </a:cubicBezTo>
                  <a:cubicBezTo>
                    <a:pt x="1" y="11094"/>
                    <a:pt x="1279" y="15020"/>
                    <a:pt x="5776" y="15705"/>
                  </a:cubicBezTo>
                  <a:cubicBezTo>
                    <a:pt x="10249" y="16389"/>
                    <a:pt x="16230" y="13582"/>
                    <a:pt x="19151" y="9428"/>
                  </a:cubicBezTo>
                  <a:cubicBezTo>
                    <a:pt x="22050" y="5296"/>
                    <a:pt x="20772" y="1370"/>
                    <a:pt x="16298"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1238392" y="2102387"/>
              <a:ext cx="398997" cy="296054"/>
            </a:xfrm>
            <a:custGeom>
              <a:rect b="b" l="l" r="r" t="t"/>
              <a:pathLst>
                <a:path extrusionOk="0" h="15294" w="20612">
                  <a:moveTo>
                    <a:pt x="15225" y="640"/>
                  </a:moveTo>
                  <a:cubicBezTo>
                    <a:pt x="11025" y="1"/>
                    <a:pt x="5433" y="2625"/>
                    <a:pt x="2717" y="6483"/>
                  </a:cubicBezTo>
                  <a:cubicBezTo>
                    <a:pt x="0" y="10363"/>
                    <a:pt x="1187" y="14015"/>
                    <a:pt x="5387" y="14654"/>
                  </a:cubicBezTo>
                  <a:cubicBezTo>
                    <a:pt x="9564" y="15293"/>
                    <a:pt x="15156" y="12691"/>
                    <a:pt x="17895" y="8811"/>
                  </a:cubicBezTo>
                  <a:cubicBezTo>
                    <a:pt x="20612" y="4931"/>
                    <a:pt x="19402" y="1279"/>
                    <a:pt x="15225" y="64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1252079" y="2112550"/>
              <a:ext cx="371180" cy="275728"/>
            </a:xfrm>
            <a:custGeom>
              <a:rect b="b" l="l" r="r" t="t"/>
              <a:pathLst>
                <a:path extrusionOk="0" h="14244" w="19175">
                  <a:moveTo>
                    <a:pt x="14175" y="594"/>
                  </a:moveTo>
                  <a:cubicBezTo>
                    <a:pt x="10272" y="1"/>
                    <a:pt x="5045" y="2443"/>
                    <a:pt x="2535" y="6049"/>
                  </a:cubicBezTo>
                  <a:cubicBezTo>
                    <a:pt x="1" y="9656"/>
                    <a:pt x="1097" y="13057"/>
                    <a:pt x="5000" y="13650"/>
                  </a:cubicBezTo>
                  <a:cubicBezTo>
                    <a:pt x="8903" y="14243"/>
                    <a:pt x="14130" y="11801"/>
                    <a:pt x="16663" y="8195"/>
                  </a:cubicBezTo>
                  <a:cubicBezTo>
                    <a:pt x="19174" y="4588"/>
                    <a:pt x="18079" y="1187"/>
                    <a:pt x="14175" y="594"/>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1391712" y="2139498"/>
              <a:ext cx="177199" cy="106505"/>
            </a:xfrm>
            <a:custGeom>
              <a:rect b="b" l="l" r="r" t="t"/>
              <a:pathLst>
                <a:path extrusionOk="0" h="5502" w="9154">
                  <a:moveTo>
                    <a:pt x="5821" y="320"/>
                  </a:moveTo>
                  <a:cubicBezTo>
                    <a:pt x="7990" y="663"/>
                    <a:pt x="9154" y="1713"/>
                    <a:pt x="8469" y="2717"/>
                  </a:cubicBezTo>
                  <a:cubicBezTo>
                    <a:pt x="7784" y="3699"/>
                    <a:pt x="3196" y="5502"/>
                    <a:pt x="2123" y="5296"/>
                  </a:cubicBezTo>
                  <a:cubicBezTo>
                    <a:pt x="1051" y="5114"/>
                    <a:pt x="1" y="2512"/>
                    <a:pt x="685" y="1530"/>
                  </a:cubicBezTo>
                  <a:cubicBezTo>
                    <a:pt x="1370" y="526"/>
                    <a:pt x="3676" y="1"/>
                    <a:pt x="5821"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1288763" y="2218151"/>
              <a:ext cx="133005" cy="134341"/>
            </a:xfrm>
            <a:custGeom>
              <a:rect b="b" l="l" r="r" t="t"/>
              <a:pathLst>
                <a:path extrusionOk="0" h="6940" w="6871">
                  <a:moveTo>
                    <a:pt x="525" y="4429"/>
                  </a:moveTo>
                  <a:cubicBezTo>
                    <a:pt x="1050" y="6049"/>
                    <a:pt x="2397" y="6940"/>
                    <a:pt x="3538" y="6415"/>
                  </a:cubicBezTo>
                  <a:cubicBezTo>
                    <a:pt x="4680" y="5890"/>
                    <a:pt x="6871" y="2260"/>
                    <a:pt x="6506" y="1621"/>
                  </a:cubicBezTo>
                  <a:cubicBezTo>
                    <a:pt x="6163" y="1005"/>
                    <a:pt x="2739" y="1"/>
                    <a:pt x="1621" y="526"/>
                  </a:cubicBezTo>
                  <a:cubicBezTo>
                    <a:pt x="480" y="1051"/>
                    <a:pt x="0" y="2808"/>
                    <a:pt x="52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1393048" y="2245118"/>
              <a:ext cx="173656" cy="109583"/>
            </a:xfrm>
            <a:custGeom>
              <a:rect b="b" l="l" r="r" t="t"/>
              <a:pathLst>
                <a:path extrusionOk="0" h="5661" w="8971">
                  <a:moveTo>
                    <a:pt x="5022" y="4017"/>
                  </a:moveTo>
                  <a:cubicBezTo>
                    <a:pt x="2694" y="5227"/>
                    <a:pt x="594" y="5661"/>
                    <a:pt x="297" y="4999"/>
                  </a:cubicBezTo>
                  <a:cubicBezTo>
                    <a:pt x="0" y="4314"/>
                    <a:pt x="2442" y="936"/>
                    <a:pt x="3447" y="525"/>
                  </a:cubicBezTo>
                  <a:cubicBezTo>
                    <a:pt x="4428" y="91"/>
                    <a:pt x="8377" y="0"/>
                    <a:pt x="8674" y="662"/>
                  </a:cubicBezTo>
                  <a:cubicBezTo>
                    <a:pt x="8971"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1444290" y="2155410"/>
              <a:ext cx="62776" cy="72474"/>
            </a:xfrm>
            <a:custGeom>
              <a:rect b="b" l="l" r="r" t="t"/>
              <a:pathLst>
                <a:path extrusionOk="0" h="3744" w="3243">
                  <a:moveTo>
                    <a:pt x="298" y="3698"/>
                  </a:moveTo>
                  <a:cubicBezTo>
                    <a:pt x="572" y="3744"/>
                    <a:pt x="1827" y="2352"/>
                    <a:pt x="2535" y="1347"/>
                  </a:cubicBezTo>
                  <a:cubicBezTo>
                    <a:pt x="3242" y="343"/>
                    <a:pt x="3151" y="92"/>
                    <a:pt x="2854" y="46"/>
                  </a:cubicBezTo>
                  <a:cubicBezTo>
                    <a:pt x="2557" y="1"/>
                    <a:pt x="2192" y="183"/>
                    <a:pt x="1485" y="1187"/>
                  </a:cubicBezTo>
                  <a:cubicBezTo>
                    <a:pt x="754" y="2192"/>
                    <a:pt x="1" y="3653"/>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1432365" y="2156746"/>
              <a:ext cx="40670" cy="67171"/>
            </a:xfrm>
            <a:custGeom>
              <a:rect b="b" l="l" r="r" t="t"/>
              <a:pathLst>
                <a:path extrusionOk="0" h="3470" w="2101">
                  <a:moveTo>
                    <a:pt x="297" y="3447"/>
                  </a:moveTo>
                  <a:cubicBezTo>
                    <a:pt x="617" y="3424"/>
                    <a:pt x="1370" y="2054"/>
                    <a:pt x="1735" y="1118"/>
                  </a:cubicBezTo>
                  <a:cubicBezTo>
                    <a:pt x="2101" y="160"/>
                    <a:pt x="1918" y="0"/>
                    <a:pt x="1621" y="23"/>
                  </a:cubicBezTo>
                  <a:cubicBezTo>
                    <a:pt x="1302" y="46"/>
                    <a:pt x="982" y="274"/>
                    <a:pt x="617" y="1210"/>
                  </a:cubicBezTo>
                  <a:cubicBezTo>
                    <a:pt x="252" y="2146"/>
                    <a:pt x="1" y="3469"/>
                    <a:pt x="297"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1414691" y="2169116"/>
              <a:ext cx="18583" cy="49942"/>
            </a:xfrm>
            <a:custGeom>
              <a:rect b="b" l="l" r="r" t="t"/>
              <a:pathLst>
                <a:path extrusionOk="0" h="2580" w="960">
                  <a:moveTo>
                    <a:pt x="571" y="2488"/>
                  </a:moveTo>
                  <a:cubicBezTo>
                    <a:pt x="822" y="2397"/>
                    <a:pt x="959" y="1392"/>
                    <a:pt x="936" y="731"/>
                  </a:cubicBezTo>
                  <a:cubicBezTo>
                    <a:pt x="891" y="69"/>
                    <a:pt x="685" y="0"/>
                    <a:pt x="434" y="91"/>
                  </a:cubicBezTo>
                  <a:cubicBezTo>
                    <a:pt x="206" y="183"/>
                    <a:pt x="1" y="388"/>
                    <a:pt x="46" y="1050"/>
                  </a:cubicBezTo>
                  <a:cubicBezTo>
                    <a:pt x="69" y="1712"/>
                    <a:pt x="320" y="2579"/>
                    <a:pt x="571"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1461539" y="2164257"/>
              <a:ext cx="72029" cy="64073"/>
            </a:xfrm>
            <a:custGeom>
              <a:rect b="b" l="l" r="r" t="t"/>
              <a:pathLst>
                <a:path extrusionOk="0" h="3310" w="3721">
                  <a:moveTo>
                    <a:pt x="228" y="3218"/>
                  </a:moveTo>
                  <a:cubicBezTo>
                    <a:pt x="0" y="3104"/>
                    <a:pt x="1119" y="1803"/>
                    <a:pt x="2032" y="936"/>
                  </a:cubicBezTo>
                  <a:cubicBezTo>
                    <a:pt x="2922" y="69"/>
                    <a:pt x="3287" y="0"/>
                    <a:pt x="3492" y="91"/>
                  </a:cubicBezTo>
                  <a:cubicBezTo>
                    <a:pt x="3721" y="205"/>
                    <a:pt x="3698" y="457"/>
                    <a:pt x="2808" y="1324"/>
                  </a:cubicBezTo>
                  <a:cubicBezTo>
                    <a:pt x="1895" y="2191"/>
                    <a:pt x="434" y="3310"/>
                    <a:pt x="228"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1482291" y="2185455"/>
              <a:ext cx="64093" cy="42006"/>
            </a:xfrm>
            <a:custGeom>
              <a:rect b="b" l="l" r="r" t="t"/>
              <a:pathLst>
                <a:path extrusionOk="0" h="2170" w="3311">
                  <a:moveTo>
                    <a:pt x="92" y="2032"/>
                  </a:moveTo>
                  <a:cubicBezTo>
                    <a:pt x="1" y="1895"/>
                    <a:pt x="1142" y="1051"/>
                    <a:pt x="2010" y="526"/>
                  </a:cubicBezTo>
                  <a:cubicBezTo>
                    <a:pt x="2877" y="1"/>
                    <a:pt x="3128" y="1"/>
                    <a:pt x="3219" y="138"/>
                  </a:cubicBezTo>
                  <a:cubicBezTo>
                    <a:pt x="3311" y="275"/>
                    <a:pt x="3196" y="503"/>
                    <a:pt x="2352" y="1028"/>
                  </a:cubicBezTo>
                  <a:cubicBezTo>
                    <a:pt x="1485"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1393919" y="2210640"/>
              <a:ext cx="134786" cy="96342"/>
            </a:xfrm>
            <a:custGeom>
              <a:rect b="b" l="l" r="r" t="t"/>
              <a:pathLst>
                <a:path extrusionOk="0" h="4977" w="6963">
                  <a:moveTo>
                    <a:pt x="1" y="1"/>
                  </a:moveTo>
                  <a:cubicBezTo>
                    <a:pt x="1325" y="1439"/>
                    <a:pt x="1484" y="1804"/>
                    <a:pt x="2283" y="1872"/>
                  </a:cubicBezTo>
                  <a:cubicBezTo>
                    <a:pt x="3082" y="1918"/>
                    <a:pt x="6963" y="663"/>
                    <a:pt x="6963" y="663"/>
                  </a:cubicBezTo>
                  <a:cubicBezTo>
                    <a:pt x="6963" y="663"/>
                    <a:pt x="3105" y="1895"/>
                    <a:pt x="2375" y="2489"/>
                  </a:cubicBezTo>
                  <a:cubicBezTo>
                    <a:pt x="1621" y="3105"/>
                    <a:pt x="183" y="4977"/>
                    <a:pt x="183" y="4977"/>
                  </a:cubicBezTo>
                  <a:cubicBezTo>
                    <a:pt x="183" y="4977"/>
                    <a:pt x="1690" y="2763"/>
                    <a:pt x="1507" y="2329"/>
                  </a:cubicBezTo>
                  <a:cubicBezTo>
                    <a:pt x="1348"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1307328" y="2257488"/>
              <a:ext cx="92355" cy="52594"/>
            </a:xfrm>
            <a:custGeom>
              <a:rect b="b" l="l" r="r" t="t"/>
              <a:pathLst>
                <a:path extrusionOk="0" h="2717" w="4771">
                  <a:moveTo>
                    <a:pt x="4679" y="228"/>
                  </a:moveTo>
                  <a:cubicBezTo>
                    <a:pt x="4611" y="0"/>
                    <a:pt x="2739" y="708"/>
                    <a:pt x="1484" y="1324"/>
                  </a:cubicBezTo>
                  <a:cubicBezTo>
                    <a:pt x="205" y="1918"/>
                    <a:pt x="0" y="2237"/>
                    <a:pt x="91" y="2442"/>
                  </a:cubicBezTo>
                  <a:cubicBezTo>
                    <a:pt x="160" y="2671"/>
                    <a:pt x="502" y="2716"/>
                    <a:pt x="1758" y="2100"/>
                  </a:cubicBezTo>
                  <a:cubicBezTo>
                    <a:pt x="3036" y="1484"/>
                    <a:pt x="4771" y="434"/>
                    <a:pt x="467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1321905" y="2269413"/>
              <a:ext cx="80430" cy="58789"/>
            </a:xfrm>
            <a:custGeom>
              <a:rect b="b" l="l" r="r" t="t"/>
              <a:pathLst>
                <a:path extrusionOk="0" h="3037" w="4155">
                  <a:moveTo>
                    <a:pt x="3995" y="160"/>
                  </a:moveTo>
                  <a:cubicBezTo>
                    <a:pt x="3835" y="0"/>
                    <a:pt x="2214" y="959"/>
                    <a:pt x="1164" y="1690"/>
                  </a:cubicBezTo>
                  <a:cubicBezTo>
                    <a:pt x="92" y="2443"/>
                    <a:pt x="0" y="2740"/>
                    <a:pt x="160" y="2876"/>
                  </a:cubicBezTo>
                  <a:cubicBezTo>
                    <a:pt x="320" y="3036"/>
                    <a:pt x="662" y="3013"/>
                    <a:pt x="1712" y="2260"/>
                  </a:cubicBezTo>
                  <a:cubicBezTo>
                    <a:pt x="2785" y="1507"/>
                    <a:pt x="4154" y="320"/>
                    <a:pt x="3995"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1351059" y="2285326"/>
              <a:ext cx="51278" cy="51259"/>
            </a:xfrm>
            <a:custGeom>
              <a:rect b="b" l="l" r="r" t="t"/>
              <a:pathLst>
                <a:path extrusionOk="0" h="2648" w="2649">
                  <a:moveTo>
                    <a:pt x="2466" y="46"/>
                  </a:moveTo>
                  <a:cubicBezTo>
                    <a:pt x="2260" y="0"/>
                    <a:pt x="1233" y="936"/>
                    <a:pt x="617" y="1621"/>
                  </a:cubicBezTo>
                  <a:cubicBezTo>
                    <a:pt x="1" y="2328"/>
                    <a:pt x="24" y="2511"/>
                    <a:pt x="206" y="2579"/>
                  </a:cubicBezTo>
                  <a:cubicBezTo>
                    <a:pt x="389" y="2648"/>
                    <a:pt x="663" y="2557"/>
                    <a:pt x="1279" y="1849"/>
                  </a:cubicBezTo>
                  <a:cubicBezTo>
                    <a:pt x="1918" y="1141"/>
                    <a:pt x="2648" y="114"/>
                    <a:pt x="2466"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1305547" y="2248641"/>
              <a:ext cx="85309" cy="35366"/>
            </a:xfrm>
            <a:custGeom>
              <a:rect b="b" l="l" r="r" t="t"/>
              <a:pathLst>
                <a:path extrusionOk="0" h="1827" w="4407">
                  <a:moveTo>
                    <a:pt x="4383" y="229"/>
                  </a:moveTo>
                  <a:cubicBezTo>
                    <a:pt x="4383" y="457"/>
                    <a:pt x="2648" y="1142"/>
                    <a:pt x="1462" y="1484"/>
                  </a:cubicBezTo>
                  <a:cubicBezTo>
                    <a:pt x="252" y="1827"/>
                    <a:pt x="1" y="1713"/>
                    <a:pt x="24" y="1484"/>
                  </a:cubicBezTo>
                  <a:cubicBezTo>
                    <a:pt x="24" y="1233"/>
                    <a:pt x="297" y="982"/>
                    <a:pt x="1507" y="640"/>
                  </a:cubicBezTo>
                  <a:cubicBezTo>
                    <a:pt x="2717" y="297"/>
                    <a:pt x="4406"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1319253" y="2237607"/>
              <a:ext cx="64093" cy="14596"/>
            </a:xfrm>
            <a:custGeom>
              <a:rect b="b" l="l" r="r" t="t"/>
              <a:pathLst>
                <a:path extrusionOk="0" h="754" w="3311">
                  <a:moveTo>
                    <a:pt x="3219" y="320"/>
                  </a:moveTo>
                  <a:cubicBezTo>
                    <a:pt x="3127" y="525"/>
                    <a:pt x="1826" y="708"/>
                    <a:pt x="959" y="730"/>
                  </a:cubicBezTo>
                  <a:cubicBezTo>
                    <a:pt x="92" y="753"/>
                    <a:pt x="0" y="594"/>
                    <a:pt x="92" y="411"/>
                  </a:cubicBezTo>
                  <a:cubicBezTo>
                    <a:pt x="183" y="205"/>
                    <a:pt x="434" y="46"/>
                    <a:pt x="1301" y="23"/>
                  </a:cubicBezTo>
                  <a:cubicBezTo>
                    <a:pt x="2146"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1458887" y="2262347"/>
              <a:ext cx="42432" cy="61867"/>
            </a:xfrm>
            <a:custGeom>
              <a:rect b="b" l="l" r="r" t="t"/>
              <a:pathLst>
                <a:path extrusionOk="0" h="3196" w="2192">
                  <a:moveTo>
                    <a:pt x="343" y="183"/>
                  </a:moveTo>
                  <a:cubicBezTo>
                    <a:pt x="0" y="343"/>
                    <a:pt x="251" y="1598"/>
                    <a:pt x="616" y="2374"/>
                  </a:cubicBezTo>
                  <a:cubicBezTo>
                    <a:pt x="1004" y="3173"/>
                    <a:pt x="1347" y="3196"/>
                    <a:pt x="1666" y="3013"/>
                  </a:cubicBezTo>
                  <a:cubicBezTo>
                    <a:pt x="2009" y="2831"/>
                    <a:pt x="2191" y="2534"/>
                    <a:pt x="1826" y="1758"/>
                  </a:cubicBezTo>
                  <a:cubicBezTo>
                    <a:pt x="1461" y="959"/>
                    <a:pt x="662" y="0"/>
                    <a:pt x="343"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1475225" y="2255281"/>
              <a:ext cx="57453" cy="46845"/>
            </a:xfrm>
            <a:custGeom>
              <a:rect b="b" l="l" r="r" t="t"/>
              <a:pathLst>
                <a:path extrusionOk="0" h="2420" w="2968">
                  <a:moveTo>
                    <a:pt x="275" y="205"/>
                  </a:moveTo>
                  <a:cubicBezTo>
                    <a:pt x="1" y="411"/>
                    <a:pt x="685" y="1347"/>
                    <a:pt x="1347" y="1872"/>
                  </a:cubicBezTo>
                  <a:cubicBezTo>
                    <a:pt x="1986" y="2420"/>
                    <a:pt x="2329" y="2351"/>
                    <a:pt x="2603" y="2146"/>
                  </a:cubicBezTo>
                  <a:cubicBezTo>
                    <a:pt x="2877" y="1940"/>
                    <a:pt x="2968" y="1666"/>
                    <a:pt x="2329" y="1119"/>
                  </a:cubicBezTo>
                  <a:cubicBezTo>
                    <a:pt x="1690" y="594"/>
                    <a:pt x="548" y="0"/>
                    <a:pt x="275"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1496442" y="2249532"/>
              <a:ext cx="57453" cy="22551"/>
            </a:xfrm>
            <a:custGeom>
              <a:rect b="b" l="l" r="r" t="t"/>
              <a:pathLst>
                <a:path extrusionOk="0" h="1165" w="2968">
                  <a:moveTo>
                    <a:pt x="160" y="183"/>
                  </a:moveTo>
                  <a:cubicBezTo>
                    <a:pt x="0" y="366"/>
                    <a:pt x="913" y="799"/>
                    <a:pt x="1644" y="982"/>
                  </a:cubicBezTo>
                  <a:cubicBezTo>
                    <a:pt x="2374" y="1164"/>
                    <a:pt x="2648" y="1050"/>
                    <a:pt x="2808" y="868"/>
                  </a:cubicBezTo>
                  <a:cubicBezTo>
                    <a:pt x="2968" y="685"/>
                    <a:pt x="2945" y="480"/>
                    <a:pt x="2214" y="297"/>
                  </a:cubicBezTo>
                  <a:cubicBezTo>
                    <a:pt x="1484" y="114"/>
                    <a:pt x="320" y="0"/>
                    <a:pt x="160"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1439431" y="2274272"/>
              <a:ext cx="23442" cy="64538"/>
            </a:xfrm>
            <a:custGeom>
              <a:rect b="b" l="l" r="r" t="t"/>
              <a:pathLst>
                <a:path extrusionOk="0" h="3334" w="1211">
                  <a:moveTo>
                    <a:pt x="571" y="115"/>
                  </a:moveTo>
                  <a:cubicBezTo>
                    <a:pt x="891" y="1"/>
                    <a:pt x="1165" y="1142"/>
                    <a:pt x="1188" y="2009"/>
                  </a:cubicBezTo>
                  <a:cubicBezTo>
                    <a:pt x="1211" y="2877"/>
                    <a:pt x="959" y="3128"/>
                    <a:pt x="640" y="3242"/>
                  </a:cubicBezTo>
                  <a:cubicBezTo>
                    <a:pt x="320" y="3333"/>
                    <a:pt x="46" y="3242"/>
                    <a:pt x="24" y="2397"/>
                  </a:cubicBezTo>
                  <a:cubicBezTo>
                    <a:pt x="1" y="1530"/>
                    <a:pt x="252" y="206"/>
                    <a:pt x="571"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1406289" y="2288404"/>
              <a:ext cx="32288" cy="51723"/>
            </a:xfrm>
            <a:custGeom>
              <a:rect b="b" l="l" r="r" t="t"/>
              <a:pathLst>
                <a:path extrusionOk="0" h="2672" w="1668">
                  <a:moveTo>
                    <a:pt x="1439" y="1"/>
                  </a:moveTo>
                  <a:cubicBezTo>
                    <a:pt x="1667" y="1"/>
                    <a:pt x="1439" y="1005"/>
                    <a:pt x="1142" y="1736"/>
                  </a:cubicBezTo>
                  <a:cubicBezTo>
                    <a:pt x="845" y="2466"/>
                    <a:pt x="617" y="2649"/>
                    <a:pt x="366" y="2649"/>
                  </a:cubicBezTo>
                  <a:cubicBezTo>
                    <a:pt x="138" y="2672"/>
                    <a:pt x="1" y="2535"/>
                    <a:pt x="298" y="1804"/>
                  </a:cubicBezTo>
                  <a:cubicBezTo>
                    <a:pt x="594" y="1074"/>
                    <a:pt x="1211" y="24"/>
                    <a:pt x="143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2201657" y="1834174"/>
              <a:ext cx="101201" cy="101201"/>
            </a:xfrm>
            <a:custGeom>
              <a:rect b="b" l="l" r="r" t="t"/>
              <a:pathLst>
                <a:path extrusionOk="0" h="5228" w="5228">
                  <a:moveTo>
                    <a:pt x="2625" y="1"/>
                  </a:moveTo>
                  <a:cubicBezTo>
                    <a:pt x="1187" y="1"/>
                    <a:pt x="0" y="1165"/>
                    <a:pt x="0" y="2603"/>
                  </a:cubicBezTo>
                  <a:cubicBezTo>
                    <a:pt x="0" y="4063"/>
                    <a:pt x="1187" y="5228"/>
                    <a:pt x="2625" y="5228"/>
                  </a:cubicBezTo>
                  <a:cubicBezTo>
                    <a:pt x="4063" y="5228"/>
                    <a:pt x="5227" y="4063"/>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2202547" y="1838162"/>
              <a:ext cx="85289" cy="84399"/>
            </a:xfrm>
            <a:custGeom>
              <a:rect b="b" l="l" r="r" t="t"/>
              <a:pathLst>
                <a:path extrusionOk="0" h="4360" w="4406">
                  <a:moveTo>
                    <a:pt x="3675" y="753"/>
                  </a:moveTo>
                  <a:cubicBezTo>
                    <a:pt x="2945" y="0"/>
                    <a:pt x="1712" y="23"/>
                    <a:pt x="890" y="822"/>
                  </a:cubicBezTo>
                  <a:cubicBezTo>
                    <a:pt x="69" y="1598"/>
                    <a:pt x="0" y="2853"/>
                    <a:pt x="731" y="3606"/>
                  </a:cubicBezTo>
                  <a:cubicBezTo>
                    <a:pt x="1461" y="4360"/>
                    <a:pt x="2716" y="4337"/>
                    <a:pt x="3538" y="3561"/>
                  </a:cubicBezTo>
                  <a:cubicBezTo>
                    <a:pt x="4337" y="2762"/>
                    <a:pt x="4405" y="1506"/>
                    <a:pt x="3675"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2210930" y="1842130"/>
              <a:ext cx="50388" cy="49942"/>
            </a:xfrm>
            <a:custGeom>
              <a:rect b="b" l="l" r="r" t="t"/>
              <a:pathLst>
                <a:path extrusionOk="0" h="2580" w="2603">
                  <a:moveTo>
                    <a:pt x="823" y="617"/>
                  </a:moveTo>
                  <a:cubicBezTo>
                    <a:pt x="1" y="1279"/>
                    <a:pt x="1" y="2580"/>
                    <a:pt x="571" y="2146"/>
                  </a:cubicBezTo>
                  <a:cubicBezTo>
                    <a:pt x="663" y="2078"/>
                    <a:pt x="823" y="1621"/>
                    <a:pt x="1370" y="1279"/>
                  </a:cubicBezTo>
                  <a:cubicBezTo>
                    <a:pt x="1758" y="1028"/>
                    <a:pt x="2557" y="913"/>
                    <a:pt x="2580" y="662"/>
                  </a:cubicBezTo>
                  <a:cubicBezTo>
                    <a:pt x="2603" y="0"/>
                    <a:pt x="1348" y="183"/>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2221984" y="2258804"/>
              <a:ext cx="239046" cy="168797"/>
            </a:xfrm>
            <a:custGeom>
              <a:rect b="b" l="l" r="r" t="t"/>
              <a:pathLst>
                <a:path extrusionOk="0" h="8720" w="12349">
                  <a:moveTo>
                    <a:pt x="2055" y="7624"/>
                  </a:moveTo>
                  <a:cubicBezTo>
                    <a:pt x="822" y="7305"/>
                    <a:pt x="92" y="6049"/>
                    <a:pt x="434" y="4817"/>
                  </a:cubicBezTo>
                  <a:cubicBezTo>
                    <a:pt x="457" y="4725"/>
                    <a:pt x="480" y="4634"/>
                    <a:pt x="525" y="4566"/>
                  </a:cubicBezTo>
                  <a:cubicBezTo>
                    <a:pt x="160" y="4315"/>
                    <a:pt x="0" y="3881"/>
                    <a:pt x="115" y="3447"/>
                  </a:cubicBezTo>
                  <a:cubicBezTo>
                    <a:pt x="206" y="3105"/>
                    <a:pt x="457" y="2831"/>
                    <a:pt x="754" y="2740"/>
                  </a:cubicBezTo>
                  <a:cubicBezTo>
                    <a:pt x="662" y="2397"/>
                    <a:pt x="662" y="2032"/>
                    <a:pt x="754" y="1690"/>
                  </a:cubicBezTo>
                  <a:cubicBezTo>
                    <a:pt x="1050" y="617"/>
                    <a:pt x="2146" y="1"/>
                    <a:pt x="3196" y="275"/>
                  </a:cubicBezTo>
                  <a:cubicBezTo>
                    <a:pt x="3904" y="480"/>
                    <a:pt x="4406" y="1005"/>
                    <a:pt x="4588" y="1667"/>
                  </a:cubicBezTo>
                  <a:cubicBezTo>
                    <a:pt x="4817" y="1644"/>
                    <a:pt x="5068" y="1644"/>
                    <a:pt x="5296" y="1713"/>
                  </a:cubicBezTo>
                  <a:cubicBezTo>
                    <a:pt x="5364" y="1735"/>
                    <a:pt x="5433" y="1758"/>
                    <a:pt x="5501" y="1781"/>
                  </a:cubicBezTo>
                  <a:cubicBezTo>
                    <a:pt x="6026" y="1370"/>
                    <a:pt x="6734" y="1188"/>
                    <a:pt x="7419" y="1370"/>
                  </a:cubicBezTo>
                  <a:cubicBezTo>
                    <a:pt x="7761" y="1461"/>
                    <a:pt x="8081" y="1644"/>
                    <a:pt x="8332" y="1872"/>
                  </a:cubicBezTo>
                  <a:cubicBezTo>
                    <a:pt x="8697" y="1188"/>
                    <a:pt x="9496" y="800"/>
                    <a:pt x="10295" y="1005"/>
                  </a:cubicBezTo>
                  <a:cubicBezTo>
                    <a:pt x="11230" y="1256"/>
                    <a:pt x="11755" y="2215"/>
                    <a:pt x="11527" y="3128"/>
                  </a:cubicBezTo>
                  <a:cubicBezTo>
                    <a:pt x="11504" y="3219"/>
                    <a:pt x="11459" y="3310"/>
                    <a:pt x="11413" y="3402"/>
                  </a:cubicBezTo>
                  <a:cubicBezTo>
                    <a:pt x="12052" y="4064"/>
                    <a:pt x="12349" y="5022"/>
                    <a:pt x="12075" y="5981"/>
                  </a:cubicBezTo>
                  <a:cubicBezTo>
                    <a:pt x="11687" y="7442"/>
                    <a:pt x="10203" y="8286"/>
                    <a:pt x="8765" y="7898"/>
                  </a:cubicBezTo>
                  <a:cubicBezTo>
                    <a:pt x="8355" y="7784"/>
                    <a:pt x="7966" y="7579"/>
                    <a:pt x="7670" y="7305"/>
                  </a:cubicBezTo>
                  <a:cubicBezTo>
                    <a:pt x="7305" y="8218"/>
                    <a:pt x="6300" y="8720"/>
                    <a:pt x="5342" y="8469"/>
                  </a:cubicBezTo>
                  <a:cubicBezTo>
                    <a:pt x="4702" y="8309"/>
                    <a:pt x="4223" y="7830"/>
                    <a:pt x="3995" y="7259"/>
                  </a:cubicBezTo>
                  <a:cubicBezTo>
                    <a:pt x="3470" y="7647"/>
                    <a:pt x="2739" y="7807"/>
                    <a:pt x="2055" y="762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2235244" y="2314480"/>
              <a:ext cx="195743" cy="192665"/>
            </a:xfrm>
            <a:custGeom>
              <a:rect b="b" l="l" r="r" t="t"/>
              <a:pathLst>
                <a:path extrusionOk="0" h="9953" w="10112">
                  <a:moveTo>
                    <a:pt x="3515" y="1"/>
                  </a:moveTo>
                  <a:cubicBezTo>
                    <a:pt x="4154" y="4064"/>
                    <a:pt x="4086" y="3995"/>
                    <a:pt x="3675" y="4748"/>
                  </a:cubicBezTo>
                  <a:cubicBezTo>
                    <a:pt x="3401" y="5250"/>
                    <a:pt x="2283" y="6118"/>
                    <a:pt x="1598" y="6780"/>
                  </a:cubicBezTo>
                  <a:cubicBezTo>
                    <a:pt x="0" y="8241"/>
                    <a:pt x="3607" y="9952"/>
                    <a:pt x="4223" y="9838"/>
                  </a:cubicBezTo>
                  <a:cubicBezTo>
                    <a:pt x="5638" y="9564"/>
                    <a:pt x="5889" y="5844"/>
                    <a:pt x="6346" y="4977"/>
                  </a:cubicBezTo>
                  <a:cubicBezTo>
                    <a:pt x="6825" y="4109"/>
                    <a:pt x="10112" y="1964"/>
                    <a:pt x="9929" y="1918"/>
                  </a:cubicBezTo>
                  <a:cubicBezTo>
                    <a:pt x="9747" y="1849"/>
                    <a:pt x="9062" y="1416"/>
                    <a:pt x="8925" y="1621"/>
                  </a:cubicBezTo>
                  <a:cubicBezTo>
                    <a:pt x="8788" y="1804"/>
                    <a:pt x="5387" y="4748"/>
                    <a:pt x="5067" y="4315"/>
                  </a:cubicBezTo>
                  <a:cubicBezTo>
                    <a:pt x="4748" y="3881"/>
                    <a:pt x="4497" y="412"/>
                    <a:pt x="4497" y="41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2244517" y="2374143"/>
              <a:ext cx="154666" cy="133005"/>
            </a:xfrm>
            <a:custGeom>
              <a:rect b="b" l="l" r="r" t="t"/>
              <a:pathLst>
                <a:path extrusionOk="0" h="6871" w="7990">
                  <a:moveTo>
                    <a:pt x="868" y="3994"/>
                  </a:moveTo>
                  <a:cubicBezTo>
                    <a:pt x="1" y="5387"/>
                    <a:pt x="3173" y="6870"/>
                    <a:pt x="3744" y="6756"/>
                  </a:cubicBezTo>
                  <a:cubicBezTo>
                    <a:pt x="5159" y="6482"/>
                    <a:pt x="5410" y="2762"/>
                    <a:pt x="5867" y="1895"/>
                  </a:cubicBezTo>
                  <a:cubicBezTo>
                    <a:pt x="6118" y="1438"/>
                    <a:pt x="7099" y="662"/>
                    <a:pt x="7989" y="0"/>
                  </a:cubicBezTo>
                  <a:cubicBezTo>
                    <a:pt x="7738" y="137"/>
                    <a:pt x="7442" y="297"/>
                    <a:pt x="7099" y="502"/>
                  </a:cubicBezTo>
                  <a:cubicBezTo>
                    <a:pt x="5821" y="1301"/>
                    <a:pt x="5342" y="1986"/>
                    <a:pt x="4999" y="3264"/>
                  </a:cubicBezTo>
                  <a:cubicBezTo>
                    <a:pt x="4634" y="4519"/>
                    <a:pt x="4178" y="6231"/>
                    <a:pt x="3790" y="6026"/>
                  </a:cubicBezTo>
                  <a:cubicBezTo>
                    <a:pt x="3379" y="5821"/>
                    <a:pt x="3013" y="4748"/>
                    <a:pt x="868" y="39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2216234" y="2197380"/>
              <a:ext cx="284575" cy="198414"/>
            </a:xfrm>
            <a:custGeom>
              <a:rect b="b" l="l" r="r" t="t"/>
              <a:pathLst>
                <a:path extrusionOk="0" h="10250" w="14701">
                  <a:moveTo>
                    <a:pt x="3561" y="1"/>
                  </a:moveTo>
                  <a:cubicBezTo>
                    <a:pt x="2032" y="1"/>
                    <a:pt x="800" y="1234"/>
                    <a:pt x="800" y="2763"/>
                  </a:cubicBezTo>
                  <a:cubicBezTo>
                    <a:pt x="800" y="2854"/>
                    <a:pt x="800" y="2968"/>
                    <a:pt x="822" y="3082"/>
                  </a:cubicBezTo>
                  <a:cubicBezTo>
                    <a:pt x="343" y="3265"/>
                    <a:pt x="1" y="3721"/>
                    <a:pt x="1" y="4246"/>
                  </a:cubicBezTo>
                  <a:cubicBezTo>
                    <a:pt x="1" y="4680"/>
                    <a:pt x="206" y="5045"/>
                    <a:pt x="526" y="5274"/>
                  </a:cubicBezTo>
                  <a:cubicBezTo>
                    <a:pt x="320" y="5639"/>
                    <a:pt x="206" y="6050"/>
                    <a:pt x="206" y="6483"/>
                  </a:cubicBezTo>
                  <a:cubicBezTo>
                    <a:pt x="206" y="7807"/>
                    <a:pt x="1279" y="8880"/>
                    <a:pt x="2603" y="8880"/>
                  </a:cubicBezTo>
                  <a:cubicBezTo>
                    <a:pt x="3470" y="8880"/>
                    <a:pt x="4246" y="8401"/>
                    <a:pt x="4657" y="7716"/>
                  </a:cubicBezTo>
                  <a:cubicBezTo>
                    <a:pt x="4908" y="7807"/>
                    <a:pt x="5205" y="7876"/>
                    <a:pt x="5502" y="7876"/>
                  </a:cubicBezTo>
                  <a:cubicBezTo>
                    <a:pt x="5570" y="7876"/>
                    <a:pt x="5661" y="7876"/>
                    <a:pt x="5730" y="7876"/>
                  </a:cubicBezTo>
                  <a:cubicBezTo>
                    <a:pt x="6209" y="8515"/>
                    <a:pt x="6962" y="8926"/>
                    <a:pt x="7830" y="8926"/>
                  </a:cubicBezTo>
                  <a:cubicBezTo>
                    <a:pt x="8263" y="8926"/>
                    <a:pt x="8697" y="8812"/>
                    <a:pt x="9040" y="8629"/>
                  </a:cubicBezTo>
                  <a:cubicBezTo>
                    <a:pt x="9245" y="9565"/>
                    <a:pt x="10089" y="10250"/>
                    <a:pt x="11071" y="10250"/>
                  </a:cubicBezTo>
                  <a:cubicBezTo>
                    <a:pt x="12212" y="10250"/>
                    <a:pt x="13148" y="9314"/>
                    <a:pt x="13148" y="8172"/>
                  </a:cubicBezTo>
                  <a:cubicBezTo>
                    <a:pt x="13148" y="8058"/>
                    <a:pt x="13125" y="7944"/>
                    <a:pt x="13102" y="7830"/>
                  </a:cubicBezTo>
                  <a:cubicBezTo>
                    <a:pt x="14061" y="7259"/>
                    <a:pt x="14700" y="6209"/>
                    <a:pt x="14700" y="5023"/>
                  </a:cubicBezTo>
                  <a:cubicBezTo>
                    <a:pt x="14700" y="3242"/>
                    <a:pt x="13239" y="1781"/>
                    <a:pt x="11436" y="1781"/>
                  </a:cubicBezTo>
                  <a:cubicBezTo>
                    <a:pt x="10911" y="1781"/>
                    <a:pt x="10409" y="1895"/>
                    <a:pt x="9975" y="2124"/>
                  </a:cubicBezTo>
                  <a:cubicBezTo>
                    <a:pt x="9838" y="937"/>
                    <a:pt x="8834" y="47"/>
                    <a:pt x="7624" y="47"/>
                  </a:cubicBezTo>
                  <a:cubicBezTo>
                    <a:pt x="6848" y="47"/>
                    <a:pt x="6141" y="435"/>
                    <a:pt x="5707" y="1028"/>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2271038" y="2375905"/>
              <a:ext cx="55246" cy="70713"/>
            </a:xfrm>
            <a:custGeom>
              <a:rect b="b" l="l" r="r" t="t"/>
              <a:pathLst>
                <a:path extrusionOk="0" h="3653" w="2854">
                  <a:moveTo>
                    <a:pt x="2374" y="0"/>
                  </a:moveTo>
                  <a:cubicBezTo>
                    <a:pt x="2420" y="1233"/>
                    <a:pt x="2488" y="1393"/>
                    <a:pt x="1826" y="2146"/>
                  </a:cubicBezTo>
                  <a:cubicBezTo>
                    <a:pt x="1164" y="2899"/>
                    <a:pt x="0" y="3652"/>
                    <a:pt x="91" y="3607"/>
                  </a:cubicBezTo>
                  <a:cubicBezTo>
                    <a:pt x="183" y="3561"/>
                    <a:pt x="1575" y="2899"/>
                    <a:pt x="2214" y="2146"/>
                  </a:cubicBezTo>
                  <a:cubicBezTo>
                    <a:pt x="2853" y="1393"/>
                    <a:pt x="2556" y="457"/>
                    <a:pt x="2374"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2227288" y="2198715"/>
              <a:ext cx="90593" cy="95007"/>
            </a:xfrm>
            <a:custGeom>
              <a:rect b="b" l="l" r="r" t="t"/>
              <a:pathLst>
                <a:path extrusionOk="0" h="4908" w="4680">
                  <a:moveTo>
                    <a:pt x="685" y="4908"/>
                  </a:moveTo>
                  <a:cubicBezTo>
                    <a:pt x="0" y="4041"/>
                    <a:pt x="548" y="3401"/>
                    <a:pt x="959" y="3264"/>
                  </a:cubicBezTo>
                  <a:cubicBezTo>
                    <a:pt x="1370" y="3150"/>
                    <a:pt x="457" y="1735"/>
                    <a:pt x="2100" y="868"/>
                  </a:cubicBezTo>
                  <a:cubicBezTo>
                    <a:pt x="3744" y="0"/>
                    <a:pt x="4680" y="1416"/>
                    <a:pt x="4680" y="1416"/>
                  </a:cubicBezTo>
                  <a:cubicBezTo>
                    <a:pt x="4680" y="1416"/>
                    <a:pt x="2739" y="434"/>
                    <a:pt x="2123" y="1712"/>
                  </a:cubicBezTo>
                  <a:cubicBezTo>
                    <a:pt x="1530" y="2991"/>
                    <a:pt x="1781" y="3675"/>
                    <a:pt x="1781" y="3675"/>
                  </a:cubicBezTo>
                  <a:cubicBezTo>
                    <a:pt x="1781" y="3675"/>
                    <a:pt x="662" y="3379"/>
                    <a:pt x="685" y="490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2363379" y="2221694"/>
              <a:ext cx="90148" cy="95452"/>
            </a:xfrm>
            <a:custGeom>
              <a:rect b="b" l="l" r="r" t="t"/>
              <a:pathLst>
                <a:path extrusionOk="0" h="4931" w="4657">
                  <a:moveTo>
                    <a:pt x="3995" y="4931"/>
                  </a:moveTo>
                  <a:cubicBezTo>
                    <a:pt x="4657" y="4063"/>
                    <a:pt x="4132" y="3401"/>
                    <a:pt x="3721" y="3287"/>
                  </a:cubicBezTo>
                  <a:cubicBezTo>
                    <a:pt x="3310" y="3173"/>
                    <a:pt x="4200" y="1758"/>
                    <a:pt x="2580" y="891"/>
                  </a:cubicBezTo>
                  <a:cubicBezTo>
                    <a:pt x="936" y="0"/>
                    <a:pt x="1" y="1438"/>
                    <a:pt x="1" y="1438"/>
                  </a:cubicBezTo>
                  <a:cubicBezTo>
                    <a:pt x="1" y="1438"/>
                    <a:pt x="1941" y="457"/>
                    <a:pt x="2534" y="1735"/>
                  </a:cubicBezTo>
                  <a:cubicBezTo>
                    <a:pt x="3150" y="3013"/>
                    <a:pt x="2877" y="3675"/>
                    <a:pt x="2877" y="3675"/>
                  </a:cubicBezTo>
                  <a:cubicBezTo>
                    <a:pt x="2877" y="3675"/>
                    <a:pt x="4018" y="3401"/>
                    <a:pt x="3995"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2262637" y="2223901"/>
              <a:ext cx="217849" cy="148472"/>
            </a:xfrm>
            <a:custGeom>
              <a:rect b="b" l="l" r="r" t="t"/>
              <a:pathLst>
                <a:path extrusionOk="0" h="7670" w="11254">
                  <a:moveTo>
                    <a:pt x="2351" y="1690"/>
                  </a:moveTo>
                  <a:cubicBezTo>
                    <a:pt x="2580" y="1690"/>
                    <a:pt x="2762" y="1872"/>
                    <a:pt x="2762" y="2100"/>
                  </a:cubicBezTo>
                  <a:cubicBezTo>
                    <a:pt x="2762" y="2306"/>
                    <a:pt x="2580" y="2488"/>
                    <a:pt x="2351" y="2488"/>
                  </a:cubicBezTo>
                  <a:cubicBezTo>
                    <a:pt x="2146" y="2488"/>
                    <a:pt x="1963" y="2306"/>
                    <a:pt x="1963" y="2100"/>
                  </a:cubicBezTo>
                  <a:cubicBezTo>
                    <a:pt x="1963" y="1872"/>
                    <a:pt x="2146" y="1690"/>
                    <a:pt x="2351" y="1690"/>
                  </a:cubicBezTo>
                  <a:close/>
                  <a:moveTo>
                    <a:pt x="411" y="3858"/>
                  </a:moveTo>
                  <a:cubicBezTo>
                    <a:pt x="639" y="3858"/>
                    <a:pt x="822" y="4041"/>
                    <a:pt x="822" y="4269"/>
                  </a:cubicBezTo>
                  <a:cubicBezTo>
                    <a:pt x="822" y="4474"/>
                    <a:pt x="639" y="4657"/>
                    <a:pt x="411" y="4657"/>
                  </a:cubicBezTo>
                  <a:cubicBezTo>
                    <a:pt x="183" y="4657"/>
                    <a:pt x="0" y="4474"/>
                    <a:pt x="0" y="4269"/>
                  </a:cubicBezTo>
                  <a:cubicBezTo>
                    <a:pt x="0" y="4041"/>
                    <a:pt x="183" y="3858"/>
                    <a:pt x="411" y="3858"/>
                  </a:cubicBezTo>
                  <a:close/>
                  <a:moveTo>
                    <a:pt x="2580" y="2854"/>
                  </a:moveTo>
                  <a:cubicBezTo>
                    <a:pt x="2671" y="2854"/>
                    <a:pt x="2739" y="2922"/>
                    <a:pt x="2739" y="3013"/>
                  </a:cubicBezTo>
                  <a:cubicBezTo>
                    <a:pt x="2739" y="3082"/>
                    <a:pt x="2671" y="3173"/>
                    <a:pt x="2580" y="3173"/>
                  </a:cubicBezTo>
                  <a:cubicBezTo>
                    <a:pt x="2488" y="3173"/>
                    <a:pt x="2420" y="3082"/>
                    <a:pt x="2420" y="3013"/>
                  </a:cubicBezTo>
                  <a:cubicBezTo>
                    <a:pt x="2420" y="2922"/>
                    <a:pt x="2488" y="2854"/>
                    <a:pt x="2580" y="2854"/>
                  </a:cubicBezTo>
                  <a:close/>
                  <a:moveTo>
                    <a:pt x="4976" y="0"/>
                  </a:moveTo>
                  <a:cubicBezTo>
                    <a:pt x="4794" y="0"/>
                    <a:pt x="4680" y="137"/>
                    <a:pt x="4680" y="297"/>
                  </a:cubicBezTo>
                  <a:cubicBezTo>
                    <a:pt x="4680" y="457"/>
                    <a:pt x="4794" y="594"/>
                    <a:pt x="4976" y="594"/>
                  </a:cubicBezTo>
                  <a:cubicBezTo>
                    <a:pt x="5136" y="594"/>
                    <a:pt x="5250" y="457"/>
                    <a:pt x="5250" y="297"/>
                  </a:cubicBezTo>
                  <a:cubicBezTo>
                    <a:pt x="5250" y="137"/>
                    <a:pt x="5136" y="0"/>
                    <a:pt x="4976" y="0"/>
                  </a:cubicBezTo>
                  <a:close/>
                  <a:moveTo>
                    <a:pt x="10888" y="2625"/>
                  </a:moveTo>
                  <a:cubicBezTo>
                    <a:pt x="10683" y="2625"/>
                    <a:pt x="10523" y="2785"/>
                    <a:pt x="10523" y="2991"/>
                  </a:cubicBezTo>
                  <a:cubicBezTo>
                    <a:pt x="10523" y="3196"/>
                    <a:pt x="10683" y="3356"/>
                    <a:pt x="10888" y="3356"/>
                  </a:cubicBezTo>
                  <a:cubicBezTo>
                    <a:pt x="11093" y="3356"/>
                    <a:pt x="11253" y="3196"/>
                    <a:pt x="11253" y="2991"/>
                  </a:cubicBezTo>
                  <a:cubicBezTo>
                    <a:pt x="11253" y="2785"/>
                    <a:pt x="11093" y="2625"/>
                    <a:pt x="10888" y="2625"/>
                  </a:cubicBezTo>
                  <a:close/>
                  <a:moveTo>
                    <a:pt x="10568" y="3972"/>
                  </a:moveTo>
                  <a:cubicBezTo>
                    <a:pt x="10728" y="3972"/>
                    <a:pt x="10842" y="4086"/>
                    <a:pt x="10842" y="4223"/>
                  </a:cubicBezTo>
                  <a:cubicBezTo>
                    <a:pt x="10842" y="4383"/>
                    <a:pt x="10728" y="4497"/>
                    <a:pt x="10568" y="4497"/>
                  </a:cubicBezTo>
                  <a:cubicBezTo>
                    <a:pt x="10432" y="4497"/>
                    <a:pt x="10317" y="4383"/>
                    <a:pt x="10317" y="4223"/>
                  </a:cubicBezTo>
                  <a:cubicBezTo>
                    <a:pt x="10317" y="4086"/>
                    <a:pt x="10432" y="3972"/>
                    <a:pt x="10568" y="3972"/>
                  </a:cubicBezTo>
                  <a:close/>
                  <a:moveTo>
                    <a:pt x="9815" y="1872"/>
                  </a:moveTo>
                  <a:cubicBezTo>
                    <a:pt x="9907" y="1872"/>
                    <a:pt x="9975" y="1941"/>
                    <a:pt x="9975" y="2032"/>
                  </a:cubicBezTo>
                  <a:cubicBezTo>
                    <a:pt x="9975" y="2123"/>
                    <a:pt x="9907" y="2215"/>
                    <a:pt x="9815" y="2215"/>
                  </a:cubicBezTo>
                  <a:cubicBezTo>
                    <a:pt x="9701" y="2215"/>
                    <a:pt x="9633" y="2123"/>
                    <a:pt x="9633" y="2032"/>
                  </a:cubicBezTo>
                  <a:cubicBezTo>
                    <a:pt x="9633" y="1941"/>
                    <a:pt x="9701" y="1872"/>
                    <a:pt x="9815" y="1872"/>
                  </a:cubicBezTo>
                  <a:close/>
                  <a:moveTo>
                    <a:pt x="8400" y="6483"/>
                  </a:moveTo>
                  <a:cubicBezTo>
                    <a:pt x="8720" y="6483"/>
                    <a:pt x="8994" y="6757"/>
                    <a:pt x="8994" y="7076"/>
                  </a:cubicBezTo>
                  <a:cubicBezTo>
                    <a:pt x="8994" y="7396"/>
                    <a:pt x="8720" y="7670"/>
                    <a:pt x="8400" y="7670"/>
                  </a:cubicBezTo>
                  <a:cubicBezTo>
                    <a:pt x="8081" y="7670"/>
                    <a:pt x="7807" y="7396"/>
                    <a:pt x="7807" y="7076"/>
                  </a:cubicBezTo>
                  <a:cubicBezTo>
                    <a:pt x="7807" y="6757"/>
                    <a:pt x="8081" y="6483"/>
                    <a:pt x="8400" y="6483"/>
                  </a:cubicBezTo>
                  <a:close/>
                  <a:moveTo>
                    <a:pt x="7556" y="5661"/>
                  </a:moveTo>
                  <a:cubicBezTo>
                    <a:pt x="7647" y="5661"/>
                    <a:pt x="7738" y="5752"/>
                    <a:pt x="7738" y="5844"/>
                  </a:cubicBezTo>
                  <a:cubicBezTo>
                    <a:pt x="7738" y="5935"/>
                    <a:pt x="7647" y="6026"/>
                    <a:pt x="7556" y="6026"/>
                  </a:cubicBezTo>
                  <a:cubicBezTo>
                    <a:pt x="7464" y="6026"/>
                    <a:pt x="7373" y="5935"/>
                    <a:pt x="7373" y="5844"/>
                  </a:cubicBezTo>
                  <a:cubicBezTo>
                    <a:pt x="7373" y="5752"/>
                    <a:pt x="7464" y="5661"/>
                    <a:pt x="7556" y="5661"/>
                  </a:cubicBezTo>
                  <a:close/>
                  <a:moveTo>
                    <a:pt x="6186" y="5342"/>
                  </a:moveTo>
                  <a:cubicBezTo>
                    <a:pt x="6414" y="5342"/>
                    <a:pt x="6620" y="5547"/>
                    <a:pt x="6620" y="5798"/>
                  </a:cubicBezTo>
                  <a:cubicBezTo>
                    <a:pt x="6620" y="6026"/>
                    <a:pt x="6414" y="6232"/>
                    <a:pt x="6186" y="6232"/>
                  </a:cubicBezTo>
                  <a:cubicBezTo>
                    <a:pt x="5935" y="6232"/>
                    <a:pt x="5752" y="6026"/>
                    <a:pt x="5752" y="5798"/>
                  </a:cubicBezTo>
                  <a:cubicBezTo>
                    <a:pt x="5752" y="5547"/>
                    <a:pt x="5935" y="5342"/>
                    <a:pt x="6186" y="5342"/>
                  </a:cubicBezTo>
                  <a:close/>
                  <a:moveTo>
                    <a:pt x="4908" y="3470"/>
                  </a:moveTo>
                  <a:cubicBezTo>
                    <a:pt x="5159" y="3470"/>
                    <a:pt x="5387" y="3675"/>
                    <a:pt x="5387" y="3949"/>
                  </a:cubicBezTo>
                  <a:cubicBezTo>
                    <a:pt x="5387" y="4223"/>
                    <a:pt x="5159" y="4429"/>
                    <a:pt x="4908" y="4429"/>
                  </a:cubicBezTo>
                  <a:cubicBezTo>
                    <a:pt x="4634" y="4429"/>
                    <a:pt x="4406" y="4223"/>
                    <a:pt x="4406" y="3949"/>
                  </a:cubicBezTo>
                  <a:cubicBezTo>
                    <a:pt x="4406" y="3675"/>
                    <a:pt x="4634" y="3470"/>
                    <a:pt x="4908"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1625913" y="2761198"/>
              <a:ext cx="354358" cy="284129"/>
            </a:xfrm>
            <a:custGeom>
              <a:rect b="b" l="l" r="r" t="t"/>
              <a:pathLst>
                <a:path extrusionOk="0" h="14678" w="18306">
                  <a:moveTo>
                    <a:pt x="7144" y="3585"/>
                  </a:moveTo>
                  <a:cubicBezTo>
                    <a:pt x="3173" y="5958"/>
                    <a:pt x="799" y="9245"/>
                    <a:pt x="1803" y="10957"/>
                  </a:cubicBezTo>
                  <a:cubicBezTo>
                    <a:pt x="4040" y="14678"/>
                    <a:pt x="18306" y="6004"/>
                    <a:pt x="16138" y="2398"/>
                  </a:cubicBezTo>
                  <a:cubicBezTo>
                    <a:pt x="15133" y="686"/>
                    <a:pt x="11093" y="1234"/>
                    <a:pt x="7144" y="3585"/>
                  </a:cubicBezTo>
                  <a:close/>
                  <a:moveTo>
                    <a:pt x="6619" y="2626"/>
                  </a:moveTo>
                  <a:cubicBezTo>
                    <a:pt x="10911" y="47"/>
                    <a:pt x="15521" y="1"/>
                    <a:pt x="16754" y="2032"/>
                  </a:cubicBezTo>
                  <a:cubicBezTo>
                    <a:pt x="16868" y="2261"/>
                    <a:pt x="17188" y="2877"/>
                    <a:pt x="17233" y="3128"/>
                  </a:cubicBezTo>
                  <a:cubicBezTo>
                    <a:pt x="17621" y="5251"/>
                    <a:pt x="15225" y="8446"/>
                    <a:pt x="11390" y="10729"/>
                  </a:cubicBezTo>
                  <a:cubicBezTo>
                    <a:pt x="7555" y="13034"/>
                    <a:pt x="3584" y="13605"/>
                    <a:pt x="1917" y="12235"/>
                  </a:cubicBezTo>
                  <a:cubicBezTo>
                    <a:pt x="1712" y="12076"/>
                    <a:pt x="1347" y="11528"/>
                    <a:pt x="1210" y="11299"/>
                  </a:cubicBezTo>
                  <a:cubicBezTo>
                    <a:pt x="0" y="9268"/>
                    <a:pt x="2328" y="5182"/>
                    <a:pt x="6619" y="262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1681143" y="2779763"/>
              <a:ext cx="274838" cy="231980"/>
            </a:xfrm>
            <a:custGeom>
              <a:rect b="b" l="l" r="r" t="t"/>
              <a:pathLst>
                <a:path extrusionOk="0" h="11984" w="14198">
                  <a:moveTo>
                    <a:pt x="2465" y="2511"/>
                  </a:moveTo>
                  <a:cubicBezTo>
                    <a:pt x="2511" y="2489"/>
                    <a:pt x="2557" y="2466"/>
                    <a:pt x="2602" y="2420"/>
                  </a:cubicBezTo>
                  <a:lnTo>
                    <a:pt x="3150" y="3356"/>
                  </a:lnTo>
                  <a:cubicBezTo>
                    <a:pt x="3105" y="3379"/>
                    <a:pt x="3059" y="3424"/>
                    <a:pt x="3013" y="3447"/>
                  </a:cubicBezTo>
                  <a:close/>
                  <a:moveTo>
                    <a:pt x="0" y="4817"/>
                  </a:moveTo>
                  <a:cubicBezTo>
                    <a:pt x="23" y="4771"/>
                    <a:pt x="69" y="4725"/>
                    <a:pt x="114" y="4703"/>
                  </a:cubicBezTo>
                  <a:lnTo>
                    <a:pt x="617" y="5524"/>
                  </a:lnTo>
                  <a:cubicBezTo>
                    <a:pt x="571" y="5570"/>
                    <a:pt x="525" y="5616"/>
                    <a:pt x="480" y="5661"/>
                  </a:cubicBezTo>
                  <a:close/>
                  <a:moveTo>
                    <a:pt x="1005" y="11984"/>
                  </a:moveTo>
                  <a:cubicBezTo>
                    <a:pt x="936" y="11984"/>
                    <a:pt x="868" y="11961"/>
                    <a:pt x="799" y="11961"/>
                  </a:cubicBezTo>
                  <a:lnTo>
                    <a:pt x="114" y="10797"/>
                  </a:lnTo>
                  <a:cubicBezTo>
                    <a:pt x="183" y="10820"/>
                    <a:pt x="251" y="10843"/>
                    <a:pt x="343" y="10843"/>
                  </a:cubicBezTo>
                  <a:close/>
                  <a:moveTo>
                    <a:pt x="3949" y="11710"/>
                  </a:moveTo>
                  <a:cubicBezTo>
                    <a:pt x="3903" y="11710"/>
                    <a:pt x="3835" y="11733"/>
                    <a:pt x="3789" y="11756"/>
                  </a:cubicBezTo>
                  <a:lnTo>
                    <a:pt x="3082" y="10569"/>
                  </a:lnTo>
                  <a:cubicBezTo>
                    <a:pt x="3150" y="10569"/>
                    <a:pt x="3196" y="10546"/>
                    <a:pt x="3241" y="10523"/>
                  </a:cubicBezTo>
                  <a:close/>
                  <a:moveTo>
                    <a:pt x="8058" y="10044"/>
                  </a:moveTo>
                  <a:cubicBezTo>
                    <a:pt x="8012" y="10089"/>
                    <a:pt x="7966" y="10112"/>
                    <a:pt x="7921" y="10135"/>
                  </a:cubicBezTo>
                  <a:lnTo>
                    <a:pt x="7145" y="8834"/>
                  </a:lnTo>
                  <a:cubicBezTo>
                    <a:pt x="7190" y="8811"/>
                    <a:pt x="7236" y="8788"/>
                    <a:pt x="7282" y="8743"/>
                  </a:cubicBezTo>
                  <a:close/>
                  <a:moveTo>
                    <a:pt x="10660" y="8309"/>
                  </a:moveTo>
                  <a:cubicBezTo>
                    <a:pt x="10614" y="8332"/>
                    <a:pt x="10568" y="8378"/>
                    <a:pt x="10546" y="8400"/>
                  </a:cubicBezTo>
                  <a:lnTo>
                    <a:pt x="9769" y="7122"/>
                  </a:lnTo>
                  <a:cubicBezTo>
                    <a:pt x="9815" y="7099"/>
                    <a:pt x="9861" y="7054"/>
                    <a:pt x="9906" y="7031"/>
                  </a:cubicBezTo>
                  <a:close/>
                  <a:moveTo>
                    <a:pt x="13056" y="5890"/>
                  </a:moveTo>
                  <a:cubicBezTo>
                    <a:pt x="13034" y="5935"/>
                    <a:pt x="12988" y="5981"/>
                    <a:pt x="12965" y="6027"/>
                  </a:cubicBezTo>
                  <a:lnTo>
                    <a:pt x="12257" y="4840"/>
                  </a:lnTo>
                  <a:cubicBezTo>
                    <a:pt x="12303" y="4794"/>
                    <a:pt x="12326" y="4748"/>
                    <a:pt x="12372" y="4703"/>
                  </a:cubicBezTo>
                  <a:close/>
                  <a:moveTo>
                    <a:pt x="14198" y="3858"/>
                  </a:moveTo>
                  <a:cubicBezTo>
                    <a:pt x="14175" y="3927"/>
                    <a:pt x="14152" y="3995"/>
                    <a:pt x="14129" y="4064"/>
                  </a:cubicBezTo>
                  <a:lnTo>
                    <a:pt x="13422" y="2877"/>
                  </a:lnTo>
                  <a:cubicBezTo>
                    <a:pt x="13444" y="2808"/>
                    <a:pt x="13467" y="2740"/>
                    <a:pt x="13467" y="2648"/>
                  </a:cubicBezTo>
                  <a:close/>
                  <a:moveTo>
                    <a:pt x="7555" y="23"/>
                  </a:moveTo>
                  <a:cubicBezTo>
                    <a:pt x="7624" y="23"/>
                    <a:pt x="7670" y="1"/>
                    <a:pt x="7738" y="1"/>
                  </a:cubicBezTo>
                  <a:lnTo>
                    <a:pt x="8263" y="868"/>
                  </a:lnTo>
                  <a:cubicBezTo>
                    <a:pt x="8195" y="891"/>
                    <a:pt x="8149" y="891"/>
                    <a:pt x="8080" y="9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1617066" y="2747067"/>
              <a:ext cx="347757" cy="258055"/>
            </a:xfrm>
            <a:custGeom>
              <a:rect b="b" l="l" r="r" t="t"/>
              <a:pathLst>
                <a:path extrusionOk="0" h="13331" w="17965">
                  <a:moveTo>
                    <a:pt x="7145" y="3584"/>
                  </a:moveTo>
                  <a:cubicBezTo>
                    <a:pt x="3196" y="5935"/>
                    <a:pt x="799" y="9222"/>
                    <a:pt x="1827" y="10934"/>
                  </a:cubicBezTo>
                  <a:cubicBezTo>
                    <a:pt x="2831" y="12646"/>
                    <a:pt x="6871" y="12121"/>
                    <a:pt x="10820" y="9747"/>
                  </a:cubicBezTo>
                  <a:cubicBezTo>
                    <a:pt x="14791" y="7396"/>
                    <a:pt x="17165" y="4086"/>
                    <a:pt x="16161" y="2374"/>
                  </a:cubicBezTo>
                  <a:cubicBezTo>
                    <a:pt x="15134" y="685"/>
                    <a:pt x="11117" y="1210"/>
                    <a:pt x="7145" y="3584"/>
                  </a:cubicBezTo>
                  <a:close/>
                  <a:moveTo>
                    <a:pt x="6780" y="2968"/>
                  </a:moveTo>
                  <a:cubicBezTo>
                    <a:pt x="11071" y="411"/>
                    <a:pt x="15545" y="1"/>
                    <a:pt x="16754" y="2032"/>
                  </a:cubicBezTo>
                  <a:cubicBezTo>
                    <a:pt x="17964" y="4063"/>
                    <a:pt x="15476" y="7784"/>
                    <a:pt x="11185" y="10340"/>
                  </a:cubicBezTo>
                  <a:cubicBezTo>
                    <a:pt x="6894" y="12897"/>
                    <a:pt x="2443" y="13331"/>
                    <a:pt x="1210" y="11299"/>
                  </a:cubicBezTo>
                  <a:cubicBezTo>
                    <a:pt x="1" y="9268"/>
                    <a:pt x="2511" y="5524"/>
                    <a:pt x="6780" y="296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1677155" y="2783751"/>
              <a:ext cx="101201" cy="101201"/>
            </a:xfrm>
            <a:custGeom>
              <a:rect b="b" l="l" r="r" t="t"/>
              <a:pathLst>
                <a:path extrusionOk="0" h="5228" w="5228">
                  <a:moveTo>
                    <a:pt x="2603" y="0"/>
                  </a:moveTo>
                  <a:cubicBezTo>
                    <a:pt x="1165" y="0"/>
                    <a:pt x="1" y="1164"/>
                    <a:pt x="1" y="2602"/>
                  </a:cubicBezTo>
                  <a:cubicBezTo>
                    <a:pt x="1" y="4040"/>
                    <a:pt x="1165" y="5227"/>
                    <a:pt x="2603" y="5227"/>
                  </a:cubicBezTo>
                  <a:cubicBezTo>
                    <a:pt x="4041" y="5227"/>
                    <a:pt x="5228" y="4040"/>
                    <a:pt x="5228" y="2602"/>
                  </a:cubicBezTo>
                  <a:cubicBezTo>
                    <a:pt x="5228" y="1164"/>
                    <a:pt x="4041" y="0"/>
                    <a:pt x="260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1677600" y="2787720"/>
              <a:ext cx="85734" cy="84418"/>
            </a:xfrm>
            <a:custGeom>
              <a:rect b="b" l="l" r="r" t="t"/>
              <a:pathLst>
                <a:path extrusionOk="0" h="4361" w="4429">
                  <a:moveTo>
                    <a:pt x="3698" y="754"/>
                  </a:moveTo>
                  <a:cubicBezTo>
                    <a:pt x="2968" y="1"/>
                    <a:pt x="1713" y="23"/>
                    <a:pt x="891" y="799"/>
                  </a:cubicBezTo>
                  <a:cubicBezTo>
                    <a:pt x="69" y="1598"/>
                    <a:pt x="1" y="2854"/>
                    <a:pt x="731" y="3607"/>
                  </a:cubicBezTo>
                  <a:cubicBezTo>
                    <a:pt x="1461" y="4360"/>
                    <a:pt x="2717" y="4337"/>
                    <a:pt x="3539" y="3561"/>
                  </a:cubicBezTo>
                  <a:cubicBezTo>
                    <a:pt x="4360" y="2762"/>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1686002" y="2791688"/>
              <a:ext cx="50833" cy="49962"/>
            </a:xfrm>
            <a:custGeom>
              <a:rect b="b" l="l" r="r" t="t"/>
              <a:pathLst>
                <a:path extrusionOk="0" h="2581" w="2626">
                  <a:moveTo>
                    <a:pt x="822" y="617"/>
                  </a:moveTo>
                  <a:cubicBezTo>
                    <a:pt x="0" y="1279"/>
                    <a:pt x="23" y="2580"/>
                    <a:pt x="594" y="2147"/>
                  </a:cubicBezTo>
                  <a:cubicBezTo>
                    <a:pt x="662" y="2078"/>
                    <a:pt x="822" y="1622"/>
                    <a:pt x="1370" y="1279"/>
                  </a:cubicBezTo>
                  <a:cubicBezTo>
                    <a:pt x="1758" y="1028"/>
                    <a:pt x="2580" y="914"/>
                    <a:pt x="2580" y="663"/>
                  </a:cubicBezTo>
                  <a:cubicBezTo>
                    <a:pt x="2625" y="1"/>
                    <a:pt x="1347" y="184"/>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2557352" y="4279898"/>
              <a:ext cx="390170" cy="256293"/>
            </a:xfrm>
            <a:custGeom>
              <a:rect b="b" l="l" r="r" t="t"/>
              <a:pathLst>
                <a:path extrusionOk="0" h="13240" w="20156">
                  <a:moveTo>
                    <a:pt x="20156" y="6277"/>
                  </a:moveTo>
                  <a:cubicBezTo>
                    <a:pt x="18581" y="10888"/>
                    <a:pt x="13171" y="13239"/>
                    <a:pt x="8035" y="11504"/>
                  </a:cubicBezTo>
                  <a:cubicBezTo>
                    <a:pt x="2900" y="9770"/>
                    <a:pt x="1" y="4611"/>
                    <a:pt x="155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2577233" y="4288300"/>
              <a:ext cx="367192" cy="201047"/>
            </a:xfrm>
            <a:custGeom>
              <a:rect b="b" l="l" r="r" t="t"/>
              <a:pathLst>
                <a:path extrusionOk="0" h="10386" w="18969">
                  <a:moveTo>
                    <a:pt x="18969" y="6254"/>
                  </a:moveTo>
                  <a:cubicBezTo>
                    <a:pt x="18855" y="6551"/>
                    <a:pt x="18718" y="6848"/>
                    <a:pt x="18558" y="7122"/>
                  </a:cubicBezTo>
                  <a:cubicBezTo>
                    <a:pt x="16937" y="9610"/>
                    <a:pt x="12395" y="10386"/>
                    <a:pt x="7762" y="8833"/>
                  </a:cubicBezTo>
                  <a:cubicBezTo>
                    <a:pt x="3128" y="7259"/>
                    <a:pt x="1" y="3880"/>
                    <a:pt x="206" y="936"/>
                  </a:cubicBezTo>
                  <a:cubicBezTo>
                    <a:pt x="252" y="616"/>
                    <a:pt x="321" y="297"/>
                    <a:pt x="412"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2567089" y="4279898"/>
              <a:ext cx="380433" cy="204589"/>
            </a:xfrm>
            <a:custGeom>
              <a:rect b="b" l="l" r="r" t="t"/>
              <a:pathLst>
                <a:path extrusionOk="0" h="10569" w="19653">
                  <a:moveTo>
                    <a:pt x="19653" y="6277"/>
                  </a:moveTo>
                  <a:cubicBezTo>
                    <a:pt x="18580" y="9427"/>
                    <a:pt x="13558" y="10569"/>
                    <a:pt x="8423" y="8834"/>
                  </a:cubicBezTo>
                  <a:cubicBezTo>
                    <a:pt x="3287" y="7099"/>
                    <a:pt x="0" y="3150"/>
                    <a:pt x="105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2609504" y="4301115"/>
              <a:ext cx="294718" cy="158635"/>
            </a:xfrm>
            <a:custGeom>
              <a:rect b="b" l="l" r="r" t="t"/>
              <a:pathLst>
                <a:path extrusionOk="0" h="8195" w="15225">
                  <a:moveTo>
                    <a:pt x="15225" y="4862"/>
                  </a:moveTo>
                  <a:cubicBezTo>
                    <a:pt x="14403" y="7304"/>
                    <a:pt x="10523" y="8194"/>
                    <a:pt x="6528" y="6848"/>
                  </a:cubicBezTo>
                  <a:cubicBezTo>
                    <a:pt x="2557" y="5501"/>
                    <a:pt x="0" y="2442"/>
                    <a:pt x="822" y="0"/>
                  </a:cubicBezTo>
                  <a:lnTo>
                    <a:pt x="4657" y="1278"/>
                  </a:lnTo>
                  <a:cubicBezTo>
                    <a:pt x="5387" y="2077"/>
                    <a:pt x="6460" y="2785"/>
                    <a:pt x="7761" y="3218"/>
                  </a:cubicBezTo>
                  <a:cubicBezTo>
                    <a:pt x="9062" y="3652"/>
                    <a:pt x="10340" y="3766"/>
                    <a:pt x="11413" y="356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2739400" y="4383292"/>
              <a:ext cx="16376" cy="26965"/>
            </a:xfrm>
            <a:custGeom>
              <a:rect b="b" l="l" r="r" t="t"/>
              <a:pathLst>
                <a:path extrusionOk="0" h="1393" w="846">
                  <a:moveTo>
                    <a:pt x="686" y="46"/>
                  </a:moveTo>
                  <a:cubicBezTo>
                    <a:pt x="845" y="92"/>
                    <a:pt x="800" y="662"/>
                    <a:pt x="686" y="959"/>
                  </a:cubicBezTo>
                  <a:cubicBezTo>
                    <a:pt x="549" y="1393"/>
                    <a:pt x="1" y="1187"/>
                    <a:pt x="138" y="777"/>
                  </a:cubicBezTo>
                  <a:cubicBezTo>
                    <a:pt x="229" y="457"/>
                    <a:pt x="526" y="1"/>
                    <a:pt x="686"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2683299" y="4359868"/>
              <a:ext cx="26075" cy="21680"/>
            </a:xfrm>
            <a:custGeom>
              <a:rect b="b" l="l" r="r" t="t"/>
              <a:pathLst>
                <a:path extrusionOk="0" h="1120" w="1347">
                  <a:moveTo>
                    <a:pt x="1255" y="138"/>
                  </a:moveTo>
                  <a:cubicBezTo>
                    <a:pt x="1347" y="275"/>
                    <a:pt x="982" y="686"/>
                    <a:pt x="708" y="868"/>
                  </a:cubicBezTo>
                  <a:cubicBezTo>
                    <a:pt x="342" y="1119"/>
                    <a:pt x="0" y="640"/>
                    <a:pt x="388" y="389"/>
                  </a:cubicBezTo>
                  <a:cubicBezTo>
                    <a:pt x="639" y="206"/>
                    <a:pt x="1164" y="1"/>
                    <a:pt x="1255"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2659430" y="4318789"/>
              <a:ext cx="26965" cy="13705"/>
            </a:xfrm>
            <a:custGeom>
              <a:rect b="b" l="l" r="r" t="t"/>
              <a:pathLst>
                <a:path extrusionOk="0" h="708" w="1393">
                  <a:moveTo>
                    <a:pt x="1347" y="502"/>
                  </a:moveTo>
                  <a:cubicBezTo>
                    <a:pt x="1324" y="662"/>
                    <a:pt x="777" y="708"/>
                    <a:pt x="457" y="639"/>
                  </a:cubicBezTo>
                  <a:cubicBezTo>
                    <a:pt x="0" y="571"/>
                    <a:pt x="115" y="0"/>
                    <a:pt x="548" y="69"/>
                  </a:cubicBezTo>
                  <a:cubicBezTo>
                    <a:pt x="868" y="137"/>
                    <a:pt x="1393" y="342"/>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2800380" y="4393901"/>
              <a:ext cx="16376" cy="26965"/>
            </a:xfrm>
            <a:custGeom>
              <a:rect b="b" l="l" r="r" t="t"/>
              <a:pathLst>
                <a:path extrusionOk="0" h="1393" w="846">
                  <a:moveTo>
                    <a:pt x="161" y="46"/>
                  </a:moveTo>
                  <a:cubicBezTo>
                    <a:pt x="1" y="114"/>
                    <a:pt x="46" y="662"/>
                    <a:pt x="161" y="982"/>
                  </a:cubicBezTo>
                  <a:cubicBezTo>
                    <a:pt x="297" y="1393"/>
                    <a:pt x="845" y="1210"/>
                    <a:pt x="708" y="776"/>
                  </a:cubicBezTo>
                  <a:cubicBezTo>
                    <a:pt x="617" y="480"/>
                    <a:pt x="320" y="0"/>
                    <a:pt x="161"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2840162" y="4378433"/>
              <a:ext cx="26965" cy="19454"/>
            </a:xfrm>
            <a:custGeom>
              <a:rect b="b" l="l" r="r" t="t"/>
              <a:pathLst>
                <a:path extrusionOk="0" h="1005" w="1393">
                  <a:moveTo>
                    <a:pt x="69" y="160"/>
                  </a:moveTo>
                  <a:cubicBezTo>
                    <a:pt x="0" y="297"/>
                    <a:pt x="434" y="662"/>
                    <a:pt x="708" y="799"/>
                  </a:cubicBezTo>
                  <a:cubicBezTo>
                    <a:pt x="1118" y="1005"/>
                    <a:pt x="1392" y="480"/>
                    <a:pt x="982" y="274"/>
                  </a:cubicBezTo>
                  <a:cubicBezTo>
                    <a:pt x="685" y="137"/>
                    <a:pt x="160"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2668277" y="4344846"/>
              <a:ext cx="26965" cy="15041"/>
            </a:xfrm>
            <a:custGeom>
              <a:rect b="b" l="l" r="r" t="t"/>
              <a:pathLst>
                <a:path extrusionOk="0" h="777" w="1393">
                  <a:moveTo>
                    <a:pt x="1347" y="138"/>
                  </a:moveTo>
                  <a:cubicBezTo>
                    <a:pt x="1392" y="297"/>
                    <a:pt x="913" y="571"/>
                    <a:pt x="593" y="663"/>
                  </a:cubicBezTo>
                  <a:cubicBezTo>
                    <a:pt x="160" y="777"/>
                    <a:pt x="0" y="206"/>
                    <a:pt x="434" y="92"/>
                  </a:cubicBezTo>
                  <a:cubicBezTo>
                    <a:pt x="753" y="1"/>
                    <a:pt x="1301" y="1"/>
                    <a:pt x="13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2711563" y="4372684"/>
              <a:ext cx="19919" cy="26539"/>
            </a:xfrm>
            <a:custGeom>
              <a:rect b="b" l="l" r="r" t="t"/>
              <a:pathLst>
                <a:path extrusionOk="0" h="1371" w="1029">
                  <a:moveTo>
                    <a:pt x="891" y="69"/>
                  </a:moveTo>
                  <a:cubicBezTo>
                    <a:pt x="1028" y="160"/>
                    <a:pt x="891" y="685"/>
                    <a:pt x="731" y="982"/>
                  </a:cubicBezTo>
                  <a:cubicBezTo>
                    <a:pt x="503" y="1370"/>
                    <a:pt x="1" y="1096"/>
                    <a:pt x="206" y="685"/>
                  </a:cubicBezTo>
                  <a:cubicBezTo>
                    <a:pt x="366" y="412"/>
                    <a:pt x="731" y="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2771226" y="4389913"/>
              <a:ext cx="11498" cy="25649"/>
            </a:xfrm>
            <a:custGeom>
              <a:rect b="b" l="l" r="r" t="t"/>
              <a:pathLst>
                <a:path extrusionOk="0" h="1325" w="594">
                  <a:moveTo>
                    <a:pt x="320" y="1"/>
                  </a:moveTo>
                  <a:cubicBezTo>
                    <a:pt x="480" y="1"/>
                    <a:pt x="594" y="549"/>
                    <a:pt x="594" y="868"/>
                  </a:cubicBezTo>
                  <a:cubicBezTo>
                    <a:pt x="594" y="1325"/>
                    <a:pt x="0" y="1302"/>
                    <a:pt x="0" y="868"/>
                  </a:cubicBezTo>
                  <a:cubicBezTo>
                    <a:pt x="0" y="526"/>
                    <a:pt x="137" y="1"/>
                    <a:pt x="3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2821152" y="4389913"/>
              <a:ext cx="22551" cy="25203"/>
            </a:xfrm>
            <a:custGeom>
              <a:rect b="b" l="l" r="r" t="t"/>
              <a:pathLst>
                <a:path extrusionOk="0" h="1302" w="1165">
                  <a:moveTo>
                    <a:pt x="138" y="92"/>
                  </a:moveTo>
                  <a:cubicBezTo>
                    <a:pt x="1" y="184"/>
                    <a:pt x="229" y="708"/>
                    <a:pt x="434" y="960"/>
                  </a:cubicBezTo>
                  <a:cubicBezTo>
                    <a:pt x="708" y="1302"/>
                    <a:pt x="1165" y="960"/>
                    <a:pt x="891" y="594"/>
                  </a:cubicBezTo>
                  <a:cubicBezTo>
                    <a:pt x="708" y="343"/>
                    <a:pt x="274" y="1"/>
                    <a:pt x="138" y="9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835404" y="4232624"/>
              <a:ext cx="404746" cy="292956"/>
            </a:xfrm>
            <a:custGeom>
              <a:rect b="b" l="l" r="r" t="t"/>
              <a:pathLst>
                <a:path extrusionOk="0" h="15134" w="20909">
                  <a:moveTo>
                    <a:pt x="2101" y="6072"/>
                  </a:moveTo>
                  <a:cubicBezTo>
                    <a:pt x="4725" y="2351"/>
                    <a:pt x="10843" y="0"/>
                    <a:pt x="15796" y="822"/>
                  </a:cubicBezTo>
                  <a:cubicBezTo>
                    <a:pt x="17188" y="1050"/>
                    <a:pt x="18147" y="982"/>
                    <a:pt x="19014" y="1598"/>
                  </a:cubicBezTo>
                  <a:cubicBezTo>
                    <a:pt x="19037" y="1621"/>
                    <a:pt x="19881" y="2465"/>
                    <a:pt x="19996" y="2648"/>
                  </a:cubicBezTo>
                  <a:cubicBezTo>
                    <a:pt x="20270" y="3173"/>
                    <a:pt x="20817" y="4999"/>
                    <a:pt x="20840" y="5592"/>
                  </a:cubicBezTo>
                  <a:cubicBezTo>
                    <a:pt x="20909" y="6711"/>
                    <a:pt x="20589" y="7875"/>
                    <a:pt x="19722" y="9107"/>
                  </a:cubicBezTo>
                  <a:cubicBezTo>
                    <a:pt x="17120" y="12828"/>
                    <a:pt x="11276" y="15133"/>
                    <a:pt x="6323" y="14289"/>
                  </a:cubicBezTo>
                  <a:cubicBezTo>
                    <a:pt x="4748" y="14038"/>
                    <a:pt x="3493" y="13490"/>
                    <a:pt x="2580" y="12737"/>
                  </a:cubicBezTo>
                  <a:cubicBezTo>
                    <a:pt x="1941" y="12212"/>
                    <a:pt x="366" y="10180"/>
                    <a:pt x="252" y="9587"/>
                  </a:cubicBezTo>
                  <a:cubicBezTo>
                    <a:pt x="1" y="8331"/>
                    <a:pt x="1096" y="7487"/>
                    <a:pt x="2101" y="607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805805" y="4210091"/>
              <a:ext cx="453353" cy="289859"/>
            </a:xfrm>
            <a:custGeom>
              <a:rect b="b" l="l" r="r" t="t"/>
              <a:pathLst>
                <a:path extrusionOk="0" h="14974" w="23420">
                  <a:moveTo>
                    <a:pt x="2671" y="5935"/>
                  </a:moveTo>
                  <a:cubicBezTo>
                    <a:pt x="5364" y="2283"/>
                    <a:pt x="11573" y="0"/>
                    <a:pt x="16549" y="867"/>
                  </a:cubicBezTo>
                  <a:cubicBezTo>
                    <a:pt x="21547" y="1735"/>
                    <a:pt x="23419" y="5410"/>
                    <a:pt x="20726" y="9062"/>
                  </a:cubicBezTo>
                  <a:cubicBezTo>
                    <a:pt x="18055" y="12714"/>
                    <a:pt x="11847" y="14973"/>
                    <a:pt x="6871" y="14129"/>
                  </a:cubicBezTo>
                  <a:cubicBezTo>
                    <a:pt x="1872" y="13261"/>
                    <a:pt x="0" y="9587"/>
                    <a:pt x="2671" y="5935"/>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820382" y="4219809"/>
              <a:ext cx="423755" cy="270869"/>
            </a:xfrm>
            <a:custGeom>
              <a:rect b="b" l="l" r="r" t="t"/>
              <a:pathLst>
                <a:path extrusionOk="0" h="13993" w="21891">
                  <a:moveTo>
                    <a:pt x="2511" y="5524"/>
                  </a:moveTo>
                  <a:cubicBezTo>
                    <a:pt x="5022" y="2100"/>
                    <a:pt x="10820" y="0"/>
                    <a:pt x="15476" y="799"/>
                  </a:cubicBezTo>
                  <a:cubicBezTo>
                    <a:pt x="20155" y="1598"/>
                    <a:pt x="21890" y="5045"/>
                    <a:pt x="19402" y="8446"/>
                  </a:cubicBezTo>
                  <a:cubicBezTo>
                    <a:pt x="16891" y="11869"/>
                    <a:pt x="11094" y="13992"/>
                    <a:pt x="6414" y="13193"/>
                  </a:cubicBezTo>
                  <a:cubicBezTo>
                    <a:pt x="1758" y="12371"/>
                    <a:pt x="1" y="8948"/>
                    <a:pt x="2511" y="55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835404" y="4229082"/>
              <a:ext cx="394138" cy="252306"/>
            </a:xfrm>
            <a:custGeom>
              <a:rect b="b" l="l" r="r" t="t"/>
              <a:pathLst>
                <a:path extrusionOk="0" h="13034" w="20361">
                  <a:moveTo>
                    <a:pt x="2329" y="5159"/>
                  </a:moveTo>
                  <a:cubicBezTo>
                    <a:pt x="4657" y="1963"/>
                    <a:pt x="10067" y="1"/>
                    <a:pt x="14403" y="754"/>
                  </a:cubicBezTo>
                  <a:cubicBezTo>
                    <a:pt x="18740" y="1507"/>
                    <a:pt x="20361" y="4680"/>
                    <a:pt x="18033" y="7875"/>
                  </a:cubicBezTo>
                  <a:cubicBezTo>
                    <a:pt x="15704" y="11071"/>
                    <a:pt x="10295" y="13034"/>
                    <a:pt x="5958" y="12280"/>
                  </a:cubicBezTo>
                  <a:cubicBezTo>
                    <a:pt x="1621" y="11527"/>
                    <a:pt x="1" y="8332"/>
                    <a:pt x="2329" y="515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884904" y="4270625"/>
              <a:ext cx="156873" cy="130799"/>
            </a:xfrm>
            <a:custGeom>
              <a:rect b="b" l="l" r="r" t="t"/>
              <a:pathLst>
                <a:path extrusionOk="0" h="6757" w="8104">
                  <a:moveTo>
                    <a:pt x="1347" y="3013"/>
                  </a:moveTo>
                  <a:cubicBezTo>
                    <a:pt x="69" y="4771"/>
                    <a:pt x="0" y="6346"/>
                    <a:pt x="1187" y="6551"/>
                  </a:cubicBezTo>
                  <a:cubicBezTo>
                    <a:pt x="2374" y="6756"/>
                    <a:pt x="6870" y="4771"/>
                    <a:pt x="7487" y="3880"/>
                  </a:cubicBezTo>
                  <a:cubicBezTo>
                    <a:pt x="8103" y="2990"/>
                    <a:pt x="7007" y="411"/>
                    <a:pt x="5821" y="206"/>
                  </a:cubicBezTo>
                  <a:cubicBezTo>
                    <a:pt x="4634" y="0"/>
                    <a:pt x="2648" y="1255"/>
                    <a:pt x="1347" y="30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1044419" y="4247647"/>
              <a:ext cx="138755" cy="123733"/>
            </a:xfrm>
            <a:custGeom>
              <a:rect b="b" l="l" r="r" t="t"/>
              <a:pathLst>
                <a:path extrusionOk="0" h="6392" w="7168">
                  <a:moveTo>
                    <a:pt x="6391" y="2420"/>
                  </a:moveTo>
                  <a:cubicBezTo>
                    <a:pt x="7167" y="3949"/>
                    <a:pt x="6848" y="5524"/>
                    <a:pt x="5661" y="5958"/>
                  </a:cubicBezTo>
                  <a:cubicBezTo>
                    <a:pt x="4497" y="6391"/>
                    <a:pt x="388" y="5387"/>
                    <a:pt x="183" y="4702"/>
                  </a:cubicBezTo>
                  <a:cubicBezTo>
                    <a:pt x="0" y="4017"/>
                    <a:pt x="1689" y="868"/>
                    <a:pt x="2853" y="434"/>
                  </a:cubicBezTo>
                  <a:cubicBezTo>
                    <a:pt x="4017" y="0"/>
                    <a:pt x="5615" y="890"/>
                    <a:pt x="6391" y="24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945864" y="4366063"/>
              <a:ext cx="183838" cy="94561"/>
            </a:xfrm>
            <a:custGeom>
              <a:rect b="b" l="l" r="r" t="t"/>
              <a:pathLst>
                <a:path extrusionOk="0" h="4885" w="9497">
                  <a:moveTo>
                    <a:pt x="5228" y="3995"/>
                  </a:moveTo>
                  <a:cubicBezTo>
                    <a:pt x="7693" y="3219"/>
                    <a:pt x="9496" y="2009"/>
                    <a:pt x="9245" y="1324"/>
                  </a:cubicBezTo>
                  <a:cubicBezTo>
                    <a:pt x="8971" y="662"/>
                    <a:pt x="4863" y="0"/>
                    <a:pt x="3836" y="411"/>
                  </a:cubicBezTo>
                  <a:cubicBezTo>
                    <a:pt x="2831" y="822"/>
                    <a:pt x="1" y="3538"/>
                    <a:pt x="252" y="4223"/>
                  </a:cubicBezTo>
                  <a:cubicBezTo>
                    <a:pt x="526" y="4885"/>
                    <a:pt x="2740" y="4794"/>
                    <a:pt x="5228" y="399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918917" y="4324965"/>
              <a:ext cx="91929" cy="26965"/>
            </a:xfrm>
            <a:custGeom>
              <a:rect b="b" l="l" r="r" t="t"/>
              <a:pathLst>
                <a:path extrusionOk="0" h="1393" w="4749">
                  <a:moveTo>
                    <a:pt x="4566" y="1165"/>
                  </a:moveTo>
                  <a:cubicBezTo>
                    <a:pt x="4406" y="1393"/>
                    <a:pt x="2534" y="1279"/>
                    <a:pt x="1324" y="1073"/>
                  </a:cubicBezTo>
                  <a:cubicBezTo>
                    <a:pt x="92" y="868"/>
                    <a:pt x="1" y="640"/>
                    <a:pt x="160" y="389"/>
                  </a:cubicBezTo>
                  <a:cubicBezTo>
                    <a:pt x="343" y="160"/>
                    <a:pt x="731" y="1"/>
                    <a:pt x="1941" y="229"/>
                  </a:cubicBezTo>
                  <a:cubicBezTo>
                    <a:pt x="3151" y="434"/>
                    <a:pt x="4748" y="914"/>
                    <a:pt x="4566" y="11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943657" y="4302431"/>
              <a:ext cx="73810" cy="38018"/>
            </a:xfrm>
            <a:custGeom>
              <a:rect b="b" l="l" r="r" t="t"/>
              <a:pathLst>
                <a:path extrusionOk="0" h="1964" w="3813">
                  <a:moveTo>
                    <a:pt x="3584" y="1758"/>
                  </a:moveTo>
                  <a:cubicBezTo>
                    <a:pt x="3333" y="1963"/>
                    <a:pt x="1850" y="1530"/>
                    <a:pt x="914" y="1119"/>
                  </a:cubicBezTo>
                  <a:cubicBezTo>
                    <a:pt x="1" y="708"/>
                    <a:pt x="1" y="480"/>
                    <a:pt x="229" y="274"/>
                  </a:cubicBezTo>
                  <a:cubicBezTo>
                    <a:pt x="457" y="69"/>
                    <a:pt x="845" y="1"/>
                    <a:pt x="1758" y="411"/>
                  </a:cubicBezTo>
                  <a:cubicBezTo>
                    <a:pt x="2694" y="822"/>
                    <a:pt x="3813" y="1575"/>
                    <a:pt x="3584" y="175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979897" y="4286519"/>
              <a:ext cx="41986" cy="38909"/>
            </a:xfrm>
            <a:custGeom>
              <a:rect b="b" l="l" r="r" t="t"/>
              <a:pathLst>
                <a:path extrusionOk="0" h="2010" w="2169">
                  <a:moveTo>
                    <a:pt x="1941" y="1895"/>
                  </a:moveTo>
                  <a:cubicBezTo>
                    <a:pt x="1712" y="2009"/>
                    <a:pt x="891" y="1416"/>
                    <a:pt x="434" y="914"/>
                  </a:cubicBezTo>
                  <a:cubicBezTo>
                    <a:pt x="1" y="434"/>
                    <a:pt x="92" y="229"/>
                    <a:pt x="320" y="115"/>
                  </a:cubicBezTo>
                  <a:cubicBezTo>
                    <a:pt x="548" y="1"/>
                    <a:pt x="845" y="1"/>
                    <a:pt x="1279" y="503"/>
                  </a:cubicBezTo>
                  <a:cubicBezTo>
                    <a:pt x="1735" y="982"/>
                    <a:pt x="2169" y="1781"/>
                    <a:pt x="1941" y="189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906547" y="4351041"/>
              <a:ext cx="90593" cy="17248"/>
            </a:xfrm>
            <a:custGeom>
              <a:rect b="b" l="l" r="r" t="t"/>
              <a:pathLst>
                <a:path extrusionOk="0" h="891" w="4680">
                  <a:moveTo>
                    <a:pt x="4588" y="365"/>
                  </a:moveTo>
                  <a:cubicBezTo>
                    <a:pt x="4680" y="137"/>
                    <a:pt x="2968" y="0"/>
                    <a:pt x="1712" y="46"/>
                  </a:cubicBezTo>
                  <a:cubicBezTo>
                    <a:pt x="457" y="69"/>
                    <a:pt x="160" y="274"/>
                    <a:pt x="69" y="502"/>
                  </a:cubicBezTo>
                  <a:cubicBezTo>
                    <a:pt x="1" y="731"/>
                    <a:pt x="206" y="890"/>
                    <a:pt x="1438" y="868"/>
                  </a:cubicBezTo>
                  <a:cubicBezTo>
                    <a:pt x="2694" y="822"/>
                    <a:pt x="4520" y="594"/>
                    <a:pt x="4588" y="3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912296" y="4366934"/>
              <a:ext cx="70268" cy="24778"/>
            </a:xfrm>
            <a:custGeom>
              <a:rect b="b" l="l" r="r" t="t"/>
              <a:pathLst>
                <a:path extrusionOk="0" h="1280" w="3630">
                  <a:moveTo>
                    <a:pt x="3584" y="161"/>
                  </a:moveTo>
                  <a:cubicBezTo>
                    <a:pt x="3561" y="1"/>
                    <a:pt x="2146" y="206"/>
                    <a:pt x="1164" y="457"/>
                  </a:cubicBezTo>
                  <a:cubicBezTo>
                    <a:pt x="183" y="686"/>
                    <a:pt x="0" y="868"/>
                    <a:pt x="23" y="1028"/>
                  </a:cubicBezTo>
                  <a:cubicBezTo>
                    <a:pt x="69" y="1188"/>
                    <a:pt x="297" y="1279"/>
                    <a:pt x="1278" y="1028"/>
                  </a:cubicBezTo>
                  <a:cubicBezTo>
                    <a:pt x="2260" y="800"/>
                    <a:pt x="3629" y="321"/>
                    <a:pt x="3584"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948962" y="4295811"/>
              <a:ext cx="151569" cy="104724"/>
            </a:xfrm>
            <a:custGeom>
              <a:rect b="b" l="l" r="r" t="t"/>
              <a:pathLst>
                <a:path extrusionOk="0" h="5410" w="7830">
                  <a:moveTo>
                    <a:pt x="4452" y="0"/>
                  </a:moveTo>
                  <a:cubicBezTo>
                    <a:pt x="4543" y="1963"/>
                    <a:pt x="4680" y="2351"/>
                    <a:pt x="4155" y="2945"/>
                  </a:cubicBezTo>
                  <a:cubicBezTo>
                    <a:pt x="3630" y="3561"/>
                    <a:pt x="1" y="5410"/>
                    <a:pt x="1" y="5410"/>
                  </a:cubicBezTo>
                  <a:cubicBezTo>
                    <a:pt x="1" y="5410"/>
                    <a:pt x="3584" y="3561"/>
                    <a:pt x="4543" y="3447"/>
                  </a:cubicBezTo>
                  <a:cubicBezTo>
                    <a:pt x="5502" y="3355"/>
                    <a:pt x="7830" y="3652"/>
                    <a:pt x="7830" y="3652"/>
                  </a:cubicBezTo>
                  <a:cubicBezTo>
                    <a:pt x="7830" y="3652"/>
                    <a:pt x="5228" y="3150"/>
                    <a:pt x="5022" y="2716"/>
                  </a:cubicBezTo>
                  <a:cubicBezTo>
                    <a:pt x="4817" y="2305"/>
                    <a:pt x="4452" y="0"/>
                    <a:pt x="445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1066507" y="4296682"/>
              <a:ext cx="97213" cy="42432"/>
            </a:xfrm>
            <a:custGeom>
              <a:rect b="b" l="l" r="r" t="t"/>
              <a:pathLst>
                <a:path extrusionOk="0" h="2192" w="5022">
                  <a:moveTo>
                    <a:pt x="92" y="1987"/>
                  </a:moveTo>
                  <a:cubicBezTo>
                    <a:pt x="0" y="1781"/>
                    <a:pt x="1803" y="937"/>
                    <a:pt x="3150" y="480"/>
                  </a:cubicBezTo>
                  <a:cubicBezTo>
                    <a:pt x="4474" y="1"/>
                    <a:pt x="4816" y="92"/>
                    <a:pt x="4931" y="298"/>
                  </a:cubicBezTo>
                  <a:cubicBezTo>
                    <a:pt x="5022" y="503"/>
                    <a:pt x="4816" y="777"/>
                    <a:pt x="3493" y="1233"/>
                  </a:cubicBezTo>
                  <a:cubicBezTo>
                    <a:pt x="2169" y="1713"/>
                    <a:pt x="206" y="2192"/>
                    <a:pt x="92" y="198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1075335" y="4321422"/>
              <a:ext cx="89722" cy="26094"/>
            </a:xfrm>
            <a:custGeom>
              <a:rect b="b" l="l" r="r" t="t"/>
              <a:pathLst>
                <a:path extrusionOk="0" h="1348" w="4635">
                  <a:moveTo>
                    <a:pt x="1" y="1142"/>
                  </a:moveTo>
                  <a:cubicBezTo>
                    <a:pt x="1" y="914"/>
                    <a:pt x="1804" y="435"/>
                    <a:pt x="3082" y="206"/>
                  </a:cubicBezTo>
                  <a:cubicBezTo>
                    <a:pt x="4360" y="1"/>
                    <a:pt x="4634" y="138"/>
                    <a:pt x="4634" y="343"/>
                  </a:cubicBezTo>
                  <a:cubicBezTo>
                    <a:pt x="4634" y="572"/>
                    <a:pt x="4360" y="777"/>
                    <a:pt x="3082" y="1005"/>
                  </a:cubicBezTo>
                  <a:cubicBezTo>
                    <a:pt x="1804" y="1234"/>
                    <a:pt x="1" y="1348"/>
                    <a:pt x="1" y="11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1083736" y="4347943"/>
              <a:ext cx="68951" cy="14150"/>
            </a:xfrm>
            <a:custGeom>
              <a:rect b="b" l="l" r="r" t="t"/>
              <a:pathLst>
                <a:path extrusionOk="0" h="731" w="3562">
                  <a:moveTo>
                    <a:pt x="92" y="252"/>
                  </a:moveTo>
                  <a:cubicBezTo>
                    <a:pt x="183" y="69"/>
                    <a:pt x="1575" y="1"/>
                    <a:pt x="2511" y="69"/>
                  </a:cubicBezTo>
                  <a:cubicBezTo>
                    <a:pt x="3424" y="115"/>
                    <a:pt x="3561" y="252"/>
                    <a:pt x="3470" y="434"/>
                  </a:cubicBezTo>
                  <a:cubicBezTo>
                    <a:pt x="3379" y="617"/>
                    <a:pt x="3128" y="731"/>
                    <a:pt x="2192" y="685"/>
                  </a:cubicBezTo>
                  <a:cubicBezTo>
                    <a:pt x="1256" y="640"/>
                    <a:pt x="0" y="434"/>
                    <a:pt x="92"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1063855" y="4277691"/>
              <a:ext cx="83973" cy="49052"/>
            </a:xfrm>
            <a:custGeom>
              <a:rect b="b" l="l" r="r" t="t"/>
              <a:pathLst>
                <a:path extrusionOk="0" h="2534" w="4338">
                  <a:moveTo>
                    <a:pt x="183" y="2374"/>
                  </a:moveTo>
                  <a:cubicBezTo>
                    <a:pt x="366" y="2534"/>
                    <a:pt x="2055" y="1781"/>
                    <a:pt x="3150" y="1164"/>
                  </a:cubicBezTo>
                  <a:cubicBezTo>
                    <a:pt x="4246" y="571"/>
                    <a:pt x="4337" y="320"/>
                    <a:pt x="4155" y="160"/>
                  </a:cubicBezTo>
                  <a:cubicBezTo>
                    <a:pt x="3972" y="0"/>
                    <a:pt x="3607" y="0"/>
                    <a:pt x="2511" y="617"/>
                  </a:cubicBezTo>
                  <a:cubicBezTo>
                    <a:pt x="1415" y="1210"/>
                    <a:pt x="0" y="2214"/>
                    <a:pt x="183" y="23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1063410" y="4267528"/>
              <a:ext cx="52594" cy="44638"/>
            </a:xfrm>
            <a:custGeom>
              <a:rect b="b" l="l" r="r" t="t"/>
              <a:pathLst>
                <a:path extrusionOk="0" h="2306" w="2717">
                  <a:moveTo>
                    <a:pt x="206" y="2237"/>
                  </a:moveTo>
                  <a:cubicBezTo>
                    <a:pt x="411" y="2306"/>
                    <a:pt x="1461" y="1507"/>
                    <a:pt x="2078" y="913"/>
                  </a:cubicBezTo>
                  <a:cubicBezTo>
                    <a:pt x="2717" y="320"/>
                    <a:pt x="2671" y="137"/>
                    <a:pt x="2466" y="69"/>
                  </a:cubicBezTo>
                  <a:cubicBezTo>
                    <a:pt x="2283" y="0"/>
                    <a:pt x="1986" y="69"/>
                    <a:pt x="1347" y="662"/>
                  </a:cubicBezTo>
                  <a:cubicBezTo>
                    <a:pt x="731" y="1256"/>
                    <a:pt x="0" y="2169"/>
                    <a:pt x="206" y="22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1017007" y="4383292"/>
              <a:ext cx="38909" cy="61441"/>
            </a:xfrm>
            <a:custGeom>
              <a:rect b="b" l="l" r="r" t="t"/>
              <a:pathLst>
                <a:path extrusionOk="0" h="3174" w="2010">
                  <a:moveTo>
                    <a:pt x="343" y="115"/>
                  </a:moveTo>
                  <a:cubicBezTo>
                    <a:pt x="708" y="1"/>
                    <a:pt x="1416" y="1073"/>
                    <a:pt x="1713" y="1872"/>
                  </a:cubicBezTo>
                  <a:cubicBezTo>
                    <a:pt x="2009" y="2694"/>
                    <a:pt x="1781" y="2945"/>
                    <a:pt x="1416" y="3059"/>
                  </a:cubicBezTo>
                  <a:cubicBezTo>
                    <a:pt x="1051" y="3173"/>
                    <a:pt x="708" y="3105"/>
                    <a:pt x="412" y="2283"/>
                  </a:cubicBezTo>
                  <a:cubicBezTo>
                    <a:pt x="115" y="1461"/>
                    <a:pt x="1" y="229"/>
                    <a:pt x="343"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991822" y="4390803"/>
              <a:ext cx="26539" cy="60550"/>
            </a:xfrm>
            <a:custGeom>
              <a:rect b="b" l="l" r="r" t="t"/>
              <a:pathLst>
                <a:path extrusionOk="0" h="3128" w="1371">
                  <a:moveTo>
                    <a:pt x="868" y="46"/>
                  </a:moveTo>
                  <a:cubicBezTo>
                    <a:pt x="1188" y="1"/>
                    <a:pt x="1370" y="1142"/>
                    <a:pt x="1302" y="1986"/>
                  </a:cubicBezTo>
                  <a:cubicBezTo>
                    <a:pt x="1233" y="2808"/>
                    <a:pt x="937" y="3036"/>
                    <a:pt x="594" y="3082"/>
                  </a:cubicBezTo>
                  <a:cubicBezTo>
                    <a:pt x="252" y="3128"/>
                    <a:pt x="1" y="2991"/>
                    <a:pt x="69" y="2146"/>
                  </a:cubicBezTo>
                  <a:cubicBezTo>
                    <a:pt x="138" y="1324"/>
                    <a:pt x="526" y="92"/>
                    <a:pt x="868"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956918" y="4400521"/>
              <a:ext cx="38463" cy="46419"/>
            </a:xfrm>
            <a:custGeom>
              <a:rect b="b" l="l" r="r" t="t"/>
              <a:pathLst>
                <a:path extrusionOk="0" h="2398" w="1987">
                  <a:moveTo>
                    <a:pt x="1735" y="24"/>
                  </a:moveTo>
                  <a:cubicBezTo>
                    <a:pt x="1986" y="46"/>
                    <a:pt x="1644" y="982"/>
                    <a:pt x="1256" y="1644"/>
                  </a:cubicBezTo>
                  <a:cubicBezTo>
                    <a:pt x="868" y="2283"/>
                    <a:pt x="594" y="2397"/>
                    <a:pt x="366" y="2375"/>
                  </a:cubicBezTo>
                  <a:cubicBezTo>
                    <a:pt x="115" y="2352"/>
                    <a:pt x="1" y="2192"/>
                    <a:pt x="389" y="1553"/>
                  </a:cubicBezTo>
                  <a:cubicBezTo>
                    <a:pt x="754" y="891"/>
                    <a:pt x="1507" y="1"/>
                    <a:pt x="1735"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1036017" y="4379324"/>
              <a:ext cx="56137" cy="49942"/>
            </a:xfrm>
            <a:custGeom>
              <a:rect b="b" l="l" r="r" t="t"/>
              <a:pathLst>
                <a:path extrusionOk="0" h="2580" w="2900">
                  <a:moveTo>
                    <a:pt x="297" y="160"/>
                  </a:moveTo>
                  <a:cubicBezTo>
                    <a:pt x="0" y="320"/>
                    <a:pt x="617" y="1324"/>
                    <a:pt x="1210" y="1940"/>
                  </a:cubicBezTo>
                  <a:cubicBezTo>
                    <a:pt x="1804" y="2579"/>
                    <a:pt x="2169" y="2579"/>
                    <a:pt x="2465" y="2420"/>
                  </a:cubicBezTo>
                  <a:cubicBezTo>
                    <a:pt x="2762" y="2260"/>
                    <a:pt x="2899" y="2009"/>
                    <a:pt x="2306" y="1392"/>
                  </a:cubicBezTo>
                  <a:cubicBezTo>
                    <a:pt x="1689" y="753"/>
                    <a:pt x="594" y="0"/>
                    <a:pt x="297"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1058551" y="4376672"/>
              <a:ext cx="57898" cy="28727"/>
            </a:xfrm>
            <a:custGeom>
              <a:rect b="b" l="l" r="r" t="t"/>
              <a:pathLst>
                <a:path extrusionOk="0" h="1484" w="2991">
                  <a:moveTo>
                    <a:pt x="183" y="160"/>
                  </a:moveTo>
                  <a:cubicBezTo>
                    <a:pt x="0" y="297"/>
                    <a:pt x="891" y="868"/>
                    <a:pt x="1598" y="1164"/>
                  </a:cubicBezTo>
                  <a:cubicBezTo>
                    <a:pt x="2329" y="1484"/>
                    <a:pt x="2625" y="1415"/>
                    <a:pt x="2808" y="1256"/>
                  </a:cubicBezTo>
                  <a:cubicBezTo>
                    <a:pt x="2991" y="1096"/>
                    <a:pt x="2991" y="913"/>
                    <a:pt x="2260" y="616"/>
                  </a:cubicBezTo>
                  <a:cubicBezTo>
                    <a:pt x="1530" y="297"/>
                    <a:pt x="366" y="0"/>
                    <a:pt x="183"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1226022" y="4294475"/>
              <a:ext cx="236839" cy="185600"/>
            </a:xfrm>
            <a:custGeom>
              <a:rect b="b" l="l" r="r" t="t"/>
              <a:pathLst>
                <a:path extrusionOk="0" h="9588" w="12235">
                  <a:moveTo>
                    <a:pt x="10591" y="7510"/>
                  </a:moveTo>
                  <a:cubicBezTo>
                    <a:pt x="11732" y="6962"/>
                    <a:pt x="12235" y="5593"/>
                    <a:pt x="11687" y="4452"/>
                  </a:cubicBezTo>
                  <a:cubicBezTo>
                    <a:pt x="11664" y="4360"/>
                    <a:pt x="11618" y="4292"/>
                    <a:pt x="11573" y="4200"/>
                  </a:cubicBezTo>
                  <a:cubicBezTo>
                    <a:pt x="11869" y="3904"/>
                    <a:pt x="11961" y="3447"/>
                    <a:pt x="11755" y="3036"/>
                  </a:cubicBezTo>
                  <a:cubicBezTo>
                    <a:pt x="11618" y="2717"/>
                    <a:pt x="11322" y="2511"/>
                    <a:pt x="11002" y="2443"/>
                  </a:cubicBezTo>
                  <a:cubicBezTo>
                    <a:pt x="11025" y="2101"/>
                    <a:pt x="10979" y="1758"/>
                    <a:pt x="10819" y="1416"/>
                  </a:cubicBezTo>
                  <a:cubicBezTo>
                    <a:pt x="10363" y="434"/>
                    <a:pt x="9176" y="1"/>
                    <a:pt x="8172" y="480"/>
                  </a:cubicBezTo>
                  <a:cubicBezTo>
                    <a:pt x="7510" y="777"/>
                    <a:pt x="7099" y="1393"/>
                    <a:pt x="7030" y="2078"/>
                  </a:cubicBezTo>
                  <a:cubicBezTo>
                    <a:pt x="6802" y="2078"/>
                    <a:pt x="6574" y="2146"/>
                    <a:pt x="6346" y="2238"/>
                  </a:cubicBezTo>
                  <a:cubicBezTo>
                    <a:pt x="6300" y="2283"/>
                    <a:pt x="6232" y="2306"/>
                    <a:pt x="6186" y="2329"/>
                  </a:cubicBezTo>
                  <a:cubicBezTo>
                    <a:pt x="5592" y="2032"/>
                    <a:pt x="4862" y="1986"/>
                    <a:pt x="4223" y="2283"/>
                  </a:cubicBezTo>
                  <a:cubicBezTo>
                    <a:pt x="3881" y="2443"/>
                    <a:pt x="3607" y="2671"/>
                    <a:pt x="3401" y="2945"/>
                  </a:cubicBezTo>
                  <a:cubicBezTo>
                    <a:pt x="2922" y="2306"/>
                    <a:pt x="2054" y="2078"/>
                    <a:pt x="1301" y="2420"/>
                  </a:cubicBezTo>
                  <a:cubicBezTo>
                    <a:pt x="457" y="2831"/>
                    <a:pt x="69" y="3858"/>
                    <a:pt x="480" y="4725"/>
                  </a:cubicBezTo>
                  <a:cubicBezTo>
                    <a:pt x="525" y="4817"/>
                    <a:pt x="571" y="4908"/>
                    <a:pt x="616" y="4977"/>
                  </a:cubicBezTo>
                  <a:cubicBezTo>
                    <a:pt x="114" y="5730"/>
                    <a:pt x="0" y="6734"/>
                    <a:pt x="411" y="7647"/>
                  </a:cubicBezTo>
                  <a:cubicBezTo>
                    <a:pt x="1050" y="8994"/>
                    <a:pt x="2671" y="9587"/>
                    <a:pt x="4017" y="8948"/>
                  </a:cubicBezTo>
                  <a:cubicBezTo>
                    <a:pt x="4428" y="8766"/>
                    <a:pt x="4748" y="8492"/>
                    <a:pt x="4999" y="8172"/>
                  </a:cubicBezTo>
                  <a:cubicBezTo>
                    <a:pt x="5524" y="8994"/>
                    <a:pt x="6597" y="9336"/>
                    <a:pt x="7510" y="8902"/>
                  </a:cubicBezTo>
                  <a:cubicBezTo>
                    <a:pt x="8103" y="8629"/>
                    <a:pt x="8491" y="8081"/>
                    <a:pt x="8605" y="7487"/>
                  </a:cubicBezTo>
                  <a:cubicBezTo>
                    <a:pt x="9199" y="7784"/>
                    <a:pt x="9929" y="7807"/>
                    <a:pt x="10591"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1254731" y="4356345"/>
              <a:ext cx="214326" cy="190013"/>
            </a:xfrm>
            <a:custGeom>
              <a:rect b="b" l="l" r="r" t="t"/>
              <a:pathLst>
                <a:path extrusionOk="0" h="9816" w="11072">
                  <a:moveTo>
                    <a:pt x="6164" y="0"/>
                  </a:moveTo>
                  <a:cubicBezTo>
                    <a:pt x="6232" y="4132"/>
                    <a:pt x="6301" y="4017"/>
                    <a:pt x="6848" y="4702"/>
                  </a:cubicBezTo>
                  <a:cubicBezTo>
                    <a:pt x="7191" y="5159"/>
                    <a:pt x="8446" y="5821"/>
                    <a:pt x="9245" y="6323"/>
                  </a:cubicBezTo>
                  <a:cubicBezTo>
                    <a:pt x="11071" y="7510"/>
                    <a:pt x="7807" y="9815"/>
                    <a:pt x="7191" y="9815"/>
                  </a:cubicBezTo>
                  <a:cubicBezTo>
                    <a:pt x="5730" y="9792"/>
                    <a:pt x="4840" y="6163"/>
                    <a:pt x="4246" y="5387"/>
                  </a:cubicBezTo>
                  <a:cubicBezTo>
                    <a:pt x="3630" y="4611"/>
                    <a:pt x="1" y="3082"/>
                    <a:pt x="183" y="3013"/>
                  </a:cubicBezTo>
                  <a:cubicBezTo>
                    <a:pt x="366" y="2922"/>
                    <a:pt x="960" y="2374"/>
                    <a:pt x="1119" y="2534"/>
                  </a:cubicBezTo>
                  <a:cubicBezTo>
                    <a:pt x="1279" y="2694"/>
                    <a:pt x="5137" y="5022"/>
                    <a:pt x="5388" y="4520"/>
                  </a:cubicBezTo>
                  <a:cubicBezTo>
                    <a:pt x="5639" y="4040"/>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1290080" y="4431902"/>
              <a:ext cx="170578" cy="114461"/>
            </a:xfrm>
            <a:custGeom>
              <a:rect b="b" l="l" r="r" t="t"/>
              <a:pathLst>
                <a:path extrusionOk="0" h="5913" w="8812">
                  <a:moveTo>
                    <a:pt x="7716" y="2694"/>
                  </a:moveTo>
                  <a:cubicBezTo>
                    <a:pt x="8811" y="3903"/>
                    <a:pt x="5935" y="5912"/>
                    <a:pt x="5365" y="5912"/>
                  </a:cubicBezTo>
                  <a:cubicBezTo>
                    <a:pt x="3904" y="5889"/>
                    <a:pt x="3014" y="2260"/>
                    <a:pt x="2420" y="1484"/>
                  </a:cubicBezTo>
                  <a:cubicBezTo>
                    <a:pt x="2101" y="1096"/>
                    <a:pt x="982" y="480"/>
                    <a:pt x="1" y="0"/>
                  </a:cubicBezTo>
                  <a:cubicBezTo>
                    <a:pt x="275" y="92"/>
                    <a:pt x="594" y="206"/>
                    <a:pt x="960" y="343"/>
                  </a:cubicBezTo>
                  <a:cubicBezTo>
                    <a:pt x="2352" y="913"/>
                    <a:pt x="2945" y="1484"/>
                    <a:pt x="3516" y="2694"/>
                  </a:cubicBezTo>
                  <a:cubicBezTo>
                    <a:pt x="4087" y="3881"/>
                    <a:pt x="4840" y="5456"/>
                    <a:pt x="5182" y="5182"/>
                  </a:cubicBezTo>
                  <a:cubicBezTo>
                    <a:pt x="5547" y="4931"/>
                    <a:pt x="5730" y="3812"/>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1169901" y="4232624"/>
              <a:ext cx="291640" cy="229774"/>
            </a:xfrm>
            <a:custGeom>
              <a:rect b="b" l="l" r="r" t="t"/>
              <a:pathLst>
                <a:path extrusionOk="0" h="11870" w="15066">
                  <a:moveTo>
                    <a:pt x="10409" y="274"/>
                  </a:moveTo>
                  <a:cubicBezTo>
                    <a:pt x="11915" y="0"/>
                    <a:pt x="13330" y="1004"/>
                    <a:pt x="13604" y="2511"/>
                  </a:cubicBezTo>
                  <a:cubicBezTo>
                    <a:pt x="13627" y="2602"/>
                    <a:pt x="13627" y="2716"/>
                    <a:pt x="13650" y="2830"/>
                  </a:cubicBezTo>
                  <a:cubicBezTo>
                    <a:pt x="14152" y="2922"/>
                    <a:pt x="14563" y="3310"/>
                    <a:pt x="14654" y="3835"/>
                  </a:cubicBezTo>
                  <a:cubicBezTo>
                    <a:pt x="14723" y="4268"/>
                    <a:pt x="14586" y="4656"/>
                    <a:pt x="14312" y="4953"/>
                  </a:cubicBezTo>
                  <a:cubicBezTo>
                    <a:pt x="14586" y="5250"/>
                    <a:pt x="14768" y="5638"/>
                    <a:pt x="14837" y="6072"/>
                  </a:cubicBezTo>
                  <a:cubicBezTo>
                    <a:pt x="15065" y="7373"/>
                    <a:pt x="14198" y="8628"/>
                    <a:pt x="12897" y="8856"/>
                  </a:cubicBezTo>
                  <a:cubicBezTo>
                    <a:pt x="12052" y="8993"/>
                    <a:pt x="11208" y="8674"/>
                    <a:pt x="10683" y="8057"/>
                  </a:cubicBezTo>
                  <a:cubicBezTo>
                    <a:pt x="10432" y="8194"/>
                    <a:pt x="10180" y="8309"/>
                    <a:pt x="9884" y="8377"/>
                  </a:cubicBezTo>
                  <a:cubicBezTo>
                    <a:pt x="9792" y="8377"/>
                    <a:pt x="9724" y="8400"/>
                    <a:pt x="9633" y="8400"/>
                  </a:cubicBezTo>
                  <a:cubicBezTo>
                    <a:pt x="9290" y="9107"/>
                    <a:pt x="8606" y="9655"/>
                    <a:pt x="7761" y="9815"/>
                  </a:cubicBezTo>
                  <a:cubicBezTo>
                    <a:pt x="7327" y="9883"/>
                    <a:pt x="6894" y="9861"/>
                    <a:pt x="6506" y="9724"/>
                  </a:cubicBezTo>
                  <a:cubicBezTo>
                    <a:pt x="6460" y="10682"/>
                    <a:pt x="5775" y="11504"/>
                    <a:pt x="4794" y="11664"/>
                  </a:cubicBezTo>
                  <a:cubicBezTo>
                    <a:pt x="3675" y="11869"/>
                    <a:pt x="2602" y="11116"/>
                    <a:pt x="2397" y="9998"/>
                  </a:cubicBezTo>
                  <a:cubicBezTo>
                    <a:pt x="2374" y="9883"/>
                    <a:pt x="2374" y="9769"/>
                    <a:pt x="2374" y="9655"/>
                  </a:cubicBezTo>
                  <a:cubicBezTo>
                    <a:pt x="1347" y="9244"/>
                    <a:pt x="525" y="8331"/>
                    <a:pt x="320" y="7167"/>
                  </a:cubicBezTo>
                  <a:cubicBezTo>
                    <a:pt x="0" y="5410"/>
                    <a:pt x="1187" y="3721"/>
                    <a:pt x="2968" y="3401"/>
                  </a:cubicBezTo>
                  <a:cubicBezTo>
                    <a:pt x="3470" y="3310"/>
                    <a:pt x="3995" y="3333"/>
                    <a:pt x="4451" y="3470"/>
                  </a:cubicBezTo>
                  <a:cubicBezTo>
                    <a:pt x="4383" y="2305"/>
                    <a:pt x="5227" y="1233"/>
                    <a:pt x="6414" y="1027"/>
                  </a:cubicBezTo>
                  <a:cubicBezTo>
                    <a:pt x="7190" y="890"/>
                    <a:pt x="7944" y="1141"/>
                    <a:pt x="8469" y="1666"/>
                  </a:cubicBezTo>
                  <a:cubicBezTo>
                    <a:pt x="8857" y="959"/>
                    <a:pt x="9564" y="411"/>
                    <a:pt x="10409" y="274"/>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1366527" y="4419086"/>
              <a:ext cx="62331" cy="61441"/>
            </a:xfrm>
            <a:custGeom>
              <a:rect b="b" l="l" r="r" t="t"/>
              <a:pathLst>
                <a:path extrusionOk="0" h="3174" w="3220">
                  <a:moveTo>
                    <a:pt x="252" y="0"/>
                  </a:moveTo>
                  <a:cubicBezTo>
                    <a:pt x="412" y="1233"/>
                    <a:pt x="389" y="1416"/>
                    <a:pt x="1165" y="2032"/>
                  </a:cubicBezTo>
                  <a:cubicBezTo>
                    <a:pt x="1941" y="2648"/>
                    <a:pt x="3219" y="3173"/>
                    <a:pt x="3128" y="3150"/>
                  </a:cubicBezTo>
                  <a:cubicBezTo>
                    <a:pt x="3014" y="3127"/>
                    <a:pt x="1530" y="2717"/>
                    <a:pt x="777" y="2100"/>
                  </a:cubicBezTo>
                  <a:cubicBezTo>
                    <a:pt x="1" y="1461"/>
                    <a:pt x="138" y="480"/>
                    <a:pt x="252"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1344439" y="4241452"/>
              <a:ext cx="97659" cy="83528"/>
            </a:xfrm>
            <a:custGeom>
              <a:rect b="b" l="l" r="r" t="t"/>
              <a:pathLst>
                <a:path extrusionOk="0" h="4315" w="5045">
                  <a:moveTo>
                    <a:pt x="4543" y="4315"/>
                  </a:moveTo>
                  <a:cubicBezTo>
                    <a:pt x="5045" y="3333"/>
                    <a:pt x="4406" y="2808"/>
                    <a:pt x="3972" y="2762"/>
                  </a:cubicBezTo>
                  <a:cubicBezTo>
                    <a:pt x="3561" y="2694"/>
                    <a:pt x="4200" y="1165"/>
                    <a:pt x="2420" y="594"/>
                  </a:cubicBezTo>
                  <a:cubicBezTo>
                    <a:pt x="662" y="1"/>
                    <a:pt x="0" y="1576"/>
                    <a:pt x="0" y="1576"/>
                  </a:cubicBezTo>
                  <a:cubicBezTo>
                    <a:pt x="0" y="1576"/>
                    <a:pt x="1735" y="275"/>
                    <a:pt x="2557" y="1416"/>
                  </a:cubicBezTo>
                  <a:cubicBezTo>
                    <a:pt x="3379" y="2580"/>
                    <a:pt x="3219" y="3287"/>
                    <a:pt x="3219" y="3287"/>
                  </a:cubicBezTo>
                  <a:cubicBezTo>
                    <a:pt x="3219" y="3287"/>
                    <a:pt x="4292" y="2808"/>
                    <a:pt x="4543" y="43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1223370" y="4279008"/>
              <a:ext cx="79985" cy="103853"/>
            </a:xfrm>
            <a:custGeom>
              <a:rect b="b" l="l" r="r" t="t"/>
              <a:pathLst>
                <a:path extrusionOk="0" h="5365" w="4132">
                  <a:moveTo>
                    <a:pt x="822" y="5365"/>
                  </a:moveTo>
                  <a:cubicBezTo>
                    <a:pt x="0" y="4634"/>
                    <a:pt x="411" y="3904"/>
                    <a:pt x="799" y="3698"/>
                  </a:cubicBezTo>
                  <a:cubicBezTo>
                    <a:pt x="1187" y="3516"/>
                    <a:pt x="46" y="2283"/>
                    <a:pt x="1507" y="1142"/>
                  </a:cubicBezTo>
                  <a:cubicBezTo>
                    <a:pt x="2968" y="1"/>
                    <a:pt x="4132" y="1233"/>
                    <a:pt x="4132" y="1233"/>
                  </a:cubicBezTo>
                  <a:cubicBezTo>
                    <a:pt x="4132" y="1233"/>
                    <a:pt x="2055" y="594"/>
                    <a:pt x="1689" y="1964"/>
                  </a:cubicBezTo>
                  <a:cubicBezTo>
                    <a:pt x="1324" y="3333"/>
                    <a:pt x="1689" y="3950"/>
                    <a:pt x="1689" y="3950"/>
                  </a:cubicBezTo>
                  <a:cubicBezTo>
                    <a:pt x="1689" y="3950"/>
                    <a:pt x="525" y="3858"/>
                    <a:pt x="822" y="536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1193325" y="4276355"/>
              <a:ext cx="219611" cy="159525"/>
            </a:xfrm>
            <a:custGeom>
              <a:rect b="b" l="l" r="r" t="t"/>
              <a:pathLst>
                <a:path extrusionOk="0" h="8241" w="11345">
                  <a:moveTo>
                    <a:pt x="8560" y="1233"/>
                  </a:moveTo>
                  <a:cubicBezTo>
                    <a:pt x="8331" y="1279"/>
                    <a:pt x="8194" y="1484"/>
                    <a:pt x="8240" y="1690"/>
                  </a:cubicBezTo>
                  <a:cubicBezTo>
                    <a:pt x="8263" y="1918"/>
                    <a:pt x="8468" y="2055"/>
                    <a:pt x="8697" y="2032"/>
                  </a:cubicBezTo>
                  <a:cubicBezTo>
                    <a:pt x="8925" y="1987"/>
                    <a:pt x="9062" y="1781"/>
                    <a:pt x="9016" y="1553"/>
                  </a:cubicBezTo>
                  <a:cubicBezTo>
                    <a:pt x="8993" y="1348"/>
                    <a:pt x="8765" y="1188"/>
                    <a:pt x="8560" y="1233"/>
                  </a:cubicBezTo>
                  <a:close/>
                  <a:moveTo>
                    <a:pt x="10842" y="3037"/>
                  </a:moveTo>
                  <a:cubicBezTo>
                    <a:pt x="10637" y="3082"/>
                    <a:pt x="10500" y="3288"/>
                    <a:pt x="10523" y="3493"/>
                  </a:cubicBezTo>
                  <a:cubicBezTo>
                    <a:pt x="10568" y="3721"/>
                    <a:pt x="10774" y="3858"/>
                    <a:pt x="11002" y="3835"/>
                  </a:cubicBezTo>
                  <a:cubicBezTo>
                    <a:pt x="11207" y="3790"/>
                    <a:pt x="11344" y="3584"/>
                    <a:pt x="11321" y="3356"/>
                  </a:cubicBezTo>
                  <a:cubicBezTo>
                    <a:pt x="11276" y="3151"/>
                    <a:pt x="11070" y="2991"/>
                    <a:pt x="10842" y="3037"/>
                  </a:cubicBezTo>
                  <a:close/>
                  <a:moveTo>
                    <a:pt x="8537" y="2420"/>
                  </a:moveTo>
                  <a:cubicBezTo>
                    <a:pt x="8445" y="2420"/>
                    <a:pt x="8400" y="2512"/>
                    <a:pt x="8400" y="2603"/>
                  </a:cubicBezTo>
                  <a:cubicBezTo>
                    <a:pt x="8423" y="2694"/>
                    <a:pt x="8514" y="2740"/>
                    <a:pt x="8582" y="2717"/>
                  </a:cubicBezTo>
                  <a:cubicBezTo>
                    <a:pt x="8674" y="2717"/>
                    <a:pt x="8742" y="2626"/>
                    <a:pt x="8719" y="2534"/>
                  </a:cubicBezTo>
                  <a:cubicBezTo>
                    <a:pt x="8697" y="2466"/>
                    <a:pt x="8628" y="2397"/>
                    <a:pt x="8537" y="2420"/>
                  </a:cubicBezTo>
                  <a:close/>
                  <a:moveTo>
                    <a:pt x="5684" y="24"/>
                  </a:moveTo>
                  <a:cubicBezTo>
                    <a:pt x="5843" y="1"/>
                    <a:pt x="6003" y="115"/>
                    <a:pt x="6026" y="275"/>
                  </a:cubicBezTo>
                  <a:cubicBezTo>
                    <a:pt x="6072" y="434"/>
                    <a:pt x="5958" y="571"/>
                    <a:pt x="5798" y="617"/>
                  </a:cubicBezTo>
                  <a:cubicBezTo>
                    <a:pt x="5638" y="640"/>
                    <a:pt x="5478" y="526"/>
                    <a:pt x="5455" y="366"/>
                  </a:cubicBezTo>
                  <a:cubicBezTo>
                    <a:pt x="5433" y="206"/>
                    <a:pt x="5524" y="69"/>
                    <a:pt x="5684" y="24"/>
                  </a:cubicBezTo>
                  <a:close/>
                  <a:moveTo>
                    <a:pt x="320" y="3653"/>
                  </a:moveTo>
                  <a:cubicBezTo>
                    <a:pt x="525" y="3607"/>
                    <a:pt x="708" y="3744"/>
                    <a:pt x="753" y="3927"/>
                  </a:cubicBezTo>
                  <a:cubicBezTo>
                    <a:pt x="776" y="4132"/>
                    <a:pt x="639" y="4315"/>
                    <a:pt x="457" y="4360"/>
                  </a:cubicBezTo>
                  <a:cubicBezTo>
                    <a:pt x="251" y="4406"/>
                    <a:pt x="69" y="4269"/>
                    <a:pt x="23" y="4064"/>
                  </a:cubicBezTo>
                  <a:cubicBezTo>
                    <a:pt x="0" y="3858"/>
                    <a:pt x="114" y="3676"/>
                    <a:pt x="320" y="3653"/>
                  </a:cubicBezTo>
                  <a:close/>
                  <a:moveTo>
                    <a:pt x="867" y="4908"/>
                  </a:moveTo>
                  <a:cubicBezTo>
                    <a:pt x="731" y="4931"/>
                    <a:pt x="616" y="5068"/>
                    <a:pt x="662" y="5228"/>
                  </a:cubicBezTo>
                  <a:cubicBezTo>
                    <a:pt x="685" y="5365"/>
                    <a:pt x="822" y="5456"/>
                    <a:pt x="959" y="5433"/>
                  </a:cubicBezTo>
                  <a:cubicBezTo>
                    <a:pt x="1096" y="5410"/>
                    <a:pt x="1187" y="5273"/>
                    <a:pt x="1164" y="5114"/>
                  </a:cubicBezTo>
                  <a:cubicBezTo>
                    <a:pt x="1141" y="4977"/>
                    <a:pt x="1004" y="4885"/>
                    <a:pt x="867" y="4908"/>
                  </a:cubicBezTo>
                  <a:close/>
                  <a:moveTo>
                    <a:pt x="1256" y="2717"/>
                  </a:moveTo>
                  <a:cubicBezTo>
                    <a:pt x="1164" y="2717"/>
                    <a:pt x="1096" y="2808"/>
                    <a:pt x="1119" y="2900"/>
                  </a:cubicBezTo>
                  <a:cubicBezTo>
                    <a:pt x="1119" y="2991"/>
                    <a:pt x="1210" y="3059"/>
                    <a:pt x="1301" y="3037"/>
                  </a:cubicBezTo>
                  <a:cubicBezTo>
                    <a:pt x="1415" y="3037"/>
                    <a:pt x="1461" y="2945"/>
                    <a:pt x="1461" y="2854"/>
                  </a:cubicBezTo>
                  <a:cubicBezTo>
                    <a:pt x="1438" y="2763"/>
                    <a:pt x="1347" y="2694"/>
                    <a:pt x="1256" y="2717"/>
                  </a:cubicBezTo>
                  <a:close/>
                  <a:moveTo>
                    <a:pt x="3447" y="7008"/>
                  </a:moveTo>
                  <a:cubicBezTo>
                    <a:pt x="3127" y="7077"/>
                    <a:pt x="2899" y="7373"/>
                    <a:pt x="2967" y="7693"/>
                  </a:cubicBezTo>
                  <a:cubicBezTo>
                    <a:pt x="3013" y="8012"/>
                    <a:pt x="3333" y="8241"/>
                    <a:pt x="3652" y="8172"/>
                  </a:cubicBezTo>
                  <a:cubicBezTo>
                    <a:pt x="3972" y="8127"/>
                    <a:pt x="4200" y="7807"/>
                    <a:pt x="4132" y="7487"/>
                  </a:cubicBezTo>
                  <a:cubicBezTo>
                    <a:pt x="4086" y="7168"/>
                    <a:pt x="3766" y="6963"/>
                    <a:pt x="3447" y="7008"/>
                  </a:cubicBezTo>
                  <a:close/>
                  <a:moveTo>
                    <a:pt x="4132" y="6050"/>
                  </a:moveTo>
                  <a:cubicBezTo>
                    <a:pt x="4040" y="6072"/>
                    <a:pt x="3972" y="6164"/>
                    <a:pt x="3995" y="6255"/>
                  </a:cubicBezTo>
                  <a:cubicBezTo>
                    <a:pt x="4017" y="6369"/>
                    <a:pt x="4109" y="6438"/>
                    <a:pt x="4200" y="6415"/>
                  </a:cubicBezTo>
                  <a:cubicBezTo>
                    <a:pt x="4291" y="6392"/>
                    <a:pt x="4360" y="6301"/>
                    <a:pt x="4337" y="6209"/>
                  </a:cubicBezTo>
                  <a:cubicBezTo>
                    <a:pt x="4314" y="6095"/>
                    <a:pt x="4223" y="6050"/>
                    <a:pt x="4132" y="6050"/>
                  </a:cubicBezTo>
                  <a:close/>
                  <a:moveTo>
                    <a:pt x="5433" y="5502"/>
                  </a:moveTo>
                  <a:cubicBezTo>
                    <a:pt x="5204" y="5547"/>
                    <a:pt x="5045" y="5776"/>
                    <a:pt x="5067" y="6004"/>
                  </a:cubicBezTo>
                  <a:cubicBezTo>
                    <a:pt x="5113" y="6255"/>
                    <a:pt x="5341" y="6415"/>
                    <a:pt x="5592" y="6369"/>
                  </a:cubicBezTo>
                  <a:cubicBezTo>
                    <a:pt x="5821" y="6323"/>
                    <a:pt x="5980" y="6095"/>
                    <a:pt x="5935" y="5867"/>
                  </a:cubicBezTo>
                  <a:cubicBezTo>
                    <a:pt x="5889" y="5616"/>
                    <a:pt x="5661" y="5456"/>
                    <a:pt x="5433" y="5502"/>
                  </a:cubicBezTo>
                  <a:close/>
                  <a:moveTo>
                    <a:pt x="6368" y="3425"/>
                  </a:moveTo>
                  <a:cubicBezTo>
                    <a:pt x="6094" y="3470"/>
                    <a:pt x="5912" y="3721"/>
                    <a:pt x="5958" y="3995"/>
                  </a:cubicBezTo>
                  <a:cubicBezTo>
                    <a:pt x="6003" y="4246"/>
                    <a:pt x="6277" y="4429"/>
                    <a:pt x="6528" y="4383"/>
                  </a:cubicBezTo>
                  <a:cubicBezTo>
                    <a:pt x="6802" y="4338"/>
                    <a:pt x="6962" y="4087"/>
                    <a:pt x="6916" y="3813"/>
                  </a:cubicBezTo>
                  <a:cubicBezTo>
                    <a:pt x="6871" y="3562"/>
                    <a:pt x="6619" y="3379"/>
                    <a:pt x="6368" y="342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2476491" y="4378878"/>
              <a:ext cx="101201" cy="101201"/>
            </a:xfrm>
            <a:custGeom>
              <a:rect b="b" l="l" r="r" t="t"/>
              <a:pathLst>
                <a:path extrusionOk="0" h="5228" w="5228">
                  <a:moveTo>
                    <a:pt x="2603" y="0"/>
                  </a:moveTo>
                  <a:cubicBezTo>
                    <a:pt x="1165" y="0"/>
                    <a:pt x="1" y="1164"/>
                    <a:pt x="1" y="2602"/>
                  </a:cubicBezTo>
                  <a:cubicBezTo>
                    <a:pt x="1" y="4063"/>
                    <a:pt x="1165" y="5227"/>
                    <a:pt x="2603" y="5227"/>
                  </a:cubicBezTo>
                  <a:cubicBezTo>
                    <a:pt x="4041" y="5227"/>
                    <a:pt x="5228" y="4063"/>
                    <a:pt x="5228" y="2602"/>
                  </a:cubicBezTo>
                  <a:cubicBezTo>
                    <a:pt x="5228" y="1164"/>
                    <a:pt x="4041" y="0"/>
                    <a:pt x="260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2476936" y="4382847"/>
              <a:ext cx="85734" cy="84418"/>
            </a:xfrm>
            <a:custGeom>
              <a:rect b="b" l="l" r="r" t="t"/>
              <a:pathLst>
                <a:path extrusionOk="0" h="4361" w="4429">
                  <a:moveTo>
                    <a:pt x="3698" y="754"/>
                  </a:moveTo>
                  <a:cubicBezTo>
                    <a:pt x="2968" y="1"/>
                    <a:pt x="1713" y="24"/>
                    <a:pt x="891" y="822"/>
                  </a:cubicBezTo>
                  <a:cubicBezTo>
                    <a:pt x="69" y="1598"/>
                    <a:pt x="1" y="2854"/>
                    <a:pt x="731" y="3607"/>
                  </a:cubicBezTo>
                  <a:cubicBezTo>
                    <a:pt x="1461" y="4360"/>
                    <a:pt x="2717" y="4337"/>
                    <a:pt x="3539" y="3561"/>
                  </a:cubicBezTo>
                  <a:cubicBezTo>
                    <a:pt x="4360" y="2763"/>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2485338" y="4387261"/>
              <a:ext cx="50833" cy="49516"/>
            </a:xfrm>
            <a:custGeom>
              <a:rect b="b" l="l" r="r" t="t"/>
              <a:pathLst>
                <a:path extrusionOk="0" h="2558" w="2626">
                  <a:moveTo>
                    <a:pt x="822" y="594"/>
                  </a:moveTo>
                  <a:cubicBezTo>
                    <a:pt x="0" y="1256"/>
                    <a:pt x="23" y="2557"/>
                    <a:pt x="594" y="2124"/>
                  </a:cubicBezTo>
                  <a:cubicBezTo>
                    <a:pt x="662" y="2055"/>
                    <a:pt x="822" y="1599"/>
                    <a:pt x="1370" y="1256"/>
                  </a:cubicBezTo>
                  <a:cubicBezTo>
                    <a:pt x="1758" y="1005"/>
                    <a:pt x="2580" y="891"/>
                    <a:pt x="2580" y="640"/>
                  </a:cubicBezTo>
                  <a:cubicBezTo>
                    <a:pt x="2625" y="1"/>
                    <a:pt x="1347" y="161"/>
                    <a:pt x="822"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2553829" y="4465043"/>
              <a:ext cx="83973" cy="83953"/>
            </a:xfrm>
            <a:custGeom>
              <a:rect b="b" l="l" r="r" t="t"/>
              <a:pathLst>
                <a:path extrusionOk="0" h="4337" w="4338">
                  <a:moveTo>
                    <a:pt x="2169" y="0"/>
                  </a:moveTo>
                  <a:cubicBezTo>
                    <a:pt x="982" y="0"/>
                    <a:pt x="0" y="982"/>
                    <a:pt x="0" y="2169"/>
                  </a:cubicBezTo>
                  <a:cubicBezTo>
                    <a:pt x="0" y="3378"/>
                    <a:pt x="982" y="4337"/>
                    <a:pt x="2169" y="4337"/>
                  </a:cubicBezTo>
                  <a:cubicBezTo>
                    <a:pt x="3378" y="4337"/>
                    <a:pt x="4337" y="3378"/>
                    <a:pt x="4337" y="2169"/>
                  </a:cubicBezTo>
                  <a:cubicBezTo>
                    <a:pt x="4337" y="982"/>
                    <a:pt x="3378" y="0"/>
                    <a:pt x="216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2554700" y="4468567"/>
              <a:ext cx="70713" cy="69842"/>
            </a:xfrm>
            <a:custGeom>
              <a:rect b="b" l="l" r="r" t="t"/>
              <a:pathLst>
                <a:path extrusionOk="0" h="3608" w="3653">
                  <a:moveTo>
                    <a:pt x="3059" y="617"/>
                  </a:moveTo>
                  <a:cubicBezTo>
                    <a:pt x="2443" y="1"/>
                    <a:pt x="1416" y="24"/>
                    <a:pt x="731" y="663"/>
                  </a:cubicBezTo>
                  <a:cubicBezTo>
                    <a:pt x="47" y="1325"/>
                    <a:pt x="1" y="2352"/>
                    <a:pt x="594" y="2991"/>
                  </a:cubicBezTo>
                  <a:cubicBezTo>
                    <a:pt x="1211" y="3607"/>
                    <a:pt x="2238" y="3607"/>
                    <a:pt x="2923" y="2945"/>
                  </a:cubicBezTo>
                  <a:cubicBezTo>
                    <a:pt x="3607" y="2283"/>
                    <a:pt x="3653"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2561785" y="4472109"/>
              <a:ext cx="41541" cy="41115"/>
            </a:xfrm>
            <a:custGeom>
              <a:rect b="b" l="l" r="r" t="t"/>
              <a:pathLst>
                <a:path extrusionOk="0" h="2124" w="2146">
                  <a:moveTo>
                    <a:pt x="662" y="503"/>
                  </a:moveTo>
                  <a:cubicBezTo>
                    <a:pt x="0" y="1050"/>
                    <a:pt x="0" y="2123"/>
                    <a:pt x="457" y="1758"/>
                  </a:cubicBezTo>
                  <a:cubicBezTo>
                    <a:pt x="548" y="1712"/>
                    <a:pt x="685" y="1324"/>
                    <a:pt x="1119" y="1050"/>
                  </a:cubicBezTo>
                  <a:cubicBezTo>
                    <a:pt x="1438" y="845"/>
                    <a:pt x="2123" y="731"/>
                    <a:pt x="2123" y="525"/>
                  </a:cubicBezTo>
                  <a:cubicBezTo>
                    <a:pt x="2146" y="0"/>
                    <a:pt x="1119" y="137"/>
                    <a:pt x="662" y="50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2951067" y="4392565"/>
              <a:ext cx="83953" cy="83973"/>
            </a:xfrm>
            <a:custGeom>
              <a:rect b="b" l="l" r="r" t="t"/>
              <a:pathLst>
                <a:path extrusionOk="0" h="4338" w="4337">
                  <a:moveTo>
                    <a:pt x="2169" y="1"/>
                  </a:moveTo>
                  <a:cubicBezTo>
                    <a:pt x="959" y="1"/>
                    <a:pt x="0" y="982"/>
                    <a:pt x="0" y="2169"/>
                  </a:cubicBezTo>
                  <a:cubicBezTo>
                    <a:pt x="0" y="3379"/>
                    <a:pt x="959" y="4338"/>
                    <a:pt x="2169" y="4338"/>
                  </a:cubicBezTo>
                  <a:cubicBezTo>
                    <a:pt x="3356" y="4338"/>
                    <a:pt x="4337" y="3379"/>
                    <a:pt x="4337" y="2169"/>
                  </a:cubicBezTo>
                  <a:cubicBezTo>
                    <a:pt x="4337" y="982"/>
                    <a:pt x="3356" y="1"/>
                    <a:pt x="216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2951513" y="4396108"/>
              <a:ext cx="71139" cy="69823"/>
            </a:xfrm>
            <a:custGeom>
              <a:rect b="b" l="l" r="r" t="t"/>
              <a:pathLst>
                <a:path extrusionOk="0" h="3607" w="3675">
                  <a:moveTo>
                    <a:pt x="3059" y="617"/>
                  </a:moveTo>
                  <a:cubicBezTo>
                    <a:pt x="2465" y="0"/>
                    <a:pt x="1415" y="23"/>
                    <a:pt x="753" y="662"/>
                  </a:cubicBezTo>
                  <a:cubicBezTo>
                    <a:pt x="69" y="1324"/>
                    <a:pt x="0" y="2351"/>
                    <a:pt x="616" y="2991"/>
                  </a:cubicBezTo>
                  <a:cubicBezTo>
                    <a:pt x="1233" y="3607"/>
                    <a:pt x="2260" y="3607"/>
                    <a:pt x="2944" y="2945"/>
                  </a:cubicBezTo>
                  <a:cubicBezTo>
                    <a:pt x="3606" y="2283"/>
                    <a:pt x="3675"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2958578" y="4399650"/>
              <a:ext cx="41986" cy="41096"/>
            </a:xfrm>
            <a:custGeom>
              <a:rect b="b" l="l" r="r" t="t"/>
              <a:pathLst>
                <a:path extrusionOk="0" h="2123" w="2169">
                  <a:moveTo>
                    <a:pt x="685" y="502"/>
                  </a:moveTo>
                  <a:cubicBezTo>
                    <a:pt x="0" y="1050"/>
                    <a:pt x="0" y="2123"/>
                    <a:pt x="480" y="1758"/>
                  </a:cubicBezTo>
                  <a:cubicBezTo>
                    <a:pt x="548" y="1712"/>
                    <a:pt x="685" y="1324"/>
                    <a:pt x="1141" y="1050"/>
                  </a:cubicBezTo>
                  <a:cubicBezTo>
                    <a:pt x="1461" y="822"/>
                    <a:pt x="2123" y="730"/>
                    <a:pt x="2146" y="525"/>
                  </a:cubicBezTo>
                  <a:cubicBezTo>
                    <a:pt x="2169" y="0"/>
                    <a:pt x="1119" y="137"/>
                    <a:pt x="685" y="50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5"/>
          <p:cNvGrpSpPr/>
          <p:nvPr/>
        </p:nvGrpSpPr>
        <p:grpSpPr>
          <a:xfrm rot="-6300016">
            <a:off x="1127769" y="956040"/>
            <a:ext cx="670564" cy="599545"/>
            <a:chOff x="4846596" y="3983288"/>
            <a:chExt cx="926630" cy="828491"/>
          </a:xfrm>
        </p:grpSpPr>
        <p:sp>
          <p:nvSpPr>
            <p:cNvPr id="1998" name="Google Shape;1998;p55"/>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55"/>
          <p:cNvSpPr txBox="1"/>
          <p:nvPr>
            <p:ph idx="4294967295" type="subTitle"/>
          </p:nvPr>
        </p:nvSpPr>
        <p:spPr>
          <a:xfrm>
            <a:off x="5546050" y="3066438"/>
            <a:ext cx="25983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Overview of</a:t>
            </a:r>
            <a:r>
              <a:rPr b="1" lang="en" sz="1400">
                <a:latin typeface="Barlow Semi Condensed"/>
                <a:ea typeface="Barlow Semi Condensed"/>
                <a:cs typeface="Barlow Semi Condensed"/>
                <a:sym typeface="Barlow Semi Condensed"/>
              </a:rPr>
              <a:t> V1 implementation.</a:t>
            </a:r>
            <a:endParaRPr b="1" sz="1400">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56"/>
          <p:cNvSpPr txBox="1"/>
          <p:nvPr>
            <p:ph type="title"/>
          </p:nvPr>
        </p:nvSpPr>
        <p:spPr>
          <a:xfrm>
            <a:off x="720000" y="2041075"/>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Needfinding</a:t>
            </a:r>
            <a:endParaRPr sz="5000"/>
          </a:p>
        </p:txBody>
      </p:sp>
      <p:sp>
        <p:nvSpPr>
          <p:cNvPr id="2020" name="Google Shape;2020;p56"/>
          <p:cNvSpPr txBox="1"/>
          <p:nvPr>
            <p:ph idx="4294967295" type="subTitle"/>
          </p:nvPr>
        </p:nvSpPr>
        <p:spPr>
          <a:xfrm>
            <a:off x="720000" y="2882875"/>
            <a:ext cx="50676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t>Narrowing the scope of our product</a:t>
            </a:r>
            <a:endParaRPr b="1"/>
          </a:p>
        </p:txBody>
      </p:sp>
      <p:pic>
        <p:nvPicPr>
          <p:cNvPr id="2021" name="Google Shape;2021;p56"/>
          <p:cNvPicPr preferRelativeResize="0"/>
          <p:nvPr/>
        </p:nvPicPr>
        <p:blipFill>
          <a:blip r:embed="rId3">
            <a:alphaModFix/>
          </a:blip>
          <a:stretch>
            <a:fillRect/>
          </a:stretch>
        </p:blipFill>
        <p:spPr>
          <a:xfrm rot="511211">
            <a:off x="5529876" y="1021800"/>
            <a:ext cx="1532651" cy="309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57"/>
          <p:cNvSpPr txBox="1"/>
          <p:nvPr>
            <p:ph type="title"/>
          </p:nvPr>
        </p:nvSpPr>
        <p:spPr>
          <a:xfrm>
            <a:off x="720000"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Interviewing</a:t>
            </a:r>
            <a:endParaRPr/>
          </a:p>
        </p:txBody>
      </p:sp>
      <p:sp>
        <p:nvSpPr>
          <p:cNvPr id="2027" name="Google Shape;2027;p57"/>
          <p:cNvSpPr txBox="1"/>
          <p:nvPr/>
        </p:nvSpPr>
        <p:spPr>
          <a:xfrm>
            <a:off x="898200" y="1321200"/>
            <a:ext cx="7525800" cy="366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600">
                <a:latin typeface="Inter"/>
                <a:ea typeface="Inter"/>
                <a:cs typeface="Inter"/>
                <a:sym typeface="Inter"/>
              </a:rPr>
              <a:t>We interviewed:</a:t>
            </a:r>
            <a:endParaRPr b="1" sz="1600">
              <a:latin typeface="Inter"/>
              <a:ea typeface="Inter"/>
              <a:cs typeface="Inter"/>
              <a:sym typeface="Inter"/>
            </a:endParaRPr>
          </a:p>
          <a:p>
            <a:pPr indent="-330200" lvl="0" marL="457200" rtl="0" algn="l">
              <a:lnSpc>
                <a:spcPct val="150000"/>
              </a:lnSpc>
              <a:spcBef>
                <a:spcPts val="1200"/>
              </a:spcBef>
              <a:spcAft>
                <a:spcPts val="0"/>
              </a:spcAft>
              <a:buSzPts val="1600"/>
              <a:buFont typeface="Inter"/>
              <a:buAutoNum type="arabicPeriod"/>
            </a:pPr>
            <a:r>
              <a:rPr b="1" lang="en" sz="1600">
                <a:latin typeface="Inter"/>
                <a:ea typeface="Inter"/>
                <a:cs typeface="Inter"/>
                <a:sym typeface="Inter"/>
              </a:rPr>
              <a:t>Martin</a:t>
            </a:r>
            <a:r>
              <a:rPr lang="en" sz="1600">
                <a:latin typeface="Inter"/>
                <a:ea typeface="Inter"/>
                <a:cs typeface="Inter"/>
                <a:sym typeface="Inter"/>
              </a:rPr>
              <a:t> 30’s, no strong cultural ties, not particularly “food-motivated”</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AutoNum type="arabicPeriod"/>
            </a:pPr>
            <a:r>
              <a:rPr b="1" lang="en" sz="1600">
                <a:latin typeface="Inter"/>
                <a:ea typeface="Inter"/>
                <a:cs typeface="Inter"/>
                <a:sym typeface="Inter"/>
              </a:rPr>
              <a:t>Grace</a:t>
            </a:r>
            <a:r>
              <a:rPr lang="en" sz="1600">
                <a:latin typeface="Inter"/>
                <a:ea typeface="Inter"/>
                <a:cs typeface="Inter"/>
                <a:sym typeface="Inter"/>
              </a:rPr>
              <a:t> Immigrant from Taiwan and store-owner of Asian grocery store</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AutoNum type="arabicPeriod"/>
            </a:pPr>
            <a:r>
              <a:rPr b="1" lang="en" sz="1600">
                <a:latin typeface="Inter"/>
                <a:ea typeface="Inter"/>
                <a:cs typeface="Inter"/>
                <a:sym typeface="Inter"/>
              </a:rPr>
              <a:t>Jaclyn</a:t>
            </a:r>
            <a:r>
              <a:rPr lang="en" sz="1600">
                <a:latin typeface="Inter"/>
                <a:ea typeface="Inter"/>
                <a:cs typeface="Inter"/>
                <a:sym typeface="Inter"/>
              </a:rPr>
              <a:t> Immigrant from Peru and head-chef of Comida Peruana</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AutoNum type="arabicPeriod"/>
            </a:pPr>
            <a:r>
              <a:rPr b="1" lang="en" sz="1600">
                <a:latin typeface="Inter"/>
                <a:ea typeface="Inter"/>
                <a:cs typeface="Inter"/>
                <a:sym typeface="Inter"/>
              </a:rPr>
              <a:t>Sofia</a:t>
            </a:r>
            <a:r>
              <a:rPr lang="en" sz="1600">
                <a:latin typeface="Inter"/>
                <a:ea typeface="Inter"/>
                <a:cs typeface="Inter"/>
                <a:sym typeface="Inter"/>
              </a:rPr>
              <a:t> Immigrant from Mexico, Chef at Xanadu House at Stanford</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AutoNum type="arabicPeriod"/>
            </a:pPr>
            <a:r>
              <a:rPr b="1" lang="en" sz="1600">
                <a:latin typeface="Inter"/>
                <a:ea typeface="Inter"/>
                <a:cs typeface="Inter"/>
                <a:sym typeface="Inter"/>
              </a:rPr>
              <a:t>Amy</a:t>
            </a:r>
            <a:r>
              <a:rPr lang="en" sz="1600">
                <a:latin typeface="Inter"/>
                <a:ea typeface="Inter"/>
                <a:cs typeface="Inter"/>
                <a:sym typeface="Inter"/>
              </a:rPr>
              <a:t> Server at Decadence at Stanford</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AutoNum type="arabicPeriod"/>
            </a:pPr>
            <a:r>
              <a:rPr b="1" lang="en" sz="1600">
                <a:latin typeface="Inter"/>
                <a:ea typeface="Inter"/>
                <a:cs typeface="Inter"/>
                <a:sym typeface="Inter"/>
              </a:rPr>
              <a:t>Jeson</a:t>
            </a:r>
            <a:r>
              <a:rPr lang="en" sz="1600">
                <a:latin typeface="Inter"/>
                <a:ea typeface="Inter"/>
                <a:cs typeface="Inter"/>
                <a:sym typeface="Inter"/>
              </a:rPr>
              <a:t> Immigrant from Malaysia, Founder of OpenChefs (cultural food</a:t>
            </a:r>
            <a:br>
              <a:rPr lang="en" sz="1600">
                <a:latin typeface="Inter"/>
                <a:ea typeface="Inter"/>
                <a:cs typeface="Inter"/>
                <a:sym typeface="Inter"/>
              </a:rPr>
            </a:br>
            <a:r>
              <a:rPr lang="en" sz="1600">
                <a:latin typeface="Inter"/>
                <a:ea typeface="Inter"/>
                <a:cs typeface="Inter"/>
                <a:sym typeface="Inter"/>
              </a:rPr>
              <a:t>delivery option)</a:t>
            </a:r>
            <a:endParaRPr sz="1600">
              <a:latin typeface="Inter"/>
              <a:ea typeface="Inter"/>
              <a:cs typeface="Inter"/>
              <a:sym typeface="Inter"/>
            </a:endParaRPr>
          </a:p>
          <a:p>
            <a:pPr indent="0" lvl="0" marL="0" rtl="0" algn="l">
              <a:spcBef>
                <a:spcPts val="1200"/>
              </a:spcBef>
              <a:spcAft>
                <a:spcPts val="0"/>
              </a:spcAft>
              <a:buNone/>
            </a:pPr>
            <a:r>
              <a:t/>
            </a: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5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observed</a:t>
            </a:r>
            <a:endParaRPr/>
          </a:p>
        </p:txBody>
      </p:sp>
      <p:sp>
        <p:nvSpPr>
          <p:cNvPr id="2033" name="Google Shape;2033;p58"/>
          <p:cNvSpPr txBox="1"/>
          <p:nvPr/>
        </p:nvSpPr>
        <p:spPr>
          <a:xfrm>
            <a:off x="1192650" y="1306500"/>
            <a:ext cx="6638400" cy="31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600">
                <a:latin typeface="Inter"/>
                <a:ea typeface="Inter"/>
                <a:cs typeface="Inter"/>
                <a:sym typeface="Inter"/>
              </a:rPr>
              <a:t>Recurring themes that we saw through our initial interviews were: </a:t>
            </a:r>
            <a:endParaRPr sz="1600">
              <a:latin typeface="Inter"/>
              <a:ea typeface="Inter"/>
              <a:cs typeface="Inter"/>
              <a:sym typeface="Inter"/>
            </a:endParaRPr>
          </a:p>
          <a:p>
            <a:pPr indent="-330200" lvl="0" marL="457200" rtl="0" algn="l">
              <a:lnSpc>
                <a:spcPct val="150000"/>
              </a:lnSpc>
              <a:spcBef>
                <a:spcPts val="1200"/>
              </a:spcBef>
              <a:spcAft>
                <a:spcPts val="0"/>
              </a:spcAft>
              <a:buSzPts val="1600"/>
              <a:buFont typeface="Inter"/>
              <a:buChar char="●"/>
            </a:pPr>
            <a:r>
              <a:rPr lang="en" sz="1600">
                <a:latin typeface="Inter"/>
                <a:ea typeface="Inter"/>
                <a:cs typeface="Inter"/>
                <a:sym typeface="Inter"/>
              </a:rPr>
              <a:t>The overarching value given to </a:t>
            </a:r>
            <a:r>
              <a:rPr b="1" lang="en" sz="1600">
                <a:latin typeface="Inter"/>
                <a:ea typeface="Inter"/>
                <a:cs typeface="Inter"/>
                <a:sym typeface="Inter"/>
              </a:rPr>
              <a:t>authenticity </a:t>
            </a:r>
            <a:r>
              <a:rPr lang="en" sz="1600">
                <a:latin typeface="Inter"/>
                <a:ea typeface="Inter"/>
                <a:cs typeface="Inter"/>
                <a:sym typeface="Inter"/>
              </a:rPr>
              <a:t>in cooking.</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Char char="●"/>
            </a:pPr>
            <a:r>
              <a:rPr b="1" lang="en" sz="1600">
                <a:latin typeface="Inter"/>
                <a:ea typeface="Inter"/>
                <a:cs typeface="Inter"/>
                <a:sym typeface="Inter"/>
              </a:rPr>
              <a:t>Differences in outlook </a:t>
            </a:r>
            <a:r>
              <a:rPr lang="en" sz="1600">
                <a:latin typeface="Inter"/>
                <a:ea typeface="Inter"/>
                <a:cs typeface="Inter"/>
                <a:sym typeface="Inter"/>
              </a:rPr>
              <a:t>amongst potential users ranging from seeing cooking as transactional to deeply personal.</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Char char="●"/>
            </a:pPr>
            <a:r>
              <a:rPr lang="en" sz="1600">
                <a:latin typeface="Inter"/>
                <a:ea typeface="Inter"/>
                <a:cs typeface="Inter"/>
                <a:sym typeface="Inter"/>
              </a:rPr>
              <a:t>Deep sense of </a:t>
            </a:r>
            <a:r>
              <a:rPr b="1" lang="en" sz="1600">
                <a:latin typeface="Inter"/>
                <a:ea typeface="Inter"/>
                <a:cs typeface="Inter"/>
                <a:sym typeface="Inter"/>
              </a:rPr>
              <a:t>pride</a:t>
            </a:r>
            <a:r>
              <a:rPr lang="en" sz="1600">
                <a:latin typeface="Inter"/>
                <a:ea typeface="Inter"/>
                <a:cs typeface="Inter"/>
                <a:sym typeface="Inter"/>
              </a:rPr>
              <a:t> in certain individuals in cooking their own cultural cuisine.</a:t>
            </a:r>
            <a:endParaRPr sz="1600">
              <a:latin typeface="Inter"/>
              <a:ea typeface="Inter"/>
              <a:cs typeface="Inter"/>
              <a:sym typeface="Inter"/>
            </a:endParaRPr>
          </a:p>
          <a:p>
            <a:pPr indent="-330200" lvl="0" marL="457200" rtl="0" algn="l">
              <a:lnSpc>
                <a:spcPct val="150000"/>
              </a:lnSpc>
              <a:spcBef>
                <a:spcPts val="0"/>
              </a:spcBef>
              <a:spcAft>
                <a:spcPts val="0"/>
              </a:spcAft>
              <a:buSzPts val="1600"/>
              <a:buFont typeface="Inter"/>
              <a:buChar char="●"/>
            </a:pPr>
            <a:r>
              <a:rPr lang="en" sz="1600">
                <a:latin typeface="Inter"/>
                <a:ea typeface="Inter"/>
                <a:cs typeface="Inter"/>
                <a:sym typeface="Inter"/>
              </a:rPr>
              <a:t>A general </a:t>
            </a:r>
            <a:r>
              <a:rPr b="1" lang="en" sz="1600">
                <a:latin typeface="Inter"/>
                <a:ea typeface="Inter"/>
                <a:cs typeface="Inter"/>
                <a:sym typeface="Inter"/>
              </a:rPr>
              <a:t>hesitation </a:t>
            </a:r>
            <a:r>
              <a:rPr lang="en" sz="1600">
                <a:latin typeface="Inter"/>
                <a:ea typeface="Inter"/>
                <a:cs typeface="Inter"/>
                <a:sym typeface="Inter"/>
              </a:rPr>
              <a:t>of interviewees towards cooking foods from </a:t>
            </a:r>
            <a:r>
              <a:rPr i="1" lang="en" sz="1600">
                <a:latin typeface="Inter"/>
                <a:ea typeface="Inter"/>
                <a:cs typeface="Inter"/>
                <a:sym typeface="Inter"/>
              </a:rPr>
              <a:t>other </a:t>
            </a:r>
            <a:r>
              <a:rPr lang="en" sz="1600">
                <a:latin typeface="Inter"/>
                <a:ea typeface="Inter"/>
                <a:cs typeface="Inter"/>
                <a:sym typeface="Inter"/>
              </a:rPr>
              <a:t>cuisines</a:t>
            </a:r>
            <a:r>
              <a:rPr i="1" lang="en" sz="1600">
                <a:latin typeface="Inter"/>
                <a:ea typeface="Inter"/>
                <a:cs typeface="Inter"/>
                <a:sym typeface="Inter"/>
              </a:rPr>
              <a:t>.</a:t>
            </a:r>
            <a:endParaRPr i="1" sz="1700">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name=" Food Lover Minitheme by Slidesgo">
  <a:themeElements>
    <a:clrScheme name="Simple Light">
      <a:dk1>
        <a:srgbClr val="E1FAF5"/>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and Nutrition Workshop Infographics">
  <a:themeElements>
    <a:clrScheme name="Simple Light">
      <a:dk1>
        <a:srgbClr val="F8694D"/>
      </a:dk1>
      <a:lt1>
        <a:srgbClr val="FF9C28"/>
      </a:lt1>
      <a:dk2>
        <a:srgbClr val="8A0B01"/>
      </a:dk2>
      <a:lt2>
        <a:srgbClr val="FFF4D8"/>
      </a:lt2>
      <a:accent1>
        <a:srgbClr val="FEE7B1"/>
      </a:accent1>
      <a:accent2>
        <a:srgbClr val="FFD966"/>
      </a:accent2>
      <a:accent3>
        <a:srgbClr val="A1C44E"/>
      </a:accent3>
      <a:accent4>
        <a:srgbClr val="8DA038"/>
      </a:accent4>
      <a:accent5>
        <a:srgbClr val="CC9E7A"/>
      </a:accent5>
      <a:accent6>
        <a:srgbClr val="FFFFFF"/>
      </a:accent6>
      <a:hlink>
        <a:srgbClr val="8A0B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